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0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6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551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93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7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15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00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012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9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1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5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7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86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0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8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32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9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1CDC97-B682-455B-A7B8-CA1E53810ACE}" type="datetimeFigureOut">
              <a:rPr lang="en-US" smtClean="0"/>
              <a:t>25-Dec-19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82882A-1966-4027-B023-77D7B7A6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D2F5-08E1-435E-A3CC-ABFECC3D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and Applications of Data Science</a:t>
            </a:r>
            <a:br>
              <a:rPr lang="en-US" dirty="0"/>
            </a:br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5E3C-9582-47DA-B9C7-2B7984B1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Name:	Li-Wei Yeh</a:t>
            </a:r>
          </a:p>
          <a:p>
            <a:pPr marL="0" indent="0" algn="ctr">
              <a:buNone/>
            </a:pPr>
            <a:r>
              <a:rPr lang="en-US" dirty="0" err="1"/>
              <a:t>StudentID</a:t>
            </a:r>
            <a:r>
              <a:rPr lang="en-US" dirty="0"/>
              <a:t>: 108012047</a:t>
            </a:r>
          </a:p>
          <a:p>
            <a:pPr marL="0" indent="0" algn="ctr">
              <a:buNone/>
            </a:pPr>
            <a:r>
              <a:rPr lang="en-US" dirty="0"/>
              <a:t>Date: Dec 18, 2019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National Taipei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73178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1739-DFF9-485A-8C98-EAB41FA1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BB0B-D08E-4182-B7C1-A429876CF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84" y="2556932"/>
            <a:ext cx="4800599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Objectives</a:t>
            </a:r>
          </a:p>
          <a:p>
            <a:r>
              <a:rPr lang="en-US" dirty="0"/>
              <a:t>Plan and Deadlines</a:t>
            </a:r>
          </a:p>
          <a:p>
            <a:pPr lvl="1"/>
            <a:r>
              <a:rPr lang="en-US" dirty="0"/>
              <a:t>Related Work and Resources</a:t>
            </a:r>
          </a:p>
          <a:p>
            <a:pPr lvl="1"/>
            <a:r>
              <a:rPr lang="en-US" dirty="0"/>
              <a:t>Methodology and Tools</a:t>
            </a:r>
          </a:p>
          <a:p>
            <a:pPr lvl="1"/>
            <a:r>
              <a:rPr lang="en-US" dirty="0"/>
              <a:t>Expected Results</a:t>
            </a:r>
          </a:p>
          <a:p>
            <a:pPr lvl="1"/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00038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351B-2C55-43C3-85A9-741EE8DF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A95F-1CF4-4E20-A904-89ED3997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0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F370-6967-469E-9BD2-99CAA320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 UCI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080E-9D6A-494B-B16B-5DE6049E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Clients with (or without) heart disease</a:t>
            </a:r>
          </a:p>
          <a:p>
            <a:r>
              <a:rPr lang="en-US" dirty="0"/>
              <a:t>Predict heart disease</a:t>
            </a:r>
          </a:p>
        </p:txBody>
      </p:sp>
    </p:spTree>
    <p:extLst>
      <p:ext uri="{BB962C8B-B14F-4D97-AF65-F5344CB8AC3E}">
        <p14:creationId xmlns:p14="http://schemas.microsoft.com/office/powerpoint/2010/main" val="321331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7587-AC0F-4DC1-9BD2-BD3F6A1D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and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D042-806D-4B86-9F6A-CB9F7A3F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Work and Resources</a:t>
            </a:r>
          </a:p>
          <a:p>
            <a:r>
              <a:rPr lang="en-US" dirty="0"/>
              <a:t>Methodology and Tools</a:t>
            </a:r>
          </a:p>
          <a:p>
            <a:r>
              <a:rPr lang="en-US" dirty="0"/>
              <a:t>Expected Results</a:t>
            </a:r>
          </a:p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3513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855E-3D14-4F06-AD6A-AAB6DF51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Related 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5E7F34-D4AE-4C9B-A8D2-1FB8E6CBC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864" y="2557463"/>
            <a:ext cx="8740916" cy="32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8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75C5-8093-4245-B49B-A4E6509F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8812-EE52-4B41-99CA-2526B590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847" y="2556932"/>
            <a:ext cx="4025153" cy="3318936"/>
          </a:xfrm>
        </p:spPr>
        <p:txBody>
          <a:bodyPr/>
          <a:lstStyle/>
          <a:p>
            <a:r>
              <a:rPr lang="en-US" dirty="0"/>
              <a:t>Scrum</a:t>
            </a:r>
          </a:p>
          <a:p>
            <a:pPr lvl="1"/>
            <a:r>
              <a:rPr lang="en-US" dirty="0"/>
              <a:t>Work in sprints</a:t>
            </a:r>
          </a:p>
          <a:p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Anaconda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F9938B-7A17-43A9-A753-1CB39E5C8134}"/>
              </a:ext>
            </a:extLst>
          </p:cNvPr>
          <p:cNvSpPr txBox="1">
            <a:spLocks/>
          </p:cNvSpPr>
          <p:nvPr/>
        </p:nvSpPr>
        <p:spPr>
          <a:xfrm>
            <a:off x="6163236" y="4016188"/>
            <a:ext cx="4800599" cy="1859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Graphviz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3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22C1-D10F-4A49-B717-AD643922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AD4D3-AAD0-421A-85F5-2C3290EB5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disease:</a:t>
            </a:r>
          </a:p>
          <a:p>
            <a:pPr lvl="1"/>
            <a:r>
              <a:rPr lang="en-US" dirty="0"/>
              <a:t>Chest pain high</a:t>
            </a:r>
          </a:p>
          <a:p>
            <a:pPr lvl="1"/>
            <a:r>
              <a:rPr lang="en-US" dirty="0"/>
              <a:t>Sex </a:t>
            </a:r>
            <a:r>
              <a:rPr lang="en-US"/>
              <a:t>is 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59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303</TotalTime>
  <Words>99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Principles and Applications of Data Science Project Proposal</vt:lpstr>
      <vt:lpstr>Outline</vt:lpstr>
      <vt:lpstr>Introduction</vt:lpstr>
      <vt:lpstr>Heart Disease UCI</vt:lpstr>
      <vt:lpstr>Project Plan and Deadlines</vt:lpstr>
      <vt:lpstr>Related work</vt:lpstr>
      <vt:lpstr>Methodology</vt:lpstr>
      <vt:lpstr>Expected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and Applications of Data Science Project Proposal</dc:title>
  <dc:creator>Li-Wei Yeh</dc:creator>
  <cp:lastModifiedBy>Li-Wei Yeh</cp:lastModifiedBy>
  <cp:revision>10</cp:revision>
  <dcterms:created xsi:type="dcterms:W3CDTF">2019-12-18T03:22:45Z</dcterms:created>
  <dcterms:modified xsi:type="dcterms:W3CDTF">2019-12-25T05:50:40Z</dcterms:modified>
</cp:coreProperties>
</file>