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F1D68-B34A-47E2-A4EE-2481E2751107}" v="2" dt="2021-11-28T14:05:54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5701" autoAdjust="0"/>
  </p:normalViewPr>
  <p:slideViewPr>
    <p:cSldViewPr snapToGrid="0">
      <p:cViewPr>
        <p:scale>
          <a:sx n="125" d="100"/>
          <a:sy n="125" d="100"/>
        </p:scale>
        <p:origin x="72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5275" userId="0ce125b8-6ec2-4d0f-9519-2c1d6ec8b983" providerId="ADAL" clId="{2CBF1D68-B34A-47E2-A4EE-2481E2751107}"/>
    <pc:docChg chg="undo custSel modSld">
      <pc:chgData name="A5275" userId="0ce125b8-6ec2-4d0f-9519-2c1d6ec8b983" providerId="ADAL" clId="{2CBF1D68-B34A-47E2-A4EE-2481E2751107}" dt="2021-11-28T14:06:26.451" v="26" actId="20577"/>
      <pc:docMkLst>
        <pc:docMk/>
      </pc:docMkLst>
      <pc:sldChg chg="addSp delSp modSp mod">
        <pc:chgData name="A5275" userId="0ce125b8-6ec2-4d0f-9519-2c1d6ec8b983" providerId="ADAL" clId="{2CBF1D68-B34A-47E2-A4EE-2481E2751107}" dt="2021-11-28T14:06:26.451" v="26" actId="20577"/>
        <pc:sldMkLst>
          <pc:docMk/>
          <pc:sldMk cId="2738613373" sldId="256"/>
        </pc:sldMkLst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6" creationId="{65E71F7A-6700-48BB-897D-CFC03573A0B5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1" creationId="{1B9D1D92-40E3-4009-8C2C-77DED15F7EF3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2" creationId="{AEC11739-1B32-4243-8CB0-AFE97AB244B9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3" creationId="{8C803E29-E102-43B6-8D88-596D50051A4E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4" creationId="{A4824150-8068-4CCE-8B9D-A44633C75F22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5" creationId="{B8819A4E-66A0-4B20-A03F-43AEC435FC42}"/>
          </ac:spMkLst>
        </pc:spChg>
        <pc:spChg chg="mod">
          <ac:chgData name="A5275" userId="0ce125b8-6ec2-4d0f-9519-2c1d6ec8b983" providerId="ADAL" clId="{2CBF1D68-B34A-47E2-A4EE-2481E2751107}" dt="2021-11-28T13:59:07.218" v="10" actId="14100"/>
          <ac:spMkLst>
            <pc:docMk/>
            <pc:sldMk cId="2738613373" sldId="256"/>
            <ac:spMk id="19" creationId="{C0270873-196D-4A35-A7CE-6F623517E252}"/>
          </ac:spMkLst>
        </pc:spChg>
        <pc:spChg chg="mod">
          <ac:chgData name="A5275" userId="0ce125b8-6ec2-4d0f-9519-2c1d6ec8b983" providerId="ADAL" clId="{2CBF1D68-B34A-47E2-A4EE-2481E2751107}" dt="2021-11-28T13:58:57.875" v="9" actId="14100"/>
          <ac:spMkLst>
            <pc:docMk/>
            <pc:sldMk cId="2738613373" sldId="256"/>
            <ac:spMk id="20" creationId="{359D66BF-E5BC-4D19-82F2-616004A73B29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22" creationId="{4058F3C4-C211-462A-9A14-D5E2FEF6B76B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24" creationId="{69BF9383-539B-41A5-B36C-069283A1A4F8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35" creationId="{B9C34163-BB92-4762-91A1-4A1705623ACE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36" creationId="{F0A587EF-D7F2-45F4-951B-5C16635FC6C1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37" creationId="{D3F88C57-09A8-4522-A487-8F363662D231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42" creationId="{FB152768-A047-4326-A8FA-5E0D945EF21C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43" creationId="{3B687EB3-2EE4-45CB-8E44-BC553F114906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44" creationId="{B6CB25B5-0365-463C-B8B6-FBEFD07B8EA1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45" creationId="{F29E744D-9D3C-48ED-BE9A-2FB5CE65E7D6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48" creationId="{8ABE20A9-5D22-4F35-9060-88E6962B5F6C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50" creationId="{DBF64BCE-B851-42C9-8B7D-40FDC583281F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54" creationId="{569224B6-91A4-443C-B97D-D42C54F002B4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63" creationId="{BC18D6F3-DCDA-46B9-96F6-6D43483CF2A5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65" creationId="{2AA20C11-AE0C-4B8D-A8AC-BA864705F6F2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71" creationId="{5BFAA81E-EE6F-440A-8EBA-99B46BC729F3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75" creationId="{0B817D5C-3141-461C-9889-CC303C7C8DED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81" creationId="{B0F58B74-E6AF-46C3-9317-EAA0331F7608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83" creationId="{2CD5734A-EE83-46B8-A51F-5EDAC45B6517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88" creationId="{CD0E928B-3E16-4756-96E1-206764AAD749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89" creationId="{9355E04C-0BC9-438E-AF17-08D2AC9720E2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90" creationId="{C6BFA840-1416-4917-8667-BCFC761BCAAF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91" creationId="{7EE44DF7-A632-4F35-A000-E3FAE2DE870B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92" creationId="{97E5FE56-B1FF-4731-99C2-F9D1DF2BD129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02" creationId="{F0A0D431-A02D-4CDE-8300-5FFC90758536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03" creationId="{8E8D8FC1-5BC9-4C48-9DBC-3137D04042B4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04" creationId="{692E2D4A-82AD-4DD1-81C2-D19E8E253281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05" creationId="{42C0E5CC-1868-423A-8680-8BAE9DB16E81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09" creationId="{C531BD33-FBAE-40FA-884A-6AB76A095119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11" creationId="{7D763B28-AA6C-4B3B-A295-7C224FB1F8A0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15" creationId="{A36CB121-B379-4325-8028-63B5E31B6642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20" creationId="{C61AC138-5308-40B1-AFD8-BD6E150ED77D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23" creationId="{193C5072-4AAA-4FF5-8285-03D81E77F9B2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24" creationId="{B48D843D-C2B3-474D-A2FD-3E2ACB51A1B7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25" creationId="{35620480-7861-420E-898F-5D58220B6839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27" creationId="{8ADAE750-912A-487B-9793-FD98CD18E061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29" creationId="{D353338B-A94A-415A-AD32-CBB8DBC86614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35" creationId="{2A05BB03-F50A-4FA3-BCBB-AC31205E23FA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39" creationId="{AE5CF545-49C7-47E3-A30D-F78837511F27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42" creationId="{E1FC1441-4094-470F-B20E-D496218EC14B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45" creationId="{4E2CE452-F7B9-44EF-B27B-A6AA6B265628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46" creationId="{4925E8D5-1EBD-46A7-9D21-6BC8966DCE82}"/>
          </ac:spMkLst>
        </pc:spChg>
        <pc:spChg chg="add del mod">
          <ac:chgData name="A5275" userId="0ce125b8-6ec2-4d0f-9519-2c1d6ec8b983" providerId="ADAL" clId="{2CBF1D68-B34A-47E2-A4EE-2481E2751107}" dt="2021-11-28T14:05:39.510" v="15" actId="478"/>
          <ac:spMkLst>
            <pc:docMk/>
            <pc:sldMk cId="2738613373" sldId="256"/>
            <ac:spMk id="148" creationId="{9FE43D8A-6202-4AB4-8367-4A07CBB22EF1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50" creationId="{9D4480B9-3E3B-4A29-BAA0-0EE9B51734A3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52" creationId="{5D61B45F-A1D8-4274-9389-50C93CE491FF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56" creationId="{20AED0DB-F8C2-447A-BE2A-E9B9E75E0CDA}"/>
          </ac:spMkLst>
        </pc:spChg>
        <pc:spChg chg="add mod">
          <ac:chgData name="A5275" userId="0ce125b8-6ec2-4d0f-9519-2c1d6ec8b983" providerId="ADAL" clId="{2CBF1D68-B34A-47E2-A4EE-2481E2751107}" dt="2021-11-28T14:06:26.451" v="26" actId="20577"/>
          <ac:spMkLst>
            <pc:docMk/>
            <pc:sldMk cId="2738613373" sldId="256"/>
            <ac:spMk id="157" creationId="{360E7E8D-9921-436E-9CF2-63D7F1C89E34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61" creationId="{81B84ACD-9000-4755-B1EA-A3FE3BEDFADD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64" creationId="{5848BBBA-A0D5-4072-9EF5-F20CC1734F1B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65" creationId="{2F45917F-F1BD-4C5C-A3D0-A47D7B5501A7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66" creationId="{0F32463F-6485-4F06-8402-3C6FEC70939A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69" creationId="{A8166D88-0940-4CDB-A1C3-998DC22D2202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71" creationId="{59FD8566-5361-42B8-B642-D8CA9DE31ED9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75" creationId="{19C06D45-EBC0-44D3-9D3B-629CCC7CC980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79" creationId="{6D86FA9F-FA3C-4A58-9632-57D58578DC1F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81" creationId="{A55A3E50-0573-4ED3-9D36-4A6533925ABD}"/>
          </ac:spMkLst>
        </pc:spChg>
        <pc:spChg chg="mod">
          <ac:chgData name="A5275" userId="0ce125b8-6ec2-4d0f-9519-2c1d6ec8b983" providerId="ADAL" clId="{2CBF1D68-B34A-47E2-A4EE-2481E2751107}" dt="2021-11-28T13:56:18.091" v="8" actId="255"/>
          <ac:spMkLst>
            <pc:docMk/>
            <pc:sldMk cId="2738613373" sldId="256"/>
            <ac:spMk id="185" creationId="{F71B60C3-9FA4-4450-BF0F-73B73A01B65D}"/>
          </ac:spMkLst>
        </pc:spChg>
        <pc:grpChg chg="mod">
          <ac:chgData name="A5275" userId="0ce125b8-6ec2-4d0f-9519-2c1d6ec8b983" providerId="ADAL" clId="{2CBF1D68-B34A-47E2-A4EE-2481E2751107}" dt="2021-11-28T13:55:21.975" v="5" actId="1076"/>
          <ac:grpSpMkLst>
            <pc:docMk/>
            <pc:sldMk cId="2738613373" sldId="256"/>
            <ac:grpSpMk id="193" creationId="{9EC618A8-8C57-4150-9398-93AA45A9378B}"/>
          </ac:grpSpMkLst>
        </pc:grpChg>
        <pc:cxnChg chg="mod">
          <ac:chgData name="A5275" userId="0ce125b8-6ec2-4d0f-9519-2c1d6ec8b983" providerId="ADAL" clId="{2CBF1D68-B34A-47E2-A4EE-2481E2751107}" dt="2021-11-28T13:59:07.218" v="10" actId="14100"/>
          <ac:cxnSpMkLst>
            <pc:docMk/>
            <pc:sldMk cId="2738613373" sldId="256"/>
            <ac:cxnSpMk id="27" creationId="{CD654258-5216-43AD-9475-D7DBBE6FCCD9}"/>
          </ac:cxnSpMkLst>
        </pc:cxnChg>
        <pc:cxnChg chg="add del mod">
          <ac:chgData name="A5275" userId="0ce125b8-6ec2-4d0f-9519-2c1d6ec8b983" providerId="ADAL" clId="{2CBF1D68-B34A-47E2-A4EE-2481E2751107}" dt="2021-11-28T14:05:39.510" v="15" actId="478"/>
          <ac:cxnSpMkLst>
            <pc:docMk/>
            <pc:sldMk cId="2738613373" sldId="256"/>
            <ac:cxnSpMk id="147" creationId="{90CE5FF3-3050-4627-8BE0-AE771B226E5C}"/>
          </ac:cxnSpMkLst>
        </pc:cxnChg>
        <pc:cxnChg chg="add mod ord">
          <ac:chgData name="A5275" userId="0ce125b8-6ec2-4d0f-9519-2c1d6ec8b983" providerId="ADAL" clId="{2CBF1D68-B34A-47E2-A4EE-2481E2751107}" dt="2021-11-28T14:06:21.121" v="21" actId="167"/>
          <ac:cxnSpMkLst>
            <pc:docMk/>
            <pc:sldMk cId="2738613373" sldId="256"/>
            <ac:cxnSpMk id="155" creationId="{759367E0-A52A-4466-B9C4-6C51F36F3F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F39F-56A1-497D-9BF1-731FDA423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5B44D-6FCC-40DE-ACD5-7EC847A3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1D866-0A75-4688-AB76-44B7EDB3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EAFBE-B076-438B-8650-8A84B36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92A89-4E00-41B0-8FE2-B4178FFF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732E4-F345-4C6F-BBC8-FAA17B05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A05E7-04C1-4F95-8542-C927D8882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A6817-2D91-4937-BC13-9CF17489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DEC43-502C-4576-9D0F-9CFBD7E7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25BB5-4E2C-4A2A-B350-571E1D7F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39C0A-0DB6-4CEB-81AB-251570A38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4632C-F8AA-4891-9B84-2724975C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DA6AC-5B38-485A-B81C-68079EE6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DAD93-BB5B-499A-8E60-1993BE16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BC9BB-8E34-4B29-AAE4-391BFBFE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7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59F7-839B-4134-8ADC-EF8CFB85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74335-7CE0-4DB7-9EA8-FD2330E5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0C401-741A-490D-BCC1-9823918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6BA42-7BE6-423E-A175-9E843829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EC26E-B20A-4C0D-A537-167292D7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96EE-85CC-444A-9FAB-FD5506CF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DC39A-2450-4FA6-B0BE-87970111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6CACF-0EE9-4A52-AB2D-1D4B51F7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D52EF-C6C2-4A05-8908-C0695B26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068CE-C2B7-4013-8D53-610B4547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2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11A0A-577F-49F6-9793-1A0F814C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DACFF-F21C-46D9-B706-4EA64DB0A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80F24-2615-4310-96A7-6ACCB6FA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BD5CC-68AA-4A92-A098-4F32E3DC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ADA46-856B-4099-A2AC-DA6A3918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5F0F3-7673-4670-90CC-80DCE09D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0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974D5-0F41-4E82-8B1A-F5FF0D05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C61F8-67DA-417F-9330-4762B893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4846E-80A9-47EC-B229-6A23176D3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BF911A-FA1B-4927-AE3E-2DA724D4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CB832E-31E4-4765-951A-8B1905386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197240-05CB-4A71-B93B-F7D03FE9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ADEB02-01AF-4C37-BCFB-4D05BA0C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5FC78-B30B-467A-B398-AF92D08F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577A9-E3D7-4697-8DCB-8F7C405E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334176-1E3A-4BAD-BC3E-A260C7F3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09879B-75DF-49E3-8289-83C2C6E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E193B-5755-4EA8-855F-E343D501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06D03-BB9A-4B5D-8B5A-A732EEE3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FDA16E-524E-4F21-9DF6-80727077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F8707-72F2-49C5-B1D1-7CAF7776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1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E9C36-90E3-416E-BC38-AA55A3AA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12BE2-525C-4962-B55F-34817BA4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686AEC-1212-4C80-A918-145E9C88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2BFAD-31C4-4AC8-BB89-AA3C692F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8720B-3944-4AE4-9321-F09A0660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CE09-9797-4F8E-9F17-BC3B85C9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0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DD343-3DC4-4EC6-8ACC-CC6C4E96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7754C0-9633-4E9E-AFBB-00A408B5F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8560-5910-4475-981B-4FF61F31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0BFC2-48FB-406F-B8F0-722BF93E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ED5D0-1D6A-4898-95C3-8485EB84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679C3-9925-4D8C-8181-D1336B92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7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5D6C9-D824-4456-9118-8FEB807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152F8-6B64-40D8-A4E3-CB2E8D7E1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CF977-BC07-4B46-A09E-9CA71787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161-2236-4FD9-A48E-402340FBFB6E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541A9-61BF-434C-B42A-95EB83095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ECBD9-0BBF-461D-9EE8-38A2E0A82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3DA1-D8E9-4BDD-984F-869475E33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759367E0-A52A-4466-B9C4-6C51F36F3FA2}"/>
              </a:ext>
            </a:extLst>
          </p:cNvPr>
          <p:cNvCxnSpPr>
            <a:cxnSpLocks/>
          </p:cNvCxnSpPr>
          <p:nvPr/>
        </p:nvCxnSpPr>
        <p:spPr>
          <a:xfrm flipH="1" flipV="1">
            <a:off x="1032466" y="2576641"/>
            <a:ext cx="619008" cy="179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9EC618A8-8C57-4150-9398-93AA45A9378B}"/>
              </a:ext>
            </a:extLst>
          </p:cNvPr>
          <p:cNvGrpSpPr/>
          <p:nvPr/>
        </p:nvGrpSpPr>
        <p:grpSpPr>
          <a:xfrm>
            <a:off x="650234" y="1056271"/>
            <a:ext cx="10891532" cy="4360681"/>
            <a:chOff x="-4710650" y="373364"/>
            <a:chExt cx="18143392" cy="6780506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2CC66D8-F608-4845-AD0F-879D0D239852}"/>
                </a:ext>
              </a:extLst>
            </p:cNvPr>
            <p:cNvGrpSpPr/>
            <p:nvPr/>
          </p:nvGrpSpPr>
          <p:grpSpPr>
            <a:xfrm>
              <a:off x="-3028639" y="2727265"/>
              <a:ext cx="3206261" cy="1293439"/>
              <a:chOff x="614680" y="0"/>
              <a:chExt cx="3206261" cy="1293806"/>
            </a:xfrm>
          </p:grpSpPr>
          <p:sp>
            <p:nvSpPr>
              <p:cNvPr id="127" name="文本框 687">
                <a:extLst>
                  <a:ext uri="{FF2B5EF4-FFF2-40B4-BE49-F238E27FC236}">
                    <a16:creationId xmlns:a16="http://schemas.microsoft.com/office/drawing/2014/main" id="{8ADAE750-912A-487B-9793-FD98CD18E061}"/>
                  </a:ext>
                </a:extLst>
              </p:cNvPr>
              <p:cNvSpPr txBox="1"/>
              <p:nvPr/>
            </p:nvSpPr>
            <p:spPr>
              <a:xfrm>
                <a:off x="3190240" y="62230"/>
                <a:ext cx="370840" cy="29941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5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zh-CN" sz="5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23A34E6E-9FE4-405C-A9FB-368934DA8016}"/>
                  </a:ext>
                </a:extLst>
              </p:cNvPr>
              <p:cNvGrpSpPr/>
              <p:nvPr/>
            </p:nvGrpSpPr>
            <p:grpSpPr>
              <a:xfrm>
                <a:off x="614680" y="0"/>
                <a:ext cx="3206261" cy="1293806"/>
                <a:chOff x="614680" y="0"/>
                <a:chExt cx="3206261" cy="1293806"/>
              </a:xfrm>
            </p:grpSpPr>
            <p:sp>
              <p:nvSpPr>
                <p:cNvPr id="129" name="文本框 689">
                  <a:extLst>
                    <a:ext uri="{FF2B5EF4-FFF2-40B4-BE49-F238E27FC236}">
                      <a16:creationId xmlns:a16="http://schemas.microsoft.com/office/drawing/2014/main" id="{D353338B-A94A-415A-AD32-CBB8DBC86614}"/>
                    </a:ext>
                  </a:extLst>
                </p:cNvPr>
                <p:cNvSpPr txBox="1"/>
                <p:nvPr/>
              </p:nvSpPr>
              <p:spPr>
                <a:xfrm>
                  <a:off x="838200" y="52070"/>
                  <a:ext cx="370840" cy="29941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m</a:t>
                  </a:r>
                  <a:endParaRPr lang="zh-CN" sz="5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81A44AC6-E874-4E55-9200-0C1C3EDD44C2}"/>
                    </a:ext>
                  </a:extLst>
                </p:cNvPr>
                <p:cNvGrpSpPr/>
                <p:nvPr/>
              </p:nvGrpSpPr>
              <p:grpSpPr>
                <a:xfrm>
                  <a:off x="614680" y="0"/>
                  <a:ext cx="3206261" cy="1293806"/>
                  <a:chOff x="614680" y="0"/>
                  <a:chExt cx="3206261" cy="1293806"/>
                </a:xfrm>
              </p:grpSpPr>
              <p:grpSp>
                <p:nvGrpSpPr>
                  <p:cNvPr id="131" name="组合 130">
                    <a:extLst>
                      <a:ext uri="{FF2B5EF4-FFF2-40B4-BE49-F238E27FC236}">
                        <a16:creationId xmlns:a16="http://schemas.microsoft.com/office/drawing/2014/main" id="{693F2165-AE9C-44EB-A586-7191D278D033}"/>
                      </a:ext>
                    </a:extLst>
                  </p:cNvPr>
                  <p:cNvGrpSpPr/>
                  <p:nvPr/>
                </p:nvGrpSpPr>
                <p:grpSpPr>
                  <a:xfrm>
                    <a:off x="1791600" y="473710"/>
                    <a:ext cx="966418" cy="820096"/>
                    <a:chOff x="1416352" y="-393430"/>
                    <a:chExt cx="966537" cy="820566"/>
                  </a:xfrm>
                </p:grpSpPr>
                <p:cxnSp>
                  <p:nvCxnSpPr>
                    <p:cNvPr id="138" name="直接连接符 137">
                      <a:extLst>
                        <a:ext uri="{FF2B5EF4-FFF2-40B4-BE49-F238E27FC236}">
                          <a16:creationId xmlns:a16="http://schemas.microsoft.com/office/drawing/2014/main" id="{215EAAED-B5C8-452E-9888-7913FD9DFC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05825" y="-393430"/>
                      <a:ext cx="74804" cy="4587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椭圆 138">
                      <a:extLst>
                        <a:ext uri="{FF2B5EF4-FFF2-40B4-BE49-F238E27FC236}">
                          <a16:creationId xmlns:a16="http://schemas.microsoft.com/office/drawing/2014/main" id="{AE5CF545-49C7-47E3-A30D-F78837511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6352" y="-13215"/>
                      <a:ext cx="966537" cy="44035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Quantity</a:t>
                      </a:r>
                      <a:endParaRPr lang="zh-CN" sz="50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32" name="组合 131">
                    <a:extLst>
                      <a:ext uri="{FF2B5EF4-FFF2-40B4-BE49-F238E27FC236}">
                        <a16:creationId xmlns:a16="http://schemas.microsoft.com/office/drawing/2014/main" id="{4C27609B-10AC-4201-89D1-3E64F7677A61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621029"/>
                    <a:chOff x="614680" y="0"/>
                    <a:chExt cx="3206261" cy="621029"/>
                  </a:xfrm>
                </p:grpSpPr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08E66C20-D14E-452B-9581-C2676DFB4D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4680" y="311150"/>
                      <a:ext cx="320626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" name="菱形 134">
                      <a:extLst>
                        <a:ext uri="{FF2B5EF4-FFF2-40B4-BE49-F238E27FC236}">
                          <a16:creationId xmlns:a16="http://schemas.microsoft.com/office/drawing/2014/main" id="{2A05BB03-F50A-4FA3-BCBB-AC31205E2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2860" y="0"/>
                      <a:ext cx="1848422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ItemSale</a:t>
                      </a:r>
                      <a:endParaRPr lang="zh-CN" sz="50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C9602F3-EFE5-4971-B598-96D0C885D12A}"/>
                </a:ext>
              </a:extLst>
            </p:cNvPr>
            <p:cNvGrpSpPr/>
            <p:nvPr/>
          </p:nvGrpSpPr>
          <p:grpSpPr>
            <a:xfrm>
              <a:off x="638646" y="2815856"/>
              <a:ext cx="3206261" cy="620395"/>
              <a:chOff x="614680" y="0"/>
              <a:chExt cx="3206261" cy="621029"/>
            </a:xfrm>
          </p:grpSpPr>
          <p:sp>
            <p:nvSpPr>
              <p:cNvPr id="109" name="文本框 664">
                <a:extLst>
                  <a:ext uri="{FF2B5EF4-FFF2-40B4-BE49-F238E27FC236}">
                    <a16:creationId xmlns:a16="http://schemas.microsoft.com/office/drawing/2014/main" id="{C531BD33-FBAE-40FA-884A-6AB76A095119}"/>
                  </a:ext>
                </a:extLst>
              </p:cNvPr>
              <p:cNvSpPr txBox="1"/>
              <p:nvPr/>
            </p:nvSpPr>
            <p:spPr>
              <a:xfrm>
                <a:off x="987984" y="50558"/>
                <a:ext cx="370840" cy="2997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altLang="zh-CN" sz="5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zh-CN" sz="5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A4813E99-D9AB-4279-A109-B6A7250826FB}"/>
                  </a:ext>
                </a:extLst>
              </p:cNvPr>
              <p:cNvGrpSpPr/>
              <p:nvPr/>
            </p:nvGrpSpPr>
            <p:grpSpPr>
              <a:xfrm>
                <a:off x="614680" y="0"/>
                <a:ext cx="3206261" cy="621029"/>
                <a:chOff x="614680" y="0"/>
                <a:chExt cx="3206261" cy="621029"/>
              </a:xfrm>
            </p:grpSpPr>
            <p:sp>
              <p:nvSpPr>
                <p:cNvPr id="111" name="文本框 666">
                  <a:extLst>
                    <a:ext uri="{FF2B5EF4-FFF2-40B4-BE49-F238E27FC236}">
                      <a16:creationId xmlns:a16="http://schemas.microsoft.com/office/drawing/2014/main" id="{7D763B28-AA6C-4B3B-A295-7C224FB1F8A0}"/>
                    </a:ext>
                  </a:extLst>
                </p:cNvPr>
                <p:cNvSpPr txBox="1"/>
                <p:nvPr/>
              </p:nvSpPr>
              <p:spPr>
                <a:xfrm>
                  <a:off x="3185709" y="62165"/>
                  <a:ext cx="370840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altLang="zh-CN" sz="5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7EA40303-6A1B-4682-BD5D-3178FD50D27C}"/>
                    </a:ext>
                  </a:extLst>
                </p:cNvPr>
                <p:cNvGrpSpPr/>
                <p:nvPr/>
              </p:nvGrpSpPr>
              <p:grpSpPr>
                <a:xfrm>
                  <a:off x="614680" y="0"/>
                  <a:ext cx="3206261" cy="621029"/>
                  <a:chOff x="614680" y="0"/>
                  <a:chExt cx="3206261" cy="621029"/>
                </a:xfrm>
              </p:grpSpPr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C8BFE5DC-A8C5-43F4-BECA-93B145C871C9}"/>
                      </a:ext>
                    </a:extLst>
                  </p:cNvPr>
                  <p:cNvCxnSpPr/>
                  <p:nvPr/>
                </p:nvCxnSpPr>
                <p:spPr>
                  <a:xfrm>
                    <a:off x="614680" y="311150"/>
                    <a:ext cx="320626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菱形 114">
                    <a:extLst>
                      <a:ext uri="{FF2B5EF4-FFF2-40B4-BE49-F238E27FC236}">
                        <a16:creationId xmlns:a16="http://schemas.microsoft.com/office/drawing/2014/main" id="{A36CB121-B379-4325-8028-63B5E31B6642}"/>
                      </a:ext>
                    </a:extLst>
                  </p:cNvPr>
                  <p:cNvSpPr/>
                  <p:nvPr/>
                </p:nvSpPr>
                <p:spPr>
                  <a:xfrm>
                    <a:off x="1292860" y="0"/>
                    <a:ext cx="1848422" cy="621029"/>
                  </a:xfrm>
                  <a:prstGeom prst="diamond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ItemOrder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346904-5386-4C9F-B6AC-D708876ACE5B}"/>
                </a:ext>
              </a:extLst>
            </p:cNvPr>
            <p:cNvGrpSpPr/>
            <p:nvPr/>
          </p:nvGrpSpPr>
          <p:grpSpPr>
            <a:xfrm>
              <a:off x="-644640" y="2373805"/>
              <a:ext cx="2407166" cy="1473825"/>
              <a:chOff x="691972" y="-157553"/>
              <a:chExt cx="2407457" cy="1475011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5F31B0B-8341-4B4C-ADFC-1264457A10B4}"/>
                  </a:ext>
                </a:extLst>
              </p:cNvPr>
              <p:cNvCxnSpPr/>
              <p:nvPr/>
            </p:nvCxnSpPr>
            <p:spPr>
              <a:xfrm flipV="1">
                <a:off x="2113548" y="176463"/>
                <a:ext cx="421105" cy="248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732E5252-B8FF-49A1-BB2A-4A034CBEE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372" y="674173"/>
                <a:ext cx="221360" cy="3793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D2A50F5C-6663-404A-90AE-795E90204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6751" y="646482"/>
                <a:ext cx="414422" cy="4070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F0A0D431-A02D-4CDE-8300-5FFC90758536}"/>
                  </a:ext>
                </a:extLst>
              </p:cNvPr>
              <p:cNvSpPr/>
              <p:nvPr/>
            </p:nvSpPr>
            <p:spPr>
              <a:xfrm>
                <a:off x="2086989" y="-157553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b="1" u="sng" kern="1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DNo</a:t>
                </a:r>
                <a:endParaRPr lang="zh-CN" sz="5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8E8D8FC1-5BC9-4C48-9DBC-3137D04042B4}"/>
                  </a:ext>
                </a:extLst>
              </p:cNvPr>
              <p:cNvSpPr/>
              <p:nvPr/>
            </p:nvSpPr>
            <p:spPr>
              <a:xfrm>
                <a:off x="2132892" y="928437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Date</a:t>
                </a:r>
                <a:endParaRPr lang="zh-CN" sz="5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692E2D4A-82AD-4DD1-81C2-D19E8E253281}"/>
                  </a:ext>
                </a:extLst>
              </p:cNvPr>
              <p:cNvSpPr/>
              <p:nvPr/>
            </p:nvSpPr>
            <p:spPr>
              <a:xfrm>
                <a:off x="691972" y="928437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Sum</a:t>
                </a:r>
                <a:endParaRPr lang="zh-CN" sz="5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42C0E5CC-1868-423A-8680-8BAE9DB16E81}"/>
                  </a:ext>
                </a:extLst>
              </p:cNvPr>
              <p:cNvSpPr/>
              <p:nvPr/>
            </p:nvSpPr>
            <p:spPr>
              <a:xfrm>
                <a:off x="1285756" y="350850"/>
                <a:ext cx="1016192" cy="36576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kern="1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ItemDeal</a:t>
                </a:r>
                <a:endParaRPr lang="zh-CN" sz="5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5D0A204-E63A-4BA0-9B89-AE4A94C2903F}"/>
                </a:ext>
              </a:extLst>
            </p:cNvPr>
            <p:cNvGrpSpPr/>
            <p:nvPr/>
          </p:nvGrpSpPr>
          <p:grpSpPr>
            <a:xfrm>
              <a:off x="-4710650" y="2262076"/>
              <a:ext cx="2741671" cy="1428524"/>
              <a:chOff x="264695" y="-159617"/>
              <a:chExt cx="2742002" cy="142967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A9451DD9-F0DB-4976-A8C4-E9E15ED739BE}"/>
                  </a:ext>
                </a:extLst>
              </p:cNvPr>
              <p:cNvCxnSpPr/>
              <p:nvPr/>
            </p:nvCxnSpPr>
            <p:spPr>
              <a:xfrm>
                <a:off x="1919505" y="682425"/>
                <a:ext cx="469232" cy="2326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C0268FF5-B697-43B9-A213-8C2E3BBECB64}"/>
                  </a:ext>
                </a:extLst>
              </p:cNvPr>
              <p:cNvCxnSpPr/>
              <p:nvPr/>
            </p:nvCxnSpPr>
            <p:spPr>
              <a:xfrm flipV="1">
                <a:off x="2113548" y="176463"/>
                <a:ext cx="421105" cy="2486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C61AC138-5308-40B1-AFD8-BD6E150ED77D}"/>
                  </a:ext>
                </a:extLst>
              </p:cNvPr>
              <p:cNvSpPr/>
              <p:nvPr/>
            </p:nvSpPr>
            <p:spPr>
              <a:xfrm>
                <a:off x="1483895" y="376989"/>
                <a:ext cx="637674" cy="34891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Item</a:t>
                </a:r>
                <a:endParaRPr lang="zh-CN" sz="500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FBBC0671-3EF4-4F78-A1B7-0589B2B70BE2}"/>
                  </a:ext>
                </a:extLst>
              </p:cNvPr>
              <p:cNvCxnSpPr/>
              <p:nvPr/>
            </p:nvCxnSpPr>
            <p:spPr>
              <a:xfrm flipH="1">
                <a:off x="745958" y="569495"/>
                <a:ext cx="737937" cy="1884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193C5072-4AAA-4FF5-8285-03D81E77F9B2}"/>
                  </a:ext>
                </a:extLst>
              </p:cNvPr>
              <p:cNvSpPr/>
              <p:nvPr/>
            </p:nvSpPr>
            <p:spPr>
              <a:xfrm>
                <a:off x="2040160" y="-159617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b="1" u="sng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INo</a:t>
                </a:r>
                <a:endParaRPr lang="zh-CN" sz="5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48D843D-C2B3-474D-A2FD-3E2ACB51A1B7}"/>
                  </a:ext>
                </a:extLst>
              </p:cNvPr>
              <p:cNvSpPr/>
              <p:nvPr/>
            </p:nvSpPr>
            <p:spPr>
              <a:xfrm>
                <a:off x="1958235" y="881035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IName</a:t>
                </a:r>
                <a:endParaRPr lang="zh-CN" sz="5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35620480-7861-420E-898F-5D58220B6839}"/>
                  </a:ext>
                </a:extLst>
              </p:cNvPr>
              <p:cNvSpPr/>
              <p:nvPr/>
            </p:nvSpPr>
            <p:spPr>
              <a:xfrm>
                <a:off x="264695" y="733926"/>
                <a:ext cx="966537" cy="3890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500" kern="10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Storage</a:t>
                </a:r>
                <a:endParaRPr lang="zh-CN" sz="50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0B4A25D-3FE7-4F0F-A054-6266796C3C25}"/>
                </a:ext>
              </a:extLst>
            </p:cNvPr>
            <p:cNvGrpSpPr/>
            <p:nvPr/>
          </p:nvGrpSpPr>
          <p:grpSpPr>
            <a:xfrm>
              <a:off x="2498576" y="373364"/>
              <a:ext cx="10934166" cy="6780506"/>
              <a:chOff x="2498576" y="373364"/>
              <a:chExt cx="10934166" cy="6780506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09435552-4E95-406A-B089-E088DF387B16}"/>
                  </a:ext>
                </a:extLst>
              </p:cNvPr>
              <p:cNvGrpSpPr/>
              <p:nvPr/>
            </p:nvGrpSpPr>
            <p:grpSpPr>
              <a:xfrm>
                <a:off x="4537925" y="5979427"/>
                <a:ext cx="6807344" cy="620395"/>
                <a:chOff x="5024992" y="5930310"/>
                <a:chExt cx="6807344" cy="620395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C9769877-C8B5-43BA-9375-B88ED6E03DDB}"/>
                    </a:ext>
                  </a:extLst>
                </p:cNvPr>
                <p:cNvCxnSpPr/>
                <p:nvPr/>
              </p:nvCxnSpPr>
              <p:spPr>
                <a:xfrm>
                  <a:off x="5024992" y="6240507"/>
                  <a:ext cx="680734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47F8387C-00E3-44DE-822C-46C147B5733F}"/>
                    </a:ext>
                  </a:extLst>
                </p:cNvPr>
                <p:cNvGrpSpPr/>
                <p:nvPr/>
              </p:nvGrpSpPr>
              <p:grpSpPr>
                <a:xfrm>
                  <a:off x="6479157" y="5930310"/>
                  <a:ext cx="2672080" cy="620395"/>
                  <a:chOff x="899160" y="0"/>
                  <a:chExt cx="2672080" cy="621029"/>
                </a:xfrm>
              </p:grpSpPr>
              <p:sp>
                <p:nvSpPr>
                  <p:cNvPr id="179" name="文本框 722">
                    <a:extLst>
                      <a:ext uri="{FF2B5EF4-FFF2-40B4-BE49-F238E27FC236}">
                        <a16:creationId xmlns:a16="http://schemas.microsoft.com/office/drawing/2014/main" id="{6D86FA9F-FA3C-4A58-9632-57D58578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899160" y="7239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altLang="zh-CN" sz="500" kern="10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5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0" name="组合 179">
                    <a:extLst>
                      <a:ext uri="{FF2B5EF4-FFF2-40B4-BE49-F238E27FC236}">
                        <a16:creationId xmlns:a16="http://schemas.microsoft.com/office/drawing/2014/main" id="{6AA3F621-B00D-4AE6-9B63-F0FF9AD21FE9}"/>
                      </a:ext>
                    </a:extLst>
                  </p:cNvPr>
                  <p:cNvGrpSpPr/>
                  <p:nvPr/>
                </p:nvGrpSpPr>
                <p:grpSpPr>
                  <a:xfrm>
                    <a:off x="1087120" y="0"/>
                    <a:ext cx="2484120" cy="621029"/>
                    <a:chOff x="1087120" y="0"/>
                    <a:chExt cx="2484120" cy="621029"/>
                  </a:xfrm>
                </p:grpSpPr>
                <p:sp>
                  <p:nvSpPr>
                    <p:cNvPr id="181" name="文本框 724">
                      <a:extLst>
                        <a:ext uri="{FF2B5EF4-FFF2-40B4-BE49-F238E27FC236}">
                          <a16:creationId xmlns:a16="http://schemas.microsoft.com/office/drawing/2014/main" id="{A55A3E50-0573-4ED3-9D36-4A6533925A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0400" y="77470"/>
                      <a:ext cx="370840" cy="2997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/>
                      <a:r>
                        <a:rPr lang="en-US" altLang="zh-CN" sz="500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5" name="菱形 184">
                      <a:extLst>
                        <a:ext uri="{FF2B5EF4-FFF2-40B4-BE49-F238E27FC236}">
                          <a16:creationId xmlns:a16="http://schemas.microsoft.com/office/drawing/2014/main" id="{F71B60C3-9FA4-4450-BF0F-73B73A01B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120" y="0"/>
                      <a:ext cx="2194560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VenueAssign</a:t>
                      </a:r>
                      <a:endParaRPr lang="zh-CN" sz="50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F01A75E2-DC32-4C68-94D9-0712147D136D}"/>
                  </a:ext>
                </a:extLst>
              </p:cNvPr>
              <p:cNvGrpSpPr/>
              <p:nvPr/>
            </p:nvGrpSpPr>
            <p:grpSpPr>
              <a:xfrm rot="16200000">
                <a:off x="10033624" y="4376296"/>
                <a:ext cx="3206261" cy="620395"/>
                <a:chOff x="614680" y="0"/>
                <a:chExt cx="3206261" cy="621029"/>
              </a:xfrm>
            </p:grpSpPr>
            <p:sp>
              <p:nvSpPr>
                <p:cNvPr id="169" name="文本框 702">
                  <a:extLst>
                    <a:ext uri="{FF2B5EF4-FFF2-40B4-BE49-F238E27FC236}">
                      <a16:creationId xmlns:a16="http://schemas.microsoft.com/office/drawing/2014/main" id="{A8166D88-0940-4CDB-A1C3-998DC22D2202}"/>
                    </a:ext>
                  </a:extLst>
                </p:cNvPr>
                <p:cNvSpPr txBox="1"/>
                <p:nvPr/>
              </p:nvSpPr>
              <p:spPr>
                <a:xfrm>
                  <a:off x="899160" y="72390"/>
                  <a:ext cx="370840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sz="500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sz="5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0D39F9B2-58C4-41AB-8C36-400AF1CAE69A}"/>
                    </a:ext>
                  </a:extLst>
                </p:cNvPr>
                <p:cNvGrpSpPr/>
                <p:nvPr/>
              </p:nvGrpSpPr>
              <p:grpSpPr>
                <a:xfrm>
                  <a:off x="614680" y="0"/>
                  <a:ext cx="3206261" cy="621029"/>
                  <a:chOff x="614680" y="0"/>
                  <a:chExt cx="3206261" cy="621029"/>
                </a:xfrm>
              </p:grpSpPr>
              <p:sp>
                <p:nvSpPr>
                  <p:cNvPr id="171" name="文本框 704">
                    <a:extLst>
                      <a:ext uri="{FF2B5EF4-FFF2-40B4-BE49-F238E27FC236}">
                        <a16:creationId xmlns:a16="http://schemas.microsoft.com/office/drawing/2014/main" id="{59FD8566-5361-42B8-B642-D8CA9DE31ED9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400" y="7747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5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2" name="组合 171">
                    <a:extLst>
                      <a:ext uri="{FF2B5EF4-FFF2-40B4-BE49-F238E27FC236}">
                        <a16:creationId xmlns:a16="http://schemas.microsoft.com/office/drawing/2014/main" id="{59558B52-3F66-442D-A214-C3ACFE811737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621029"/>
                    <a:chOff x="614680" y="0"/>
                    <a:chExt cx="3206261" cy="621029"/>
                  </a:xfrm>
                </p:grpSpPr>
                <p:cxnSp>
                  <p:nvCxnSpPr>
                    <p:cNvPr id="173" name="直接连接符 172">
                      <a:extLst>
                        <a:ext uri="{FF2B5EF4-FFF2-40B4-BE49-F238E27FC236}">
                          <a16:creationId xmlns:a16="http://schemas.microsoft.com/office/drawing/2014/main" id="{518E9E42-A2FA-443A-9963-974FDC5456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4680" y="311150"/>
                      <a:ext cx="320626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5" name="菱形 174">
                      <a:extLst>
                        <a:ext uri="{FF2B5EF4-FFF2-40B4-BE49-F238E27FC236}">
                          <a16:creationId xmlns:a16="http://schemas.microsoft.com/office/drawing/2014/main" id="{19C06D45-EBC0-44D3-9D3B-629CCC7CC9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2860" y="0"/>
                      <a:ext cx="1848422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Occupy</a:t>
                      </a:r>
                      <a:endParaRPr lang="zh-CN" sz="50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52CFF5B9-B872-4E33-9AE0-A6585AB1CC3E}"/>
                  </a:ext>
                </a:extLst>
              </p:cNvPr>
              <p:cNvGrpSpPr/>
              <p:nvPr/>
            </p:nvGrpSpPr>
            <p:grpSpPr>
              <a:xfrm rot="16200000">
                <a:off x="2652466" y="4342886"/>
                <a:ext cx="3206261" cy="620395"/>
                <a:chOff x="614680" y="1"/>
                <a:chExt cx="3206261" cy="621029"/>
              </a:xfrm>
            </p:grpSpPr>
            <p:sp>
              <p:nvSpPr>
                <p:cNvPr id="150" name="文本框 712">
                  <a:extLst>
                    <a:ext uri="{FF2B5EF4-FFF2-40B4-BE49-F238E27FC236}">
                      <a16:creationId xmlns:a16="http://schemas.microsoft.com/office/drawing/2014/main" id="{9D4480B9-3E3B-4A29-BAA0-0EE9B51734A3}"/>
                    </a:ext>
                  </a:extLst>
                </p:cNvPr>
                <p:cNvSpPr txBox="1"/>
                <p:nvPr/>
              </p:nvSpPr>
              <p:spPr>
                <a:xfrm>
                  <a:off x="899160" y="72390"/>
                  <a:ext cx="370840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sz="500" kern="10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" name="组合 150">
                  <a:extLst>
                    <a:ext uri="{FF2B5EF4-FFF2-40B4-BE49-F238E27FC236}">
                      <a16:creationId xmlns:a16="http://schemas.microsoft.com/office/drawing/2014/main" id="{62F8ADAC-60A2-4748-8FEE-DEAB51E179E0}"/>
                    </a:ext>
                  </a:extLst>
                </p:cNvPr>
                <p:cNvGrpSpPr/>
                <p:nvPr/>
              </p:nvGrpSpPr>
              <p:grpSpPr>
                <a:xfrm>
                  <a:off x="614680" y="1"/>
                  <a:ext cx="3206261" cy="621029"/>
                  <a:chOff x="614680" y="1"/>
                  <a:chExt cx="3206261" cy="621029"/>
                </a:xfrm>
              </p:grpSpPr>
              <p:sp>
                <p:nvSpPr>
                  <p:cNvPr id="152" name="文本框 714">
                    <a:extLst>
                      <a:ext uri="{FF2B5EF4-FFF2-40B4-BE49-F238E27FC236}">
                        <a16:creationId xmlns:a16="http://schemas.microsoft.com/office/drawing/2014/main" id="{5D61B45F-A1D8-4274-9389-50C93CE491FF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400" y="7747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5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35E31FD-789A-4564-9B62-E2E1C00BB5BC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1"/>
                    <a:ext cx="3206261" cy="621029"/>
                    <a:chOff x="614680" y="1"/>
                    <a:chExt cx="3206261" cy="621029"/>
                  </a:xfrm>
                </p:grpSpPr>
                <p:cxnSp>
                  <p:nvCxnSpPr>
                    <p:cNvPr id="154" name="直接连接符 153">
                      <a:extLst>
                        <a:ext uri="{FF2B5EF4-FFF2-40B4-BE49-F238E27FC236}">
                          <a16:creationId xmlns:a16="http://schemas.microsoft.com/office/drawing/2014/main" id="{BBD44A67-A2C7-47A6-B5E0-6CD93209347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14680" y="311150"/>
                      <a:ext cx="3206261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6" name="菱形 155">
                      <a:extLst>
                        <a:ext uri="{FF2B5EF4-FFF2-40B4-BE49-F238E27FC236}">
                          <a16:creationId xmlns:a16="http://schemas.microsoft.com/office/drawing/2014/main" id="{20AED0DB-F8C2-447A-BE2A-E9B9E75E0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120" y="1"/>
                      <a:ext cx="2194560" cy="621029"/>
                    </a:xfrm>
                    <a:prstGeom prst="diamond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VolunteerAssign</a:t>
                      </a:r>
                      <a:endParaRPr lang="zh-CN" sz="500" kern="10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48300B4F-F0D8-45BA-B7A1-7A3F43566715}"/>
                  </a:ext>
                </a:extLst>
              </p:cNvPr>
              <p:cNvGrpSpPr/>
              <p:nvPr/>
            </p:nvGrpSpPr>
            <p:grpSpPr>
              <a:xfrm>
                <a:off x="2498576" y="373364"/>
                <a:ext cx="9143178" cy="3673235"/>
                <a:chOff x="3727936" y="68564"/>
                <a:chExt cx="9143178" cy="3673235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F2B4D81A-08D1-4107-9E45-66EC47D75DAF}"/>
                    </a:ext>
                  </a:extLst>
                </p:cNvPr>
                <p:cNvGrpSpPr/>
                <p:nvPr/>
              </p:nvGrpSpPr>
              <p:grpSpPr>
                <a:xfrm>
                  <a:off x="9664853" y="2558713"/>
                  <a:ext cx="3206261" cy="1183086"/>
                  <a:chOff x="614680" y="0"/>
                  <a:chExt cx="3206261" cy="1183422"/>
                </a:xfrm>
              </p:grpSpPr>
              <p:sp>
                <p:nvSpPr>
                  <p:cNvPr id="63" name="文本框 662">
                    <a:extLst>
                      <a:ext uri="{FF2B5EF4-FFF2-40B4-BE49-F238E27FC236}">
                        <a16:creationId xmlns:a16="http://schemas.microsoft.com/office/drawing/2014/main" id="{BC18D6F3-DCDA-46B9-96F6-6D43483CF2A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40" y="62230"/>
                    <a:ext cx="370840" cy="29941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altLang="zh-CN" sz="500" kern="100" dirty="0"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</a:t>
                    </a:r>
                    <a:endParaRPr lang="zh-CN" sz="5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4" name="组合 63">
                    <a:extLst>
                      <a:ext uri="{FF2B5EF4-FFF2-40B4-BE49-F238E27FC236}">
                        <a16:creationId xmlns:a16="http://schemas.microsoft.com/office/drawing/2014/main" id="{44A7B338-779A-44DD-AD9A-18745575E16B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1183422"/>
                    <a:chOff x="614680" y="0"/>
                    <a:chExt cx="3206261" cy="1183422"/>
                  </a:xfrm>
                </p:grpSpPr>
                <p:sp>
                  <p:nvSpPr>
                    <p:cNvPr id="65" name="文本框 661">
                      <a:extLst>
                        <a:ext uri="{FF2B5EF4-FFF2-40B4-BE49-F238E27FC236}">
                          <a16:creationId xmlns:a16="http://schemas.microsoft.com/office/drawing/2014/main" id="{2AA20C11-AE0C-4B8D-A8AC-BA864705F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0" y="52070"/>
                      <a:ext cx="370840" cy="29941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/>
                      <a:r>
                        <a:rPr lang="en-US" altLang="zh-CN" sz="500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6" name="组合 65">
                      <a:extLst>
                        <a:ext uri="{FF2B5EF4-FFF2-40B4-BE49-F238E27FC236}">
                          <a16:creationId xmlns:a16="http://schemas.microsoft.com/office/drawing/2014/main" id="{532AD0CA-E38D-4241-A677-1FAFCB77BE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0" y="0"/>
                      <a:ext cx="3206261" cy="1183422"/>
                      <a:chOff x="614680" y="0"/>
                      <a:chExt cx="3206261" cy="1183422"/>
                    </a:xfrm>
                  </p:grpSpPr>
                  <p:grpSp>
                    <p:nvGrpSpPr>
                      <p:cNvPr id="67" name="组合 66">
                        <a:extLst>
                          <a:ext uri="{FF2B5EF4-FFF2-40B4-BE49-F238E27FC236}">
                            <a16:creationId xmlns:a16="http://schemas.microsoft.com/office/drawing/2014/main" id="{5BA11A38-2913-4065-95C2-B8D59752F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82526" y="473710"/>
                        <a:ext cx="966418" cy="709712"/>
                        <a:chOff x="1207252" y="-393430"/>
                        <a:chExt cx="966537" cy="710118"/>
                      </a:xfrm>
                    </p:grpSpPr>
                    <p:cxnSp>
                      <p:nvCxnSpPr>
                        <p:cNvPr id="74" name="直接连接符 73">
                          <a:extLst>
                            <a:ext uri="{FF2B5EF4-FFF2-40B4-BE49-F238E27FC236}">
                              <a16:creationId xmlns:a16="http://schemas.microsoft.com/office/drawing/2014/main" id="{E1037653-B4CE-4F77-BDA6-54B42EA7591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605825" y="-393430"/>
                          <a:ext cx="93580" cy="384363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5" name="椭圆 74">
                          <a:extLst>
                            <a:ext uri="{FF2B5EF4-FFF2-40B4-BE49-F238E27FC236}">
                              <a16:creationId xmlns:a16="http://schemas.microsoft.com/office/drawing/2014/main" id="{0B817D5C-3141-461C-9889-CC303C7C8D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07252" y="-123663"/>
                          <a:ext cx="966537" cy="440351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US" sz="5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Quantity</a:t>
                          </a:r>
                          <a:endParaRPr lang="zh-CN" sz="500" kern="100">
                            <a:effectLst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8" name="组合 67">
                        <a:extLst>
                          <a:ext uri="{FF2B5EF4-FFF2-40B4-BE49-F238E27FC236}">
                            <a16:creationId xmlns:a16="http://schemas.microsoft.com/office/drawing/2014/main" id="{80CF9155-B0A4-42C4-AFBD-2E80DCF415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0" y="0"/>
                        <a:ext cx="3206261" cy="621029"/>
                        <a:chOff x="614680" y="0"/>
                        <a:chExt cx="3206261" cy="621029"/>
                      </a:xfrm>
                    </p:grpSpPr>
                    <p:cxnSp>
                      <p:nvCxnSpPr>
                        <p:cNvPr id="69" name="直接连接符 68">
                          <a:extLst>
                            <a:ext uri="{FF2B5EF4-FFF2-40B4-BE49-F238E27FC236}">
                              <a16:creationId xmlns:a16="http://schemas.microsoft.com/office/drawing/2014/main" id="{38DBEEA6-7D08-4683-ACA9-4B794EE4C06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14680" y="311150"/>
                          <a:ext cx="3206261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1" name="菱形 70">
                          <a:extLst>
                            <a:ext uri="{FF2B5EF4-FFF2-40B4-BE49-F238E27FC236}">
                              <a16:creationId xmlns:a16="http://schemas.microsoft.com/office/drawing/2014/main" id="{5BFAA81E-EE6F-440A-8EBA-99B46BC72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2860" y="0"/>
                          <a:ext cx="1848422" cy="621029"/>
                        </a:xfrm>
                        <a:prstGeom prst="diamond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r>
                            <a:rPr lang="en-US" sz="500" kern="100"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TicketSale</a:t>
                          </a:r>
                          <a:endParaRPr lang="zh-CN" sz="500" kern="100">
                            <a:effectLst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2FE32709-64FB-411B-B6E1-0D536BE2007D}"/>
                    </a:ext>
                  </a:extLst>
                </p:cNvPr>
                <p:cNvGrpSpPr/>
                <p:nvPr/>
              </p:nvGrpSpPr>
              <p:grpSpPr>
                <a:xfrm>
                  <a:off x="5868218" y="2561093"/>
                  <a:ext cx="3206261" cy="620395"/>
                  <a:chOff x="614680" y="0"/>
                  <a:chExt cx="3206261" cy="621029"/>
                </a:xfrm>
              </p:grpSpPr>
              <p:sp>
                <p:nvSpPr>
                  <p:cNvPr id="48" name="文本框 657">
                    <a:extLst>
                      <a:ext uri="{FF2B5EF4-FFF2-40B4-BE49-F238E27FC236}">
                        <a16:creationId xmlns:a16="http://schemas.microsoft.com/office/drawing/2014/main" id="{8ABE20A9-5D22-4F35-9060-88E6962B5F6C}"/>
                      </a:ext>
                    </a:extLst>
                  </p:cNvPr>
                  <p:cNvSpPr txBox="1"/>
                  <p:nvPr/>
                </p:nvSpPr>
                <p:spPr>
                  <a:xfrm>
                    <a:off x="899160" y="72390"/>
                    <a:ext cx="370840" cy="2997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zh-CN" sz="500" kern="10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4855FED-C353-4FDE-A4BC-B84020938DEB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0" y="0"/>
                    <a:ext cx="3206261" cy="621029"/>
                    <a:chOff x="614680" y="0"/>
                    <a:chExt cx="3206261" cy="621029"/>
                  </a:xfrm>
                </p:grpSpPr>
                <p:sp>
                  <p:nvSpPr>
                    <p:cNvPr id="50" name="文本框 658">
                      <a:extLst>
                        <a:ext uri="{FF2B5EF4-FFF2-40B4-BE49-F238E27FC236}">
                          <a16:creationId xmlns:a16="http://schemas.microsoft.com/office/drawing/2014/main" id="{DBF64BCE-B851-42C9-8B7D-40FDC58328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0400" y="77470"/>
                      <a:ext cx="370840" cy="2997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/>
                      <a:r>
                        <a:rPr lang="en-US" sz="5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1" name="组合 50">
                      <a:extLst>
                        <a:ext uri="{FF2B5EF4-FFF2-40B4-BE49-F238E27FC236}">
                          <a16:creationId xmlns:a16="http://schemas.microsoft.com/office/drawing/2014/main" id="{24A1CA78-9513-4F11-BB50-423C6E42B2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0" y="0"/>
                      <a:ext cx="3206261" cy="621029"/>
                      <a:chOff x="614680" y="0"/>
                      <a:chExt cx="3206261" cy="621029"/>
                    </a:xfrm>
                  </p:grpSpPr>
                  <p:cxnSp>
                    <p:nvCxnSpPr>
                      <p:cNvPr id="52" name="直接连接符 51">
                        <a:extLst>
                          <a:ext uri="{FF2B5EF4-FFF2-40B4-BE49-F238E27FC236}">
                            <a16:creationId xmlns:a16="http://schemas.microsoft.com/office/drawing/2014/main" id="{B8E1FF08-C22F-4FB9-80F8-3672BECDF39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4680" y="311150"/>
                        <a:ext cx="3206261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菱形 53">
                        <a:extLst>
                          <a:ext uri="{FF2B5EF4-FFF2-40B4-BE49-F238E27FC236}">
                            <a16:creationId xmlns:a16="http://schemas.microsoft.com/office/drawing/2014/main" id="{569224B6-91A4-443C-B97D-D42C54F002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92860" y="0"/>
                        <a:ext cx="1848422" cy="621029"/>
                      </a:xfrm>
                      <a:prstGeom prst="diamond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a:t>TicketOrder</a:t>
                        </a:r>
                        <a:endParaRPr lang="zh-CN" sz="500" kern="100">
                          <a:effectLst/>
                          <a:ea typeface="等线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EE096A74-272C-4D7A-B375-87AD87490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2314" y="1769122"/>
                  <a:ext cx="0" cy="9943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2018466E-E4DD-4627-BDF0-83590BF3AC53}"/>
                    </a:ext>
                  </a:extLst>
                </p:cNvPr>
                <p:cNvCxnSpPr/>
                <p:nvPr/>
              </p:nvCxnSpPr>
              <p:spPr>
                <a:xfrm flipH="1">
                  <a:off x="5416223" y="1093088"/>
                  <a:ext cx="72183" cy="5575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EFFBA5E8-AC13-4F80-89EA-1F00F1243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850" y="1034734"/>
                  <a:ext cx="736013" cy="9464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593C4473-FE5A-42AF-9B20-2D520230B808}"/>
                    </a:ext>
                  </a:extLst>
                </p:cNvPr>
                <p:cNvGrpSpPr/>
                <p:nvPr/>
              </p:nvGrpSpPr>
              <p:grpSpPr>
                <a:xfrm>
                  <a:off x="3727936" y="68564"/>
                  <a:ext cx="3549012" cy="1483411"/>
                  <a:chOff x="0" y="-360947"/>
                  <a:chExt cx="3549316" cy="1483894"/>
                </a:xfrm>
              </p:grpSpPr>
              <p:cxnSp>
                <p:nvCxnSpPr>
                  <p:cNvPr id="5" name="直接连接符 4">
                    <a:extLst>
                      <a:ext uri="{FF2B5EF4-FFF2-40B4-BE49-F238E27FC236}">
                        <a16:creationId xmlns:a16="http://schemas.microsoft.com/office/drawing/2014/main" id="{C0C4E27D-3A90-48A4-A5DC-010E0461B4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13548" y="176463"/>
                    <a:ext cx="421105" cy="2486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DED79F6C-9D79-4407-9A95-61FEB86B4024}"/>
                      </a:ext>
                    </a:extLst>
                  </p:cNvPr>
                  <p:cNvCxnSpPr/>
                  <p:nvPr/>
                </p:nvCxnSpPr>
                <p:spPr>
                  <a:xfrm>
                    <a:off x="2125579" y="665747"/>
                    <a:ext cx="469232" cy="23261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接连接符 7">
                    <a:extLst>
                      <a:ext uri="{FF2B5EF4-FFF2-40B4-BE49-F238E27FC236}">
                        <a16:creationId xmlns:a16="http://schemas.microsoft.com/office/drawing/2014/main" id="{8C3F9150-E66A-44A7-BC25-AD705B24BE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16703" y="-140871"/>
                    <a:ext cx="72189" cy="55776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26AA7CA3-106C-4D61-8600-CDE5CABB56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958" y="569495"/>
                    <a:ext cx="737937" cy="1884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4DDAC36F-DEE8-4277-BC6E-1EB7C6130E7F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45958" y="200526"/>
                    <a:ext cx="737870" cy="24464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1B9D1D92-40E3-4009-8C2C-77DED15F7EF3}"/>
                      </a:ext>
                    </a:extLst>
                  </p:cNvPr>
                  <p:cNvSpPr/>
                  <p:nvPr/>
                </p:nvSpPr>
                <p:spPr>
                  <a:xfrm>
                    <a:off x="2526632" y="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b="1" u="sng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Account</a:t>
                    </a:r>
                    <a:endParaRPr lang="zh-CN" sz="50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AEC11739-1B32-4243-8CB0-AFE97AB244B9}"/>
                      </a:ext>
                    </a:extLst>
                  </p:cNvPr>
                  <p:cNvSpPr/>
                  <p:nvPr/>
                </p:nvSpPr>
                <p:spPr>
                  <a:xfrm>
                    <a:off x="2582779" y="725905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Name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8C803E29-E102-43B6-8D88-596D50051A4E}"/>
                      </a:ext>
                    </a:extLst>
                  </p:cNvPr>
                  <p:cNvSpPr/>
                  <p:nvPr/>
                </p:nvSpPr>
                <p:spPr>
                  <a:xfrm>
                    <a:off x="1395673" y="-360947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Age 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A4824150-8068-4CCE-8B9D-A44633C75F22}"/>
                      </a:ext>
                    </a:extLst>
                  </p:cNvPr>
                  <p:cNvSpPr/>
                  <p:nvPr/>
                </p:nvSpPr>
                <p:spPr>
                  <a:xfrm>
                    <a:off x="264695" y="733926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Sex 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B8819A4E-66A0-4B20-A03F-43AEC435FC4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26628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Password 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矩形: 圆角 5">
                    <a:extLst>
                      <a:ext uri="{FF2B5EF4-FFF2-40B4-BE49-F238E27FC236}">
                        <a16:creationId xmlns:a16="http://schemas.microsoft.com/office/drawing/2014/main" id="{65E71F7A-6700-48BB-897D-CFC03573A0B5}"/>
                      </a:ext>
                    </a:extLst>
                  </p:cNvPr>
                  <p:cNvSpPr/>
                  <p:nvPr/>
                </p:nvSpPr>
                <p:spPr>
                  <a:xfrm>
                    <a:off x="1483895" y="376989"/>
                    <a:ext cx="637674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User</a:t>
                    </a:r>
                    <a:endParaRPr lang="zh-CN" sz="50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C0270873-196D-4A35-A7CE-6F623517E252}"/>
                    </a:ext>
                  </a:extLst>
                </p:cNvPr>
                <p:cNvSpPr/>
                <p:nvPr/>
              </p:nvSpPr>
              <p:spPr>
                <a:xfrm>
                  <a:off x="5989083" y="1747687"/>
                  <a:ext cx="868830" cy="3538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isa</a:t>
                  </a:r>
                  <a:endParaRPr lang="zh-CN" altLang="en-US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等腰三角形 19">
                  <a:extLst>
                    <a:ext uri="{FF2B5EF4-FFF2-40B4-BE49-F238E27FC236}">
                      <a16:creationId xmlns:a16="http://schemas.microsoft.com/office/drawing/2014/main" id="{359D66BF-E5BC-4D19-82F2-616004A73B29}"/>
                    </a:ext>
                  </a:extLst>
                </p:cNvPr>
                <p:cNvSpPr/>
                <p:nvPr/>
              </p:nvSpPr>
              <p:spPr>
                <a:xfrm>
                  <a:off x="5056847" y="1449984"/>
                  <a:ext cx="868830" cy="3538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isa</a:t>
                  </a:r>
                  <a:endParaRPr lang="zh-CN" altLang="en-US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7D551E8B-9FB7-4849-8AA0-396FAD5F6DB5}"/>
                    </a:ext>
                  </a:extLst>
                </p:cNvPr>
                <p:cNvGrpSpPr/>
                <p:nvPr/>
              </p:nvGrpSpPr>
              <p:grpSpPr>
                <a:xfrm>
                  <a:off x="7163018" y="1650670"/>
                  <a:ext cx="2057282" cy="452020"/>
                  <a:chOff x="1483894" y="273522"/>
                  <a:chExt cx="2057717" cy="452383"/>
                </a:xfrm>
              </p:grpSpPr>
              <p:sp>
                <p:nvSpPr>
                  <p:cNvPr id="22" name="矩形: 圆角 21">
                    <a:extLst>
                      <a:ext uri="{FF2B5EF4-FFF2-40B4-BE49-F238E27FC236}">
                        <a16:creationId xmlns:a16="http://schemas.microsoft.com/office/drawing/2014/main" id="{4058F3C4-C211-462A-9A14-D5E2FEF6B76B}"/>
                      </a:ext>
                    </a:extLst>
                  </p:cNvPr>
                  <p:cNvSpPr/>
                  <p:nvPr/>
                </p:nvSpPr>
                <p:spPr>
                  <a:xfrm>
                    <a:off x="1483894" y="376989"/>
                    <a:ext cx="774296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Admin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D8FBA3E2-AD60-43BF-AB49-758C39361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58190" y="426800"/>
                    <a:ext cx="509126" cy="13867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69BF9383-539B-41A5-B36C-069283A1A4F8}"/>
                      </a:ext>
                    </a:extLst>
                  </p:cNvPr>
                  <p:cNvSpPr/>
                  <p:nvPr/>
                </p:nvSpPr>
                <p:spPr>
                  <a:xfrm>
                    <a:off x="2575074" y="27352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b="1" u="sng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Account</a:t>
                    </a:r>
                    <a:endParaRPr lang="zh-CN" sz="500" kern="1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D654258-5216-43AD-9475-D7DBBE6FCCD9}"/>
                    </a:ext>
                  </a:extLst>
                </p:cNvPr>
                <p:cNvCxnSpPr>
                  <a:cxnSpLocks/>
                  <a:stCxn id="19" idx="5"/>
                  <a:endCxn id="22" idx="1"/>
                </p:cNvCxnSpPr>
                <p:nvPr/>
              </p:nvCxnSpPr>
              <p:spPr>
                <a:xfrm>
                  <a:off x="6640705" y="1924607"/>
                  <a:ext cx="522313" cy="37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E7AD306A-AE26-4729-A284-60409A90757F}"/>
                    </a:ext>
                  </a:extLst>
                </p:cNvPr>
                <p:cNvGrpSpPr/>
                <p:nvPr/>
              </p:nvGrpSpPr>
              <p:grpSpPr>
                <a:xfrm>
                  <a:off x="3883471" y="2683510"/>
                  <a:ext cx="2829566" cy="930028"/>
                  <a:chOff x="253731" y="376989"/>
                  <a:chExt cx="2829941" cy="930612"/>
                </a:xfrm>
              </p:grpSpPr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7A434E2F-ED9D-41AD-AFEC-9637D10BD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6209" y="610583"/>
                    <a:ext cx="236964" cy="31894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68D1DA95-B884-42B4-824C-0A7FC88FB8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3112" y="569495"/>
                    <a:ext cx="640784" cy="34915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B9C34163-BB92-4762-91A1-4A1705623ACE}"/>
                      </a:ext>
                    </a:extLst>
                  </p:cNvPr>
                  <p:cNvSpPr/>
                  <p:nvPr/>
                </p:nvSpPr>
                <p:spPr>
                  <a:xfrm>
                    <a:off x="2117135" y="91858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b="1" u="sng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Account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F0A587EF-D7F2-45F4-951B-5C16635FC6C1}"/>
                      </a:ext>
                    </a:extLst>
                  </p:cNvPr>
                  <p:cNvSpPr/>
                  <p:nvPr/>
                </p:nvSpPr>
                <p:spPr>
                  <a:xfrm>
                    <a:off x="253731" y="88521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State 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矩形: 圆角 36">
                    <a:extLst>
                      <a:ext uri="{FF2B5EF4-FFF2-40B4-BE49-F238E27FC236}">
                        <a16:creationId xmlns:a16="http://schemas.microsoft.com/office/drawing/2014/main" id="{D3F88C57-09A8-4522-A487-8F363662D231}"/>
                      </a:ext>
                    </a:extLst>
                  </p:cNvPr>
                  <p:cNvSpPr/>
                  <p:nvPr/>
                </p:nvSpPr>
                <p:spPr>
                  <a:xfrm>
                    <a:off x="1092846" y="376989"/>
                    <a:ext cx="1432750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Visitor_Volunteer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1EBF46F4-85FB-46B4-886E-1FD0B80E62CE}"/>
                    </a:ext>
                  </a:extLst>
                </p:cNvPr>
                <p:cNvGrpSpPr/>
                <p:nvPr/>
              </p:nvGrpSpPr>
              <p:grpSpPr>
                <a:xfrm>
                  <a:off x="8191659" y="2126565"/>
                  <a:ext cx="2218891" cy="1490626"/>
                  <a:chOff x="814668" y="-212558"/>
                  <a:chExt cx="2219159" cy="1491826"/>
                </a:xfrm>
              </p:grpSpPr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81A26B0F-3694-4360-8057-3BA71F3429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13548" y="176463"/>
                    <a:ext cx="421105" cy="2486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66DDC5BA-CB16-4563-B87E-0BA7A6C542D0}"/>
                      </a:ext>
                    </a:extLst>
                  </p:cNvPr>
                  <p:cNvCxnSpPr/>
                  <p:nvPr/>
                </p:nvCxnSpPr>
                <p:spPr>
                  <a:xfrm>
                    <a:off x="2187372" y="674173"/>
                    <a:ext cx="407180" cy="22329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B0BC3DFC-EAA6-40C6-866F-78F7806C9A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85994" y="569495"/>
                    <a:ext cx="97901" cy="35894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FB152768-A047-4326-A8FA-5E0D945EF21C}"/>
                      </a:ext>
                    </a:extLst>
                  </p:cNvPr>
                  <p:cNvSpPr/>
                  <p:nvPr/>
                </p:nvSpPr>
                <p:spPr>
                  <a:xfrm>
                    <a:off x="2067290" y="-212558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b="1" u="sng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DNo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3B687EB3-2EE4-45CB-8E44-BC553F114906}"/>
                      </a:ext>
                    </a:extLst>
                  </p:cNvPr>
                  <p:cNvSpPr/>
                  <p:nvPr/>
                </p:nvSpPr>
                <p:spPr>
                  <a:xfrm>
                    <a:off x="2067290" y="890247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Date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B6CB25B5-0365-463C-B8B6-FBEFD07B8EA1}"/>
                      </a:ext>
                    </a:extLst>
                  </p:cNvPr>
                  <p:cNvSpPr/>
                  <p:nvPr/>
                </p:nvSpPr>
                <p:spPr>
                  <a:xfrm>
                    <a:off x="814668" y="886591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Sum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F29E744D-9D3C-48ED-BE9A-2FB5CE65E7D6}"/>
                      </a:ext>
                    </a:extLst>
                  </p:cNvPr>
                  <p:cNvSpPr/>
                  <p:nvPr/>
                </p:nvSpPr>
                <p:spPr>
                  <a:xfrm>
                    <a:off x="1322553" y="340584"/>
                    <a:ext cx="1053034" cy="350623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TicketDeal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1570A9AB-40D6-4C1B-AF95-CEBC6B024798}"/>
                  </a:ext>
                </a:extLst>
              </p:cNvPr>
              <p:cNvGrpSpPr/>
              <p:nvPr/>
            </p:nvGrpSpPr>
            <p:grpSpPr>
              <a:xfrm>
                <a:off x="10394720" y="2175049"/>
                <a:ext cx="3038022" cy="1970992"/>
                <a:chOff x="517248" y="-60145"/>
                <a:chExt cx="3038022" cy="1971277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F187FD9F-E792-42C8-9F4C-2A7E76E1D705}"/>
                    </a:ext>
                  </a:extLst>
                </p:cNvPr>
                <p:cNvGrpSpPr/>
                <p:nvPr/>
              </p:nvGrpSpPr>
              <p:grpSpPr>
                <a:xfrm>
                  <a:off x="517248" y="-60145"/>
                  <a:ext cx="3038022" cy="1971277"/>
                  <a:chOff x="517293" y="-453015"/>
                  <a:chExt cx="3038282" cy="1971918"/>
                </a:xfrm>
              </p:grpSpPr>
              <p:cxnSp>
                <p:nvCxnSpPr>
                  <p:cNvPr id="85" name="直接连接符 84">
                    <a:extLst>
                      <a:ext uri="{FF2B5EF4-FFF2-40B4-BE49-F238E27FC236}">
                        <a16:creationId xmlns:a16="http://schemas.microsoft.com/office/drawing/2014/main" id="{08457A20-3B1C-46A3-91E7-55290571B9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7555" y="667438"/>
                    <a:ext cx="445101" cy="7158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53C1CE60-2623-43B5-8A01-5F0CB07660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09714" y="638513"/>
                    <a:ext cx="312821" cy="66492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DA391FB7-EB20-4070-9243-46AA0100815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13548" y="176463"/>
                    <a:ext cx="421105" cy="24865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: 圆角 82">
                    <a:extLst>
                      <a:ext uri="{FF2B5EF4-FFF2-40B4-BE49-F238E27FC236}">
                        <a16:creationId xmlns:a16="http://schemas.microsoft.com/office/drawing/2014/main" id="{2CD5734A-EE83-46B8-A51F-5EDAC45B6517}"/>
                      </a:ext>
                    </a:extLst>
                  </p:cNvPr>
                  <p:cNvSpPr/>
                  <p:nvPr/>
                </p:nvSpPr>
                <p:spPr>
                  <a:xfrm>
                    <a:off x="1483895" y="376989"/>
                    <a:ext cx="637674" cy="348916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Match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6F892A9C-98B7-4A7B-A958-68A37871A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25579" y="665747"/>
                    <a:ext cx="643709" cy="4113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10E51310-18B0-48D6-8859-33050AE35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248420" y="-172454"/>
                    <a:ext cx="235409" cy="61762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CD0E928B-3E16-4756-96E1-206764AAD749}"/>
                      </a:ext>
                    </a:extLst>
                  </p:cNvPr>
                  <p:cNvSpPr/>
                  <p:nvPr/>
                </p:nvSpPr>
                <p:spPr>
                  <a:xfrm>
                    <a:off x="2526632" y="0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b="1" u="sng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MNo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9355E04C-0BC9-438E-AF17-08D2AC9720E2}"/>
                      </a:ext>
                    </a:extLst>
                  </p:cNvPr>
                  <p:cNvSpPr/>
                  <p:nvPr/>
                </p:nvSpPr>
                <p:spPr>
                  <a:xfrm>
                    <a:off x="2589038" y="57011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Event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C6BFA840-1416-4917-8667-BCFC761BCAAF}"/>
                      </a:ext>
                    </a:extLst>
                  </p:cNvPr>
                  <p:cNvSpPr/>
                  <p:nvPr/>
                </p:nvSpPr>
                <p:spPr>
                  <a:xfrm>
                    <a:off x="2304711" y="109755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Time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7EE44DF7-A632-4F35-A000-E3FAE2DE870B}"/>
                      </a:ext>
                    </a:extLst>
                  </p:cNvPr>
                  <p:cNvSpPr/>
                  <p:nvPr/>
                </p:nvSpPr>
                <p:spPr>
                  <a:xfrm>
                    <a:off x="517293" y="1129882"/>
                    <a:ext cx="966537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Total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97E5FE56-B1FF-4731-99C2-F9D1DF2BD129}"/>
                      </a:ext>
                    </a:extLst>
                  </p:cNvPr>
                  <p:cNvSpPr/>
                  <p:nvPr/>
                </p:nvSpPr>
                <p:spPr>
                  <a:xfrm>
                    <a:off x="601613" y="-453015"/>
                    <a:ext cx="1026628" cy="389021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Remain </a:t>
                    </a:r>
                    <a:endParaRPr lang="zh-CN" sz="500" kern="1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7E9A734D-CF6E-4DDA-90F9-FD5C0D470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7769" y="203545"/>
                  <a:ext cx="441826" cy="5567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B0F58B74-E6AF-46C3-9317-EAA0331F7608}"/>
                    </a:ext>
                  </a:extLst>
                </p:cNvPr>
                <p:cNvSpPr/>
                <p:nvPr/>
              </p:nvSpPr>
              <p:spPr>
                <a:xfrm>
                  <a:off x="1742510" y="-54464"/>
                  <a:ext cx="1026541" cy="3888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Price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B4AE6B1D-A921-4B4C-B4F3-41281E941F2C}"/>
                  </a:ext>
                </a:extLst>
              </p:cNvPr>
              <p:cNvGrpSpPr/>
              <p:nvPr/>
            </p:nvGrpSpPr>
            <p:grpSpPr>
              <a:xfrm>
                <a:off x="3264099" y="6123806"/>
                <a:ext cx="2074108" cy="1030064"/>
                <a:chOff x="865724" y="376989"/>
                <a:chExt cx="2074383" cy="1030708"/>
              </a:xfrm>
            </p:grpSpPr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68D434A8-8A0B-44B3-82EA-14CE7DB3D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8687" y="655865"/>
                  <a:ext cx="123227" cy="3890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5C9A6CA5-9F2A-4A71-A754-0F2C18202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7287" y="615617"/>
                  <a:ext cx="141146" cy="5534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矩形: 圆角 141">
                  <a:extLst>
                    <a:ext uri="{FF2B5EF4-FFF2-40B4-BE49-F238E27FC236}">
                      <a16:creationId xmlns:a16="http://schemas.microsoft.com/office/drawing/2014/main" id="{E1FC1441-4094-470F-B20E-D496218EC14B}"/>
                    </a:ext>
                  </a:extLst>
                </p:cNvPr>
                <p:cNvSpPr/>
                <p:nvPr/>
              </p:nvSpPr>
              <p:spPr>
                <a:xfrm>
                  <a:off x="1483894" y="376989"/>
                  <a:ext cx="774296" cy="3489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Assign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4E2CE452-F7B9-44EF-B27B-A6AA6B265628}"/>
                    </a:ext>
                  </a:extLst>
                </p:cNvPr>
                <p:cNvSpPr/>
                <p:nvPr/>
              </p:nvSpPr>
              <p:spPr>
                <a:xfrm>
                  <a:off x="1973570" y="1004781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b="1" u="sng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ANo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4925E8D5-1EBD-46A7-9D21-6BC8966DCE82}"/>
                    </a:ext>
                  </a:extLst>
                </p:cNvPr>
                <p:cNvSpPr/>
                <p:nvPr/>
              </p:nvSpPr>
              <p:spPr>
                <a:xfrm>
                  <a:off x="865724" y="1018676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Detail 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2C0D1278-8ABD-4342-B992-E4C8794140D4}"/>
                  </a:ext>
                </a:extLst>
              </p:cNvPr>
              <p:cNvGrpSpPr/>
              <p:nvPr/>
            </p:nvGrpSpPr>
            <p:grpSpPr>
              <a:xfrm>
                <a:off x="10539153" y="5735956"/>
                <a:ext cx="2831188" cy="1373789"/>
                <a:chOff x="717787" y="0"/>
                <a:chExt cx="2831529" cy="1374895"/>
              </a:xfrm>
            </p:grpSpPr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4123F6FC-E992-47BE-820C-9F0F0F557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9516" y="673140"/>
                  <a:ext cx="368968" cy="3830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FD6D7DC6-AE26-4384-93E6-DABFC642EE11}"/>
                    </a:ext>
                  </a:extLst>
                </p:cNvPr>
                <p:cNvCxnSpPr/>
                <p:nvPr/>
              </p:nvCxnSpPr>
              <p:spPr>
                <a:xfrm flipV="1">
                  <a:off x="2113548" y="176463"/>
                  <a:ext cx="421105" cy="2486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矩形: 圆角 160">
                  <a:extLst>
                    <a:ext uri="{FF2B5EF4-FFF2-40B4-BE49-F238E27FC236}">
                      <a16:creationId xmlns:a16="http://schemas.microsoft.com/office/drawing/2014/main" id="{81B84ACD-9000-4755-B1EA-A3FE3BEDFADD}"/>
                    </a:ext>
                  </a:extLst>
                </p:cNvPr>
                <p:cNvSpPr/>
                <p:nvPr/>
              </p:nvSpPr>
              <p:spPr>
                <a:xfrm>
                  <a:off x="1483895" y="376989"/>
                  <a:ext cx="637674" cy="3489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Venue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27E0A795-6912-4BF0-9E32-1F3C8259F041}"/>
                    </a:ext>
                  </a:extLst>
                </p:cNvPr>
                <p:cNvCxnSpPr/>
                <p:nvPr/>
              </p:nvCxnSpPr>
              <p:spPr>
                <a:xfrm>
                  <a:off x="2125579" y="665747"/>
                  <a:ext cx="469232" cy="2326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5848BBBA-A0D5-4072-9EF5-F20CC1734F1B}"/>
                    </a:ext>
                  </a:extLst>
                </p:cNvPr>
                <p:cNvSpPr/>
                <p:nvPr/>
              </p:nvSpPr>
              <p:spPr>
                <a:xfrm>
                  <a:off x="2526632" y="0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b="1" u="sng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VNo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2F45917F-F1BD-4C5C-A3D0-A47D7B5501A7}"/>
                    </a:ext>
                  </a:extLst>
                </p:cNvPr>
                <p:cNvSpPr/>
                <p:nvPr/>
              </p:nvSpPr>
              <p:spPr>
                <a:xfrm>
                  <a:off x="2582779" y="725905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VName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0F32463F-6485-4F06-8402-3C6FEC70939A}"/>
                    </a:ext>
                  </a:extLst>
                </p:cNvPr>
                <p:cNvSpPr/>
                <p:nvPr/>
              </p:nvSpPr>
              <p:spPr>
                <a:xfrm>
                  <a:off x="717787" y="985874"/>
                  <a:ext cx="966537" cy="38902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Position</a:t>
                  </a:r>
                  <a:endParaRPr lang="zh-CN" sz="500" kern="1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360E7E8D-9921-436E-9CF2-63D7F1C89E34}"/>
              </a:ext>
            </a:extLst>
          </p:cNvPr>
          <p:cNvSpPr/>
          <p:nvPr/>
        </p:nvSpPr>
        <p:spPr>
          <a:xfrm>
            <a:off x="639446" y="2440421"/>
            <a:ext cx="580145" cy="249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Price</a:t>
            </a:r>
            <a:endParaRPr lang="zh-CN" sz="5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1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</Words>
  <Application>Microsoft Office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A5275</dc:creator>
  <cp:lastModifiedBy>A5275</cp:lastModifiedBy>
  <cp:revision>1</cp:revision>
  <dcterms:created xsi:type="dcterms:W3CDTF">2021-11-28T12:24:54Z</dcterms:created>
  <dcterms:modified xsi:type="dcterms:W3CDTF">2021-11-28T14:06:32Z</dcterms:modified>
</cp:coreProperties>
</file>