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ef952fc926d4f83" /><Relationship Type="http://schemas.openxmlformats.org/package/2006/relationships/metadata/core-properties" Target="/package/services/metadata/core-properties/aa0b5e5a155b4d17b27df3ef6d049fbd.psmdcp" Id="Rfa269c6134c74cc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bdf4335135964125"/>
  </p:sldMasterIdLst>
  <p:sldIdLst>
    <p:sldId id="256" r:id="Ra7a0a51ed8f040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b15becb5c8884b1b" /><Relationship Type="http://schemas.openxmlformats.org/officeDocument/2006/relationships/viewProps" Target="/ppt/viewProps.xml" Id="R985cf589a2c549b1" /><Relationship Type="http://schemas.openxmlformats.org/officeDocument/2006/relationships/tableStyles" Target="/ppt/tableStyles.xml" Id="R65becdf91c404fd4" /><Relationship Type="http://schemas.openxmlformats.org/officeDocument/2006/relationships/slideMaster" Target="/ppt/slideMasters/slideMaster.xml" Id="Rbdf4335135964125" /><Relationship Type="http://schemas.openxmlformats.org/officeDocument/2006/relationships/theme" Target="/ppt/slideMasters/theme/theme.xml" Id="R08a6668217e342a2" /><Relationship Type="http://schemas.openxmlformats.org/officeDocument/2006/relationships/slide" Target="/ppt/slides/slide.xml" Id="Ra7a0a51ed8f040d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bb287dfe3d54ac8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78daf185bc74a1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6fa0025d0754ba6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c3e86f0b3284e4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e6002c7a45e4060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8ca6b384d55467c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18500acf4ba4fd0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b649b0577374cc0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130d243d6c541c1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cc8335a4af24910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07b25656ca44302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16499a0ded7e4bfc" /><Relationship Type="http://schemas.openxmlformats.org/officeDocument/2006/relationships/slideLayout" Target="/ppt/slideLayouts/slideLayout2.xml" Id="Ra52c3c8c66ab4859" /><Relationship Type="http://schemas.openxmlformats.org/officeDocument/2006/relationships/slideLayout" Target="/ppt/slideLayouts/slideLayout3.xml" Id="Rf0752ac77a1f4932" /><Relationship Type="http://schemas.openxmlformats.org/officeDocument/2006/relationships/slideLayout" Target="/ppt/slideLayouts/slideLayout4.xml" Id="R8716b286ae6244e1" /><Relationship Type="http://schemas.openxmlformats.org/officeDocument/2006/relationships/slideLayout" Target="/ppt/slideLayouts/slideLayout5.xml" Id="R18137abe393c4f96" /><Relationship Type="http://schemas.openxmlformats.org/officeDocument/2006/relationships/slideLayout" Target="/ppt/slideLayouts/slideLayout6.xml" Id="R643af8433e9947a4" /><Relationship Type="http://schemas.openxmlformats.org/officeDocument/2006/relationships/slideLayout" Target="/ppt/slideLayouts/slideLayout7.xml" Id="Rc87aa109f7f74311" /><Relationship Type="http://schemas.openxmlformats.org/officeDocument/2006/relationships/slideLayout" Target="/ppt/slideLayouts/slideLayout8.xml" Id="Redaddb625a514b7f" /><Relationship Type="http://schemas.openxmlformats.org/officeDocument/2006/relationships/slideLayout" Target="/ppt/slideLayouts/slideLayout9.xml" Id="R70feac8ef5894c73" /><Relationship Type="http://schemas.openxmlformats.org/officeDocument/2006/relationships/slideLayout" Target="/ppt/slideLayouts/slideLayouta.xml" Id="R8d32960c478c42c4" /><Relationship Type="http://schemas.openxmlformats.org/officeDocument/2006/relationships/slideLayout" Target="/ppt/slideLayouts/slideLayoutb.xml" Id="Ra90f9409a0cc4c89" /><Relationship Type="http://schemas.openxmlformats.org/officeDocument/2006/relationships/theme" Target="/ppt/slideMasters/theme/theme.xml" Id="R7aee033080244e58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16499a0ded7e4bfc"/>
    <p:sldLayoutId id="2147483650" r:id="Ra52c3c8c66ab4859"/>
    <p:sldLayoutId id="2147483651" r:id="Rf0752ac77a1f4932"/>
    <p:sldLayoutId id="2147483652" r:id="R8716b286ae6244e1"/>
    <p:sldLayoutId id="2147483653" r:id="R18137abe393c4f96"/>
    <p:sldLayoutId id="2147483654" r:id="R643af8433e9947a4"/>
    <p:sldLayoutId id="2147483655" r:id="Rc87aa109f7f74311"/>
    <p:sldLayoutId id="2147483656" r:id="Redaddb625a514b7f"/>
    <p:sldLayoutId id="2147483657" r:id="R70feac8ef5894c73"/>
    <p:sldLayoutId id="2147483658" r:id="R8d32960c478c42c4"/>
    <p:sldLayoutId id="2147483659" r:id="Ra90f9409a0cc4c8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c0d9718d3054a9b" /><Relationship Type="http://schemas.openxmlformats.org/officeDocument/2006/relationships/image" Target="/ppt/media/image.bin" Id="R4a10c6102c1f4a23" /><Relationship Type="http://schemas.microsoft.com/office/2011/relationships/webextension" Target="/ppt/slides/udata/data.xml" Id="Reb0b4195af5f4239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eb0b4195af5f4239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4a10c6102c1f4a23"/>
              <a:stretch>
                <a:fillRect/>
              </a:stretch>
            </p:blipFill>
            <p:spPr>
              <a:xfrm>
                <a:off x="0" y="0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4a10c6102c1f4a23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8b3c77f4-6d9a-4951-a353-5cb68863d90f}">
  <we:reference id="48209efd-fa6a-487e-819d-6997ee62111d" version="1.0.0.0" store="developer" storeType="Registry"/>
  <we:alternateReferences/>
  <we:properties/>
  <we:bindings/>
  <we:snapshot xmlns:r="http://schemas.openxmlformats.org/officeDocument/2006/relationships" r:embed="R4a10c6102c1f4a23"/>
</we:webextension>
</file>