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4dc70cb51f84c7b" /><Relationship Type="http://schemas.openxmlformats.org/package/2006/relationships/metadata/core-properties" Target="/package/services/metadata/core-properties/2f90074bea024856bba1fc439991ad80.psmdcp" Id="Rebfa75c5051a4ce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24303aaee61a416e"/>
  </p:sldMasterIdLst>
  <p:sldIdLst>
    <p:sldId id="256" r:id="R1c8b47e55ad94c3c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8cd07d88f1f94bc9" /><Relationship Type="http://schemas.openxmlformats.org/officeDocument/2006/relationships/viewProps" Target="/ppt/viewProps.xml" Id="Rbe475e86cf95466b" /><Relationship Type="http://schemas.openxmlformats.org/officeDocument/2006/relationships/tableStyles" Target="/ppt/tableStyles.xml" Id="Rf44aa01d43e14f38" /><Relationship Type="http://schemas.openxmlformats.org/officeDocument/2006/relationships/slideMaster" Target="/ppt/slideMasters/slideMaster.xml" Id="R24303aaee61a416e" /><Relationship Type="http://schemas.openxmlformats.org/officeDocument/2006/relationships/theme" Target="/ppt/slideMasters/theme/theme.xml" Id="R9efaffe7c745457c" /><Relationship Type="http://schemas.openxmlformats.org/officeDocument/2006/relationships/slide" Target="/ppt/slides/slide.xml" Id="R1c8b47e55ad94c3c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344558df4024cee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ee25f2b4b7b4f3a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116451454654159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cd3c8c2571e4a9a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e81a4ad41494cd8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4b75124d33c4c20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621b58c306a4c4d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5f6e97ff354434c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1c81061b77d4631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3ce9701ea054fd6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63c41116d404cb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99cfc2c626cb4a50" /><Relationship Type="http://schemas.openxmlformats.org/officeDocument/2006/relationships/slideLayout" Target="/ppt/slideLayouts/slideLayout2.xml" Id="R94c7e15b10f44d31" /><Relationship Type="http://schemas.openxmlformats.org/officeDocument/2006/relationships/slideLayout" Target="/ppt/slideLayouts/slideLayout3.xml" Id="R4809c1437ca1452e" /><Relationship Type="http://schemas.openxmlformats.org/officeDocument/2006/relationships/slideLayout" Target="/ppt/slideLayouts/slideLayout4.xml" Id="R6d227d1c65364187" /><Relationship Type="http://schemas.openxmlformats.org/officeDocument/2006/relationships/slideLayout" Target="/ppt/slideLayouts/slideLayout5.xml" Id="R5dff8f731dc04d5d" /><Relationship Type="http://schemas.openxmlformats.org/officeDocument/2006/relationships/slideLayout" Target="/ppt/slideLayouts/slideLayout6.xml" Id="R16e2f98941524da9" /><Relationship Type="http://schemas.openxmlformats.org/officeDocument/2006/relationships/slideLayout" Target="/ppt/slideLayouts/slideLayout7.xml" Id="R9769e1729f664ef9" /><Relationship Type="http://schemas.openxmlformats.org/officeDocument/2006/relationships/slideLayout" Target="/ppt/slideLayouts/slideLayout8.xml" Id="R1670004e8f6e483f" /><Relationship Type="http://schemas.openxmlformats.org/officeDocument/2006/relationships/slideLayout" Target="/ppt/slideLayouts/slideLayout9.xml" Id="R86d9015a0ace491e" /><Relationship Type="http://schemas.openxmlformats.org/officeDocument/2006/relationships/slideLayout" Target="/ppt/slideLayouts/slideLayouta.xml" Id="Rf0f035ccbe4f4f6c" /><Relationship Type="http://schemas.openxmlformats.org/officeDocument/2006/relationships/slideLayout" Target="/ppt/slideLayouts/slideLayoutb.xml" Id="R9e2656f248cc4549" /><Relationship Type="http://schemas.openxmlformats.org/officeDocument/2006/relationships/theme" Target="/ppt/slideMasters/theme/theme.xml" Id="Rc607c923ec1b43a1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99cfc2c626cb4a50"/>
    <p:sldLayoutId id="2147483650" r:id="R94c7e15b10f44d31"/>
    <p:sldLayoutId id="2147483651" r:id="R4809c1437ca1452e"/>
    <p:sldLayoutId id="2147483652" r:id="R6d227d1c65364187"/>
    <p:sldLayoutId id="2147483653" r:id="R5dff8f731dc04d5d"/>
    <p:sldLayoutId id="2147483654" r:id="R16e2f98941524da9"/>
    <p:sldLayoutId id="2147483655" r:id="R9769e1729f664ef9"/>
    <p:sldLayoutId id="2147483656" r:id="R1670004e8f6e483f"/>
    <p:sldLayoutId id="2147483657" r:id="R86d9015a0ace491e"/>
    <p:sldLayoutId id="2147483658" r:id="Rf0f035ccbe4f4f6c"/>
    <p:sldLayoutId id="2147483659" r:id="R9e2656f248cc45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e2e118ee0a841e7" /><Relationship Type="http://schemas.openxmlformats.org/officeDocument/2006/relationships/image" Target="/ppt/media/image.bin" Id="Rff97bdecc2b048ae" /><Relationship Type="http://schemas.microsoft.com/office/2011/relationships/webextension" Target="/ppt/slides/udata/data.xml" Id="R44c7903ff8654d4a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44c7903ff8654d4a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ff97bdecc2b048ae"/>
              <a:stretch>
                <a:fillRect/>
              </a:stretch>
            </p:blipFill>
            <p:spPr>
              <a:xfrm>
                <a:off x="0" y="0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ff97bdecc2b048ae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c3e825b9-a896-4be9-b2a9-71765b781361}">
  <we:reference id="48209efd-fa6a-487e-819d-6997ee62111d" version="1.0.0.0" store="developer" storeType="Registry"/>
  <we:alternateReferences/>
  <we:properties/>
  <we:bindings/>
  <we:snapshot xmlns:r="http://schemas.openxmlformats.org/officeDocument/2006/relationships" r:embed="Rff97bdecc2b048ae"/>
</we:webextension>
</file>