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4A70C42-B0C7-4405-80E1-F227146BD686}"/>
              </a:ext>
            </a:extLst>
          </p:cNvPr>
          <p:cNvGrpSpPr/>
          <p:nvPr/>
        </p:nvGrpSpPr>
        <p:grpSpPr>
          <a:xfrm>
            <a:off x="0" y="0"/>
            <a:ext cx="9252520" cy="6939390"/>
            <a:chOff x="0" y="0"/>
            <a:chExt cx="9252520" cy="6939390"/>
          </a:xfrm>
        </p:grpSpPr>
        <p:pic>
          <p:nvPicPr>
            <p:cNvPr id="3" name="Imagem 2" descr="Uma imagem contendo Aplicativo&#10;&#10;Descrição gerada automaticamente">
              <a:extLst>
                <a:ext uri="{FF2B5EF4-FFF2-40B4-BE49-F238E27FC236}">
                  <a16:creationId xmlns:a16="http://schemas.microsoft.com/office/drawing/2014/main" id="{5C3D2EE2-A3C6-4B76-B0B3-B9859425F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252520" cy="6939390"/>
            </a:xfrm>
            <a:prstGeom prst="rect">
              <a:avLst/>
            </a:prstGeom>
          </p:spPr>
        </p:pic>
        <p:pic>
          <p:nvPicPr>
            <p:cNvPr id="1027" name="Picture 3" descr="C:\Users\diego_000\Dropbox\Projeto Doutorado\Fast_Eq_Toeplitz\paper-toeplitz\tex\latex\seg\Fig\projecti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4558764"/>
              <a:ext cx="1757421" cy="1534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02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D6138-F5D1-4193-9352-674D566364FD}"/>
              </a:ext>
            </a:extLst>
          </p:cNvPr>
          <p:cNvGrpSpPr/>
          <p:nvPr/>
        </p:nvGrpSpPr>
        <p:grpSpPr>
          <a:xfrm>
            <a:off x="2360152" y="0"/>
            <a:ext cx="4300080" cy="6381328"/>
            <a:chOff x="2360152" y="0"/>
            <a:chExt cx="4300080" cy="638132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97DF7B3-DDDD-42D4-A013-DF48F37163A8}"/>
                </a:ext>
              </a:extLst>
            </p:cNvPr>
            <p:cNvSpPr/>
            <p:nvPr/>
          </p:nvSpPr>
          <p:spPr>
            <a:xfrm>
              <a:off x="2360152" y="0"/>
              <a:ext cx="4300080" cy="638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89C8240-1D1E-48D2-A221-1DF9DE1077C9}"/>
                </a:ext>
              </a:extLst>
            </p:cNvPr>
            <p:cNvGrpSpPr/>
            <p:nvPr/>
          </p:nvGrpSpPr>
          <p:grpSpPr>
            <a:xfrm>
              <a:off x="2411760" y="0"/>
              <a:ext cx="4113472" cy="6381328"/>
              <a:chOff x="3818579" y="5663"/>
              <a:chExt cx="4689536" cy="6974059"/>
            </a:xfrm>
          </p:grpSpPr>
          <p:pic>
            <p:nvPicPr>
              <p:cNvPr id="7" name="Imagem 6" descr="Uma imagem contendo Interface gráfica do usuário&#10;&#10;Descrição gerada automaticamente">
                <a:extLst>
                  <a:ext uri="{FF2B5EF4-FFF2-40B4-BE49-F238E27FC236}">
                    <a16:creationId xmlns:a16="http://schemas.microsoft.com/office/drawing/2014/main" id="{B90248BC-FFE3-4C52-A136-7A7D7FA49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99"/>
              <a:stretch/>
            </p:blipFill>
            <p:spPr>
              <a:xfrm>
                <a:off x="3852115" y="3547047"/>
                <a:ext cx="4656000" cy="3432675"/>
              </a:xfrm>
              <a:prstGeom prst="rect">
                <a:avLst/>
              </a:prstGeom>
            </p:spPr>
          </p:pic>
          <p:pic>
            <p:nvPicPr>
              <p:cNvPr id="5" name="Imagem 4" descr="Uma imagem contendo Interface gráfica do usuário&#10;&#10;Descrição gerada automaticamente">
                <a:extLst>
                  <a:ext uri="{FF2B5EF4-FFF2-40B4-BE49-F238E27FC236}">
                    <a16:creationId xmlns:a16="http://schemas.microsoft.com/office/drawing/2014/main" id="{557D27EE-190E-40FE-9091-3FDAD2176A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748" b="2715"/>
              <a:stretch/>
            </p:blipFill>
            <p:spPr>
              <a:xfrm>
                <a:off x="3852115" y="5663"/>
                <a:ext cx="4656000" cy="3423337"/>
              </a:xfrm>
              <a:prstGeom prst="rect">
                <a:avLst/>
              </a:prstGeom>
            </p:spPr>
          </p:pic>
          <p:pic>
            <p:nvPicPr>
              <p:cNvPr id="9" name="Imagem 8" descr="Gráfico&#10;&#10;Descrição gerada automaticamente">
                <a:extLst>
                  <a:ext uri="{FF2B5EF4-FFF2-40B4-BE49-F238E27FC236}">
                    <a16:creationId xmlns:a16="http://schemas.microsoft.com/office/drawing/2014/main" id="{2A6FF51D-301F-4996-9C73-0DCB456BB4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7" r="95500" b="94563"/>
              <a:stretch/>
            </p:blipFill>
            <p:spPr>
              <a:xfrm>
                <a:off x="3818579" y="116632"/>
                <a:ext cx="216025" cy="288032"/>
              </a:xfrm>
              <a:prstGeom prst="rect">
                <a:avLst/>
              </a:prstGeom>
            </p:spPr>
          </p:pic>
          <p:pic>
            <p:nvPicPr>
              <p:cNvPr id="11" name="Imagem 10" descr="Gráfico&#10;&#10;Descrição gerada automaticamente">
                <a:extLst>
                  <a:ext uri="{FF2B5EF4-FFF2-40B4-BE49-F238E27FC236}">
                    <a16:creationId xmlns:a16="http://schemas.microsoft.com/office/drawing/2014/main" id="{4B8F652B-5E25-4FDD-ACEB-E0DAF0B91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091" r="95500" b="45759"/>
              <a:stretch/>
            </p:blipFill>
            <p:spPr>
              <a:xfrm>
                <a:off x="3818579" y="3513824"/>
                <a:ext cx="216024" cy="2160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42336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Taka</dc:creator>
  <cp:lastModifiedBy>Diego Taka</cp:lastModifiedBy>
  <cp:revision>5</cp:revision>
  <dcterms:created xsi:type="dcterms:W3CDTF">2019-06-14T20:12:42Z</dcterms:created>
  <dcterms:modified xsi:type="dcterms:W3CDTF">2021-08-26T23:06:13Z</dcterms:modified>
</cp:coreProperties>
</file>