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C1FAF-D900-431D-A4E6-E70E95E0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7A0068-E3A5-48D6-B56C-2AE6209E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DAE1F-9E20-445B-9809-AD8094C9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1A48D-D8F2-40C7-98D2-DA94430F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665A3-4DFE-4BC5-885D-B72AEA81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4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75BFF-522E-447A-A7D4-9BB942E5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F1A204-4962-46BD-82DB-4E1677236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DCF8D-52D9-4B6F-9F15-CAC2E4D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AB583B-8F45-468B-B530-7F8129D5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4A6AA-82F9-477D-8A93-222439C1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9E057B-41A0-45CC-B726-853A386C5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CCBB79-70FD-45F1-A725-A17DB20D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AD332-A58A-4E48-8C61-155EFE8B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F631C-379E-477B-8232-040F15C4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609EE3-09D8-4643-87DB-029DDFDB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5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C218F-DA8A-444A-ABA9-73E27454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C9C84-904A-4841-8212-ADAB5CB9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EC79AF-74D8-47FB-B159-42B57A03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42317-7BB4-499B-872C-26B1B6CE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551BF-FD6F-4742-8F56-10A8BABE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0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EC45C-661D-46AF-B824-492D4216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2B7CDA-E349-4715-BF73-4882905F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51059-35EE-4CF6-AEFB-544BE5C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655B43-E1EE-4605-BCFD-26E60F8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775E97-E6A1-4D89-B120-61A03619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99469-6C6B-43B3-BFBD-4D846F02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22957-1E07-4A14-B6D0-3FA2901E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1CB038-67DE-4E5C-9C4D-9149674C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FCB5F0-B5EC-4334-A2BA-8DBFCB9B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B0B93B-329B-4A0F-BC4A-CCDD870C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E42D3-BE56-44DA-AB2F-D76F0EB8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9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0FA7-5828-4795-AB3C-C6D3BED7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092100-E46E-411C-B785-4BB1EB3DC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4436F1-E120-48EE-87FE-4812DD5C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CD92CD-8237-47D8-B25A-3D833DEDC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C58330-1726-44CB-98FF-F977D60E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15C6FF-5BD7-4C15-9212-9CABB0EF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4CB262-AF7A-4A84-9555-1510E5FF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CCF379-0852-454A-89DA-B33DECA1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0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EE69-05EF-4B83-AC51-74E0D195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805182-60C3-48A2-BD84-2766A119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BFB7A9-F55D-4F84-B0BD-7BDD4316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4983D1-E14C-4F33-99CB-017A88FF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3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D1A387-FEBC-451A-80F4-C345AFD9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F3534C-7305-4E55-872B-671FFD85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32215-8558-431F-8916-E2A74EC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09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E5EA3-93BB-4FB5-AA18-7DE6170F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36C9C-8DB5-4718-8B20-4173AAA7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66D8A5-E4EB-4A44-A74A-BBB44A12C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A6E887-5CB8-4C1F-A175-CA6C52E9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D05863-2058-4774-8829-BF19F9E5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25ED32-2D4C-4F8D-8EE9-3B9B0325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8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CA33B-3CE0-419B-BF80-D4883CEB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331140-C5B2-49E3-904B-13511B98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B78FE8-5C94-4962-BD54-081A8063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99C79D-0184-4F4B-B1AA-B41EDB5C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7D1A1-0C0D-4D4E-AE0F-12C47473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75308-264D-4C0E-B6C9-4F6D9512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78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B24896-7C44-4C6C-ABD5-D9BE3FD7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E7F0EA-7A82-4ED5-A3B6-67F7121A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6EB7C-7CA9-46C3-9BDC-8FF9555A9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E4C5-07B9-447B-8508-D81B525D180E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8F333-1FCD-43DD-9150-6D0143EB6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B7185-6F2F-402F-A980-952866CF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EBBB-E727-4F28-9243-3D7B4E880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12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5F82962-F96A-4B59-BBF8-AF454CE42069}"/>
              </a:ext>
            </a:extLst>
          </p:cNvPr>
          <p:cNvGrpSpPr/>
          <p:nvPr/>
        </p:nvGrpSpPr>
        <p:grpSpPr>
          <a:xfrm>
            <a:off x="1796249" y="3429000"/>
            <a:ext cx="9312675" cy="3258105"/>
            <a:chOff x="1796249" y="3429000"/>
            <a:chExt cx="9312675" cy="3258105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E0A397D6-1B98-408A-9B6E-29D2A87D8D78}"/>
                </a:ext>
              </a:extLst>
            </p:cNvPr>
            <p:cNvCxnSpPr/>
            <p:nvPr/>
          </p:nvCxnSpPr>
          <p:spPr>
            <a:xfrm>
              <a:off x="4468427" y="3429000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2FCEBB13-71D5-43F3-9C39-BA6DBCD81C44}"/>
                </a:ext>
              </a:extLst>
            </p:cNvPr>
            <p:cNvCxnSpPr/>
            <p:nvPr/>
          </p:nvCxnSpPr>
          <p:spPr>
            <a:xfrm flipH="1">
              <a:off x="8436746" y="3429000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53129FA8-298A-4CA7-ABF0-33B29DDC0C3D}"/>
                </a:ext>
              </a:extLst>
            </p:cNvPr>
            <p:cNvCxnSpPr/>
            <p:nvPr/>
          </p:nvCxnSpPr>
          <p:spPr>
            <a:xfrm flipH="1">
              <a:off x="1796249" y="3429000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D136FC17-1966-40C4-A92D-CF8BA95E7B58}"/>
                </a:ext>
              </a:extLst>
            </p:cNvPr>
            <p:cNvCxnSpPr/>
            <p:nvPr/>
          </p:nvCxnSpPr>
          <p:spPr>
            <a:xfrm flipH="1">
              <a:off x="1796249" y="6687105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EB3D749-4EE1-4707-8F60-83FA3F97918F}"/>
              </a:ext>
            </a:extLst>
          </p:cNvPr>
          <p:cNvCxnSpPr>
            <a:stCxn id="12" idx="7"/>
            <a:endCxn id="12" idx="7"/>
          </p:cNvCxnSpPr>
          <p:nvPr/>
        </p:nvCxnSpPr>
        <p:spPr>
          <a:xfrm>
            <a:off x="2402535" y="34968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82484053-E54D-439D-B439-D0C0FB916414}"/>
              </a:ext>
            </a:extLst>
          </p:cNvPr>
          <p:cNvSpPr/>
          <p:nvPr/>
        </p:nvSpPr>
        <p:spPr>
          <a:xfrm>
            <a:off x="2167631" y="6337550"/>
            <a:ext cx="275207" cy="266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C53B0DD-7E13-49B8-8943-0CB61C7D568C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2305234" y="3718630"/>
            <a:ext cx="1" cy="261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53754F1-2BB5-4EE3-91CE-0D277597EB88}"/>
              </a:ext>
            </a:extLst>
          </p:cNvPr>
          <p:cNvCxnSpPr>
            <a:stCxn id="29" idx="0"/>
            <a:endCxn id="14" idx="4"/>
          </p:cNvCxnSpPr>
          <p:nvPr/>
        </p:nvCxnSpPr>
        <p:spPr>
          <a:xfrm flipV="1">
            <a:off x="2305235" y="2792028"/>
            <a:ext cx="770878" cy="354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36148EE-FA7F-4645-BD9C-6225E4F1EAB4}"/>
              </a:ext>
            </a:extLst>
          </p:cNvPr>
          <p:cNvCxnSpPr>
            <a:stCxn id="29" idx="0"/>
            <a:endCxn id="13" idx="4"/>
          </p:cNvCxnSpPr>
          <p:nvPr/>
        </p:nvCxnSpPr>
        <p:spPr>
          <a:xfrm flipV="1">
            <a:off x="2305235" y="1890942"/>
            <a:ext cx="1463336" cy="44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89B1993-11D7-45F1-9A32-38F2D114F8F1}"/>
              </a:ext>
            </a:extLst>
          </p:cNvPr>
          <p:cNvCxnSpPr>
            <a:stCxn id="29" idx="0"/>
            <a:endCxn id="11" idx="4"/>
          </p:cNvCxnSpPr>
          <p:nvPr/>
        </p:nvCxnSpPr>
        <p:spPr>
          <a:xfrm flipV="1">
            <a:off x="2305235" y="1027592"/>
            <a:ext cx="2173550" cy="53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BAAFA1D-C8EE-4582-9A75-6640CB0784F1}"/>
              </a:ext>
            </a:extLst>
          </p:cNvPr>
          <p:cNvCxnSpPr>
            <a:cxnSpLocks/>
            <a:stCxn id="29" idx="0"/>
            <a:endCxn id="20" idx="3"/>
          </p:cNvCxnSpPr>
          <p:nvPr/>
        </p:nvCxnSpPr>
        <p:spPr>
          <a:xfrm flipV="1">
            <a:off x="2305235" y="3679627"/>
            <a:ext cx="5769360" cy="265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8DCA74E-0AF9-43B9-8C0F-787DA0E43024}"/>
              </a:ext>
            </a:extLst>
          </p:cNvPr>
          <p:cNvCxnSpPr>
            <a:stCxn id="29" idx="0"/>
            <a:endCxn id="22" idx="3"/>
          </p:cNvCxnSpPr>
          <p:nvPr/>
        </p:nvCxnSpPr>
        <p:spPr>
          <a:xfrm flipV="1">
            <a:off x="2305235" y="2747478"/>
            <a:ext cx="6540238" cy="35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582BFED-E179-477F-9559-FAD479FC4775}"/>
              </a:ext>
            </a:extLst>
          </p:cNvPr>
          <p:cNvCxnSpPr>
            <a:stCxn id="29" idx="0"/>
            <a:endCxn id="21" idx="3"/>
          </p:cNvCxnSpPr>
          <p:nvPr/>
        </p:nvCxnSpPr>
        <p:spPr>
          <a:xfrm flipV="1">
            <a:off x="2305235" y="1846392"/>
            <a:ext cx="7232696" cy="449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C10D195-737B-465C-A9E3-1E1254D3FC02}"/>
              </a:ext>
            </a:extLst>
          </p:cNvPr>
          <p:cNvCxnSpPr>
            <a:stCxn id="29" idx="0"/>
            <a:endCxn id="19" idx="3"/>
          </p:cNvCxnSpPr>
          <p:nvPr/>
        </p:nvCxnSpPr>
        <p:spPr>
          <a:xfrm flipV="1">
            <a:off x="2305235" y="983042"/>
            <a:ext cx="7942910" cy="535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E4E14AC-6CB6-4BED-A0A7-59506690C8F1}"/>
              </a:ext>
            </a:extLst>
          </p:cNvPr>
          <p:cNvCxnSpPr>
            <a:stCxn id="29" idx="0"/>
            <a:endCxn id="16" idx="3"/>
          </p:cNvCxnSpPr>
          <p:nvPr/>
        </p:nvCxnSpPr>
        <p:spPr>
          <a:xfrm flipV="1">
            <a:off x="2305235" y="3685174"/>
            <a:ext cx="2635541" cy="26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D1F64A9-02DA-422C-9A25-42C192D47673}"/>
              </a:ext>
            </a:extLst>
          </p:cNvPr>
          <p:cNvCxnSpPr>
            <a:stCxn id="29" idx="0"/>
            <a:endCxn id="18" idx="3"/>
          </p:cNvCxnSpPr>
          <p:nvPr/>
        </p:nvCxnSpPr>
        <p:spPr>
          <a:xfrm flipV="1">
            <a:off x="2305235" y="2753025"/>
            <a:ext cx="3406419" cy="358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8E40440-87F6-4E03-B7F1-6CEF0EEC09F8}"/>
              </a:ext>
            </a:extLst>
          </p:cNvPr>
          <p:cNvCxnSpPr>
            <a:stCxn id="29" idx="0"/>
            <a:endCxn id="17" idx="3"/>
          </p:cNvCxnSpPr>
          <p:nvPr/>
        </p:nvCxnSpPr>
        <p:spPr>
          <a:xfrm flipV="1">
            <a:off x="2305235" y="1851939"/>
            <a:ext cx="4098877" cy="448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B6CEF2A-8A83-425A-B594-C44B8C504B01}"/>
              </a:ext>
            </a:extLst>
          </p:cNvPr>
          <p:cNvCxnSpPr>
            <a:stCxn id="29" idx="0"/>
            <a:endCxn id="15" idx="4"/>
          </p:cNvCxnSpPr>
          <p:nvPr/>
        </p:nvCxnSpPr>
        <p:spPr>
          <a:xfrm flipV="1">
            <a:off x="2305235" y="988589"/>
            <a:ext cx="4809091" cy="534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F9C0C04-3FD1-4130-B59A-AE3C89A2F018}"/>
              </a:ext>
            </a:extLst>
          </p:cNvPr>
          <p:cNvGrpSpPr/>
          <p:nvPr/>
        </p:nvGrpSpPr>
        <p:grpSpPr>
          <a:xfrm>
            <a:off x="1669003" y="665825"/>
            <a:ext cx="9312675" cy="3258105"/>
            <a:chOff x="1669003" y="665825"/>
            <a:chExt cx="9312675" cy="3258105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F3563CD8-8589-4D31-BEE1-E2AA50ED0C95}"/>
                </a:ext>
              </a:extLst>
            </p:cNvPr>
            <p:cNvCxnSpPr/>
            <p:nvPr/>
          </p:nvCxnSpPr>
          <p:spPr>
            <a:xfrm>
              <a:off x="4341181" y="665825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0A0E45B-CF54-40F5-9C3F-87B9A064F6B9}"/>
                </a:ext>
              </a:extLst>
            </p:cNvPr>
            <p:cNvCxnSpPr/>
            <p:nvPr/>
          </p:nvCxnSpPr>
          <p:spPr>
            <a:xfrm flipH="1">
              <a:off x="8309500" y="665825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2BB8512-F714-4432-B6C2-BC806914227C}"/>
                </a:ext>
              </a:extLst>
            </p:cNvPr>
            <p:cNvCxnSpPr/>
            <p:nvPr/>
          </p:nvCxnSpPr>
          <p:spPr>
            <a:xfrm flipH="1">
              <a:off x="1669003" y="665825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542916-D2A0-458D-973D-8B12B1A63E64}"/>
                </a:ext>
              </a:extLst>
            </p:cNvPr>
            <p:cNvCxnSpPr/>
            <p:nvPr/>
          </p:nvCxnSpPr>
          <p:spPr>
            <a:xfrm flipH="1">
              <a:off x="1669003" y="3923930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D2D0BBE-3DFB-4D6B-8B76-FB0DFB84813F}"/>
                </a:ext>
              </a:extLst>
            </p:cNvPr>
            <p:cNvSpPr/>
            <p:nvPr/>
          </p:nvSpPr>
          <p:spPr>
            <a:xfrm>
              <a:off x="4341181" y="76126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C784999-2A40-4BC4-BD6E-90DA748B966B}"/>
                </a:ext>
              </a:extLst>
            </p:cNvPr>
            <p:cNvSpPr/>
            <p:nvPr/>
          </p:nvSpPr>
          <p:spPr>
            <a:xfrm>
              <a:off x="2167631" y="3457850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4949FAE-F46F-4883-8598-BD35F21C781A}"/>
                </a:ext>
              </a:extLst>
            </p:cNvPr>
            <p:cNvSpPr/>
            <p:nvPr/>
          </p:nvSpPr>
          <p:spPr>
            <a:xfrm>
              <a:off x="3630967" y="162461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D759381-7689-4C69-8C92-6E0FACD75559}"/>
                </a:ext>
              </a:extLst>
            </p:cNvPr>
            <p:cNvSpPr/>
            <p:nvPr/>
          </p:nvSpPr>
          <p:spPr>
            <a:xfrm>
              <a:off x="2938509" y="2525701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9505E23-B91C-4A63-AB59-A2091BFCE4BC}"/>
                </a:ext>
              </a:extLst>
            </p:cNvPr>
            <p:cNvSpPr/>
            <p:nvPr/>
          </p:nvSpPr>
          <p:spPr>
            <a:xfrm>
              <a:off x="7074023" y="76126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237A65A-FA6E-49EA-8CA6-72A8FACC22E5}"/>
                </a:ext>
              </a:extLst>
            </p:cNvPr>
            <p:cNvSpPr/>
            <p:nvPr/>
          </p:nvSpPr>
          <p:spPr>
            <a:xfrm>
              <a:off x="4900473" y="3457850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E3C345E-B005-4CAE-9D3E-BC19A9C8A055}"/>
                </a:ext>
              </a:extLst>
            </p:cNvPr>
            <p:cNvSpPr/>
            <p:nvPr/>
          </p:nvSpPr>
          <p:spPr>
            <a:xfrm>
              <a:off x="6363809" y="162461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74B4C98-EFB1-4143-BC23-AE768420D30C}"/>
                </a:ext>
              </a:extLst>
            </p:cNvPr>
            <p:cNvSpPr/>
            <p:nvPr/>
          </p:nvSpPr>
          <p:spPr>
            <a:xfrm>
              <a:off x="5671351" y="2525701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53F610C-2FC9-4ECD-87F7-23535256C4F0}"/>
                </a:ext>
              </a:extLst>
            </p:cNvPr>
            <p:cNvSpPr/>
            <p:nvPr/>
          </p:nvSpPr>
          <p:spPr>
            <a:xfrm>
              <a:off x="10207842" y="755718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EEF5002-05CA-484D-9B00-D86EC5489158}"/>
                </a:ext>
              </a:extLst>
            </p:cNvPr>
            <p:cNvSpPr/>
            <p:nvPr/>
          </p:nvSpPr>
          <p:spPr>
            <a:xfrm>
              <a:off x="8034292" y="3452303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AB7C525-429C-440B-9205-990EF1C13DBB}"/>
                </a:ext>
              </a:extLst>
            </p:cNvPr>
            <p:cNvSpPr/>
            <p:nvPr/>
          </p:nvSpPr>
          <p:spPr>
            <a:xfrm>
              <a:off x="9497628" y="1619068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EFD32A9-A2DA-4D88-A21C-1CC21CC14A95}"/>
                </a:ext>
              </a:extLst>
            </p:cNvPr>
            <p:cNvSpPr/>
            <p:nvPr/>
          </p:nvSpPr>
          <p:spPr>
            <a:xfrm>
              <a:off x="8805170" y="2520154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5093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5F82962-F96A-4B59-BBF8-AF454CE42069}"/>
              </a:ext>
            </a:extLst>
          </p:cNvPr>
          <p:cNvGrpSpPr/>
          <p:nvPr/>
        </p:nvGrpSpPr>
        <p:grpSpPr>
          <a:xfrm>
            <a:off x="1796249" y="3429000"/>
            <a:ext cx="9312675" cy="3258105"/>
            <a:chOff x="1796249" y="3429000"/>
            <a:chExt cx="9312675" cy="3258105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E0A397D6-1B98-408A-9B6E-29D2A87D8D78}"/>
                </a:ext>
              </a:extLst>
            </p:cNvPr>
            <p:cNvCxnSpPr/>
            <p:nvPr/>
          </p:nvCxnSpPr>
          <p:spPr>
            <a:xfrm>
              <a:off x="4468427" y="3429000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2FCEBB13-71D5-43F3-9C39-BA6DBCD81C44}"/>
                </a:ext>
              </a:extLst>
            </p:cNvPr>
            <p:cNvCxnSpPr/>
            <p:nvPr/>
          </p:nvCxnSpPr>
          <p:spPr>
            <a:xfrm flipH="1">
              <a:off x="8436746" y="3429000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53129FA8-298A-4CA7-ABF0-33B29DDC0C3D}"/>
                </a:ext>
              </a:extLst>
            </p:cNvPr>
            <p:cNvCxnSpPr/>
            <p:nvPr/>
          </p:nvCxnSpPr>
          <p:spPr>
            <a:xfrm flipH="1">
              <a:off x="1796249" y="3429000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D136FC17-1966-40C4-A92D-CF8BA95E7B58}"/>
                </a:ext>
              </a:extLst>
            </p:cNvPr>
            <p:cNvCxnSpPr/>
            <p:nvPr/>
          </p:nvCxnSpPr>
          <p:spPr>
            <a:xfrm flipH="1">
              <a:off x="1796249" y="6687105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EB3D749-4EE1-4707-8F60-83FA3F97918F}"/>
              </a:ext>
            </a:extLst>
          </p:cNvPr>
          <p:cNvCxnSpPr>
            <a:stCxn id="12" idx="7"/>
            <a:endCxn id="12" idx="7"/>
          </p:cNvCxnSpPr>
          <p:nvPr/>
        </p:nvCxnSpPr>
        <p:spPr>
          <a:xfrm>
            <a:off x="2402535" y="34968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82484053-E54D-439D-B439-D0C0FB916414}"/>
              </a:ext>
            </a:extLst>
          </p:cNvPr>
          <p:cNvSpPr/>
          <p:nvPr/>
        </p:nvSpPr>
        <p:spPr>
          <a:xfrm>
            <a:off x="8161538" y="6234349"/>
            <a:ext cx="275207" cy="266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C53B0DD-7E13-49B8-8943-0CB61C7D568C}"/>
              </a:ext>
            </a:extLst>
          </p:cNvPr>
          <p:cNvCxnSpPr>
            <a:cxnSpLocks/>
            <a:stCxn id="29" idx="0"/>
            <a:endCxn id="20" idx="4"/>
          </p:cNvCxnSpPr>
          <p:nvPr/>
        </p:nvCxnSpPr>
        <p:spPr>
          <a:xfrm flipH="1" flipV="1">
            <a:off x="8171896" y="3718630"/>
            <a:ext cx="127246" cy="251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53754F1-2BB5-4EE3-91CE-0D277597EB88}"/>
              </a:ext>
            </a:extLst>
          </p:cNvPr>
          <p:cNvCxnSpPr>
            <a:cxnSpLocks/>
            <a:stCxn id="29" idx="0"/>
            <a:endCxn id="14" idx="5"/>
          </p:cNvCxnSpPr>
          <p:nvPr/>
        </p:nvCxnSpPr>
        <p:spPr>
          <a:xfrm flipH="1" flipV="1">
            <a:off x="3173413" y="2753025"/>
            <a:ext cx="5125729" cy="348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36148EE-FA7F-4645-BD9C-6225E4F1EAB4}"/>
              </a:ext>
            </a:extLst>
          </p:cNvPr>
          <p:cNvCxnSpPr>
            <a:cxnSpLocks/>
            <a:stCxn id="29" idx="0"/>
            <a:endCxn id="13" idx="5"/>
          </p:cNvCxnSpPr>
          <p:nvPr/>
        </p:nvCxnSpPr>
        <p:spPr>
          <a:xfrm flipH="1" flipV="1">
            <a:off x="3865871" y="1851939"/>
            <a:ext cx="4433271" cy="43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89B1993-11D7-45F1-9A32-38F2D114F8F1}"/>
              </a:ext>
            </a:extLst>
          </p:cNvPr>
          <p:cNvCxnSpPr>
            <a:cxnSpLocks/>
            <a:stCxn id="29" idx="0"/>
            <a:endCxn id="11" idx="5"/>
          </p:cNvCxnSpPr>
          <p:nvPr/>
        </p:nvCxnSpPr>
        <p:spPr>
          <a:xfrm flipH="1" flipV="1">
            <a:off x="4576085" y="988589"/>
            <a:ext cx="3723057" cy="524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BAAFA1D-C8EE-4582-9A75-6640CB0784F1}"/>
              </a:ext>
            </a:extLst>
          </p:cNvPr>
          <p:cNvCxnSpPr>
            <a:cxnSpLocks/>
            <a:stCxn id="29" idx="0"/>
            <a:endCxn id="12" idx="5"/>
          </p:cNvCxnSpPr>
          <p:nvPr/>
        </p:nvCxnSpPr>
        <p:spPr>
          <a:xfrm flipH="1" flipV="1">
            <a:off x="2402535" y="3685174"/>
            <a:ext cx="5896607" cy="254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8DCA74E-0AF9-43B9-8C0F-787DA0E43024}"/>
              </a:ext>
            </a:extLst>
          </p:cNvPr>
          <p:cNvCxnSpPr>
            <a:cxnSpLocks/>
            <a:stCxn id="29" idx="0"/>
            <a:endCxn id="22" idx="4"/>
          </p:cNvCxnSpPr>
          <p:nvPr/>
        </p:nvCxnSpPr>
        <p:spPr>
          <a:xfrm flipV="1">
            <a:off x="8299142" y="2786481"/>
            <a:ext cx="643632" cy="34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582BFED-E179-477F-9559-FAD479FC4775}"/>
              </a:ext>
            </a:extLst>
          </p:cNvPr>
          <p:cNvCxnSpPr>
            <a:cxnSpLocks/>
            <a:stCxn id="29" idx="0"/>
            <a:endCxn id="21" idx="4"/>
          </p:cNvCxnSpPr>
          <p:nvPr/>
        </p:nvCxnSpPr>
        <p:spPr>
          <a:xfrm flipV="1">
            <a:off x="8299142" y="1885395"/>
            <a:ext cx="1336090" cy="4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C10D195-737B-465C-A9E3-1E1254D3FC02}"/>
              </a:ext>
            </a:extLst>
          </p:cNvPr>
          <p:cNvCxnSpPr>
            <a:cxnSpLocks/>
            <a:stCxn id="29" idx="0"/>
            <a:endCxn id="19" idx="4"/>
          </p:cNvCxnSpPr>
          <p:nvPr/>
        </p:nvCxnSpPr>
        <p:spPr>
          <a:xfrm flipV="1">
            <a:off x="8299142" y="1022045"/>
            <a:ext cx="2046304" cy="52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E4E14AC-6CB6-4BED-A0A7-59506690C8F1}"/>
              </a:ext>
            </a:extLst>
          </p:cNvPr>
          <p:cNvCxnSpPr>
            <a:cxnSpLocks/>
            <a:stCxn id="29" idx="0"/>
            <a:endCxn id="16" idx="5"/>
          </p:cNvCxnSpPr>
          <p:nvPr/>
        </p:nvCxnSpPr>
        <p:spPr>
          <a:xfrm flipH="1" flipV="1">
            <a:off x="5135377" y="3685174"/>
            <a:ext cx="3163765" cy="254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D1F64A9-02DA-422C-9A25-42C192D47673}"/>
              </a:ext>
            </a:extLst>
          </p:cNvPr>
          <p:cNvCxnSpPr>
            <a:cxnSpLocks/>
            <a:stCxn id="29" idx="0"/>
            <a:endCxn id="18" idx="5"/>
          </p:cNvCxnSpPr>
          <p:nvPr/>
        </p:nvCxnSpPr>
        <p:spPr>
          <a:xfrm flipH="1" flipV="1">
            <a:off x="5906255" y="2753025"/>
            <a:ext cx="2392887" cy="348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8E40440-87F6-4E03-B7F1-6CEF0EEC09F8}"/>
              </a:ext>
            </a:extLst>
          </p:cNvPr>
          <p:cNvCxnSpPr>
            <a:cxnSpLocks/>
            <a:stCxn id="29" idx="0"/>
            <a:endCxn id="17" idx="5"/>
          </p:cNvCxnSpPr>
          <p:nvPr/>
        </p:nvCxnSpPr>
        <p:spPr>
          <a:xfrm flipH="1" flipV="1">
            <a:off x="6598713" y="1851939"/>
            <a:ext cx="1700429" cy="43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B6CEF2A-8A83-425A-B594-C44B8C504B01}"/>
              </a:ext>
            </a:extLst>
          </p:cNvPr>
          <p:cNvCxnSpPr>
            <a:stCxn id="29" idx="0"/>
            <a:endCxn id="15" idx="4"/>
          </p:cNvCxnSpPr>
          <p:nvPr/>
        </p:nvCxnSpPr>
        <p:spPr>
          <a:xfrm flipH="1" flipV="1">
            <a:off x="7211627" y="1027592"/>
            <a:ext cx="1087515" cy="520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F9C0C04-3FD1-4130-B59A-AE3C89A2F018}"/>
              </a:ext>
            </a:extLst>
          </p:cNvPr>
          <p:cNvGrpSpPr/>
          <p:nvPr/>
        </p:nvGrpSpPr>
        <p:grpSpPr>
          <a:xfrm>
            <a:off x="1669003" y="665825"/>
            <a:ext cx="9312675" cy="3258105"/>
            <a:chOff x="1669003" y="665825"/>
            <a:chExt cx="9312675" cy="3258105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F3563CD8-8589-4D31-BEE1-E2AA50ED0C95}"/>
                </a:ext>
              </a:extLst>
            </p:cNvPr>
            <p:cNvCxnSpPr/>
            <p:nvPr/>
          </p:nvCxnSpPr>
          <p:spPr>
            <a:xfrm>
              <a:off x="4341181" y="665825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0A0E45B-CF54-40F5-9C3F-87B9A064F6B9}"/>
                </a:ext>
              </a:extLst>
            </p:cNvPr>
            <p:cNvCxnSpPr/>
            <p:nvPr/>
          </p:nvCxnSpPr>
          <p:spPr>
            <a:xfrm flipH="1">
              <a:off x="8309500" y="665825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2BB8512-F714-4432-B6C2-BC806914227C}"/>
                </a:ext>
              </a:extLst>
            </p:cNvPr>
            <p:cNvCxnSpPr/>
            <p:nvPr/>
          </p:nvCxnSpPr>
          <p:spPr>
            <a:xfrm flipH="1">
              <a:off x="1669003" y="665825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542916-D2A0-458D-973D-8B12B1A63E64}"/>
                </a:ext>
              </a:extLst>
            </p:cNvPr>
            <p:cNvCxnSpPr/>
            <p:nvPr/>
          </p:nvCxnSpPr>
          <p:spPr>
            <a:xfrm flipH="1">
              <a:off x="1669003" y="3923930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D2D0BBE-3DFB-4D6B-8B76-FB0DFB84813F}"/>
                </a:ext>
              </a:extLst>
            </p:cNvPr>
            <p:cNvSpPr/>
            <p:nvPr/>
          </p:nvSpPr>
          <p:spPr>
            <a:xfrm>
              <a:off x="4341181" y="76126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C784999-2A40-4BC4-BD6E-90DA748B966B}"/>
                </a:ext>
              </a:extLst>
            </p:cNvPr>
            <p:cNvSpPr/>
            <p:nvPr/>
          </p:nvSpPr>
          <p:spPr>
            <a:xfrm>
              <a:off x="2167631" y="3457850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4949FAE-F46F-4883-8598-BD35F21C781A}"/>
                </a:ext>
              </a:extLst>
            </p:cNvPr>
            <p:cNvSpPr/>
            <p:nvPr/>
          </p:nvSpPr>
          <p:spPr>
            <a:xfrm>
              <a:off x="3630967" y="162461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D759381-7689-4C69-8C92-6E0FACD75559}"/>
                </a:ext>
              </a:extLst>
            </p:cNvPr>
            <p:cNvSpPr/>
            <p:nvPr/>
          </p:nvSpPr>
          <p:spPr>
            <a:xfrm>
              <a:off x="2938509" y="2525701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9505E23-B91C-4A63-AB59-A2091BFCE4BC}"/>
                </a:ext>
              </a:extLst>
            </p:cNvPr>
            <p:cNvSpPr/>
            <p:nvPr/>
          </p:nvSpPr>
          <p:spPr>
            <a:xfrm>
              <a:off x="7074023" y="76126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237A65A-FA6E-49EA-8CA6-72A8FACC22E5}"/>
                </a:ext>
              </a:extLst>
            </p:cNvPr>
            <p:cNvSpPr/>
            <p:nvPr/>
          </p:nvSpPr>
          <p:spPr>
            <a:xfrm>
              <a:off x="4900473" y="3457850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E3C345E-B005-4CAE-9D3E-BC19A9C8A055}"/>
                </a:ext>
              </a:extLst>
            </p:cNvPr>
            <p:cNvSpPr/>
            <p:nvPr/>
          </p:nvSpPr>
          <p:spPr>
            <a:xfrm>
              <a:off x="6363809" y="162461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74B4C98-EFB1-4143-BC23-AE768420D30C}"/>
                </a:ext>
              </a:extLst>
            </p:cNvPr>
            <p:cNvSpPr/>
            <p:nvPr/>
          </p:nvSpPr>
          <p:spPr>
            <a:xfrm>
              <a:off x="5671351" y="2525701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53F610C-2FC9-4ECD-87F7-23535256C4F0}"/>
                </a:ext>
              </a:extLst>
            </p:cNvPr>
            <p:cNvSpPr/>
            <p:nvPr/>
          </p:nvSpPr>
          <p:spPr>
            <a:xfrm>
              <a:off x="10207842" y="755718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EEF5002-05CA-484D-9B00-D86EC5489158}"/>
                </a:ext>
              </a:extLst>
            </p:cNvPr>
            <p:cNvSpPr/>
            <p:nvPr/>
          </p:nvSpPr>
          <p:spPr>
            <a:xfrm>
              <a:off x="8034292" y="3452303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AB7C525-429C-440B-9205-990EF1C13DBB}"/>
                </a:ext>
              </a:extLst>
            </p:cNvPr>
            <p:cNvSpPr/>
            <p:nvPr/>
          </p:nvSpPr>
          <p:spPr>
            <a:xfrm>
              <a:off x="9497628" y="1619068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EFD32A9-A2DA-4D88-A21C-1CC21CC14A95}"/>
                </a:ext>
              </a:extLst>
            </p:cNvPr>
            <p:cNvSpPr/>
            <p:nvPr/>
          </p:nvSpPr>
          <p:spPr>
            <a:xfrm>
              <a:off x="8805170" y="2520154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92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5F82962-F96A-4B59-BBF8-AF454CE42069}"/>
              </a:ext>
            </a:extLst>
          </p:cNvPr>
          <p:cNvGrpSpPr/>
          <p:nvPr/>
        </p:nvGrpSpPr>
        <p:grpSpPr>
          <a:xfrm>
            <a:off x="1796249" y="3429000"/>
            <a:ext cx="9312675" cy="3258105"/>
            <a:chOff x="1796249" y="3429000"/>
            <a:chExt cx="9312675" cy="3258105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E0A397D6-1B98-408A-9B6E-29D2A87D8D78}"/>
                </a:ext>
              </a:extLst>
            </p:cNvPr>
            <p:cNvCxnSpPr/>
            <p:nvPr/>
          </p:nvCxnSpPr>
          <p:spPr>
            <a:xfrm>
              <a:off x="4468427" y="3429000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2FCEBB13-71D5-43F3-9C39-BA6DBCD81C44}"/>
                </a:ext>
              </a:extLst>
            </p:cNvPr>
            <p:cNvCxnSpPr/>
            <p:nvPr/>
          </p:nvCxnSpPr>
          <p:spPr>
            <a:xfrm flipH="1">
              <a:off x="8436746" y="3429000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53129FA8-298A-4CA7-ABF0-33B29DDC0C3D}"/>
                </a:ext>
              </a:extLst>
            </p:cNvPr>
            <p:cNvCxnSpPr/>
            <p:nvPr/>
          </p:nvCxnSpPr>
          <p:spPr>
            <a:xfrm flipH="1">
              <a:off x="1796249" y="3429000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D136FC17-1966-40C4-A92D-CF8BA95E7B58}"/>
                </a:ext>
              </a:extLst>
            </p:cNvPr>
            <p:cNvCxnSpPr/>
            <p:nvPr/>
          </p:nvCxnSpPr>
          <p:spPr>
            <a:xfrm flipH="1">
              <a:off x="1796249" y="6687105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EB3D749-4EE1-4707-8F60-83FA3F97918F}"/>
              </a:ext>
            </a:extLst>
          </p:cNvPr>
          <p:cNvCxnSpPr>
            <a:stCxn id="12" idx="7"/>
            <a:endCxn id="12" idx="7"/>
          </p:cNvCxnSpPr>
          <p:nvPr/>
        </p:nvCxnSpPr>
        <p:spPr>
          <a:xfrm>
            <a:off x="2402535" y="34968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82484053-E54D-439D-B439-D0C0FB916414}"/>
              </a:ext>
            </a:extLst>
          </p:cNvPr>
          <p:cNvSpPr/>
          <p:nvPr/>
        </p:nvSpPr>
        <p:spPr>
          <a:xfrm>
            <a:off x="4458069" y="3495590"/>
            <a:ext cx="275207" cy="266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C53B0DD-7E13-49B8-8943-0CB61C7D568C}"/>
              </a:ext>
            </a:extLst>
          </p:cNvPr>
          <p:cNvCxnSpPr>
            <a:cxnSpLocks/>
            <a:stCxn id="29" idx="0"/>
            <a:endCxn id="20" idx="2"/>
          </p:cNvCxnSpPr>
          <p:nvPr/>
        </p:nvCxnSpPr>
        <p:spPr>
          <a:xfrm>
            <a:off x="4595673" y="3495590"/>
            <a:ext cx="3438619" cy="8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53754F1-2BB5-4EE3-91CE-0D277597EB88}"/>
              </a:ext>
            </a:extLst>
          </p:cNvPr>
          <p:cNvCxnSpPr>
            <a:cxnSpLocks/>
            <a:stCxn id="29" idx="0"/>
            <a:endCxn id="14" idx="5"/>
          </p:cNvCxnSpPr>
          <p:nvPr/>
        </p:nvCxnSpPr>
        <p:spPr>
          <a:xfrm flipH="1" flipV="1">
            <a:off x="3173413" y="2753025"/>
            <a:ext cx="1422260" cy="74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36148EE-FA7F-4645-BD9C-6225E4F1EAB4}"/>
              </a:ext>
            </a:extLst>
          </p:cNvPr>
          <p:cNvCxnSpPr>
            <a:cxnSpLocks/>
            <a:stCxn id="29" idx="0"/>
            <a:endCxn id="13" idx="5"/>
          </p:cNvCxnSpPr>
          <p:nvPr/>
        </p:nvCxnSpPr>
        <p:spPr>
          <a:xfrm flipH="1" flipV="1">
            <a:off x="3865871" y="1851939"/>
            <a:ext cx="729802" cy="16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89B1993-11D7-45F1-9A32-38F2D114F8F1}"/>
              </a:ext>
            </a:extLst>
          </p:cNvPr>
          <p:cNvCxnSpPr>
            <a:cxnSpLocks/>
            <a:stCxn id="29" idx="0"/>
            <a:endCxn id="11" idx="4"/>
          </p:cNvCxnSpPr>
          <p:nvPr/>
        </p:nvCxnSpPr>
        <p:spPr>
          <a:xfrm flipH="1" flipV="1">
            <a:off x="4478785" y="1027592"/>
            <a:ext cx="116888" cy="246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BAAFA1D-C8EE-4582-9A75-6640CB0784F1}"/>
              </a:ext>
            </a:extLst>
          </p:cNvPr>
          <p:cNvCxnSpPr>
            <a:cxnSpLocks/>
            <a:stCxn id="29" idx="0"/>
            <a:endCxn id="12" idx="6"/>
          </p:cNvCxnSpPr>
          <p:nvPr/>
        </p:nvCxnSpPr>
        <p:spPr>
          <a:xfrm flipH="1">
            <a:off x="2442838" y="3495590"/>
            <a:ext cx="2152835" cy="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8DCA74E-0AF9-43B9-8C0F-787DA0E43024}"/>
              </a:ext>
            </a:extLst>
          </p:cNvPr>
          <p:cNvCxnSpPr>
            <a:cxnSpLocks/>
            <a:stCxn id="29" idx="0"/>
            <a:endCxn id="22" idx="2"/>
          </p:cNvCxnSpPr>
          <p:nvPr/>
        </p:nvCxnSpPr>
        <p:spPr>
          <a:xfrm flipV="1">
            <a:off x="4595673" y="2653318"/>
            <a:ext cx="4209497" cy="84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582BFED-E179-477F-9559-FAD479FC4775}"/>
              </a:ext>
            </a:extLst>
          </p:cNvPr>
          <p:cNvCxnSpPr>
            <a:cxnSpLocks/>
            <a:stCxn id="29" idx="0"/>
            <a:endCxn id="21" idx="2"/>
          </p:cNvCxnSpPr>
          <p:nvPr/>
        </p:nvCxnSpPr>
        <p:spPr>
          <a:xfrm flipV="1">
            <a:off x="4595673" y="1752232"/>
            <a:ext cx="4901955" cy="174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C10D195-737B-465C-A9E3-1E1254D3FC02}"/>
              </a:ext>
            </a:extLst>
          </p:cNvPr>
          <p:cNvCxnSpPr>
            <a:cxnSpLocks/>
            <a:stCxn id="29" idx="0"/>
            <a:endCxn id="19" idx="2"/>
          </p:cNvCxnSpPr>
          <p:nvPr/>
        </p:nvCxnSpPr>
        <p:spPr>
          <a:xfrm flipV="1">
            <a:off x="4595673" y="888882"/>
            <a:ext cx="5612169" cy="26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E4E14AC-6CB6-4BED-A0A7-59506690C8F1}"/>
              </a:ext>
            </a:extLst>
          </p:cNvPr>
          <p:cNvCxnSpPr>
            <a:cxnSpLocks/>
            <a:stCxn id="29" idx="0"/>
            <a:endCxn id="16" idx="2"/>
          </p:cNvCxnSpPr>
          <p:nvPr/>
        </p:nvCxnSpPr>
        <p:spPr>
          <a:xfrm>
            <a:off x="4595673" y="3495590"/>
            <a:ext cx="304800" cy="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D1F64A9-02DA-422C-9A25-42C192D47673}"/>
              </a:ext>
            </a:extLst>
          </p:cNvPr>
          <p:cNvCxnSpPr>
            <a:cxnSpLocks/>
            <a:stCxn id="29" idx="0"/>
            <a:endCxn id="18" idx="3"/>
          </p:cNvCxnSpPr>
          <p:nvPr/>
        </p:nvCxnSpPr>
        <p:spPr>
          <a:xfrm flipV="1">
            <a:off x="4595673" y="2753025"/>
            <a:ext cx="1115981" cy="74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8E40440-87F6-4E03-B7F1-6CEF0EEC09F8}"/>
              </a:ext>
            </a:extLst>
          </p:cNvPr>
          <p:cNvCxnSpPr>
            <a:cxnSpLocks/>
            <a:stCxn id="29" idx="0"/>
            <a:endCxn id="17" idx="3"/>
          </p:cNvCxnSpPr>
          <p:nvPr/>
        </p:nvCxnSpPr>
        <p:spPr>
          <a:xfrm flipV="1">
            <a:off x="4595673" y="1851939"/>
            <a:ext cx="1808439" cy="16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B6CEF2A-8A83-425A-B594-C44B8C504B01}"/>
              </a:ext>
            </a:extLst>
          </p:cNvPr>
          <p:cNvCxnSpPr>
            <a:cxnSpLocks/>
            <a:stCxn id="29" idx="0"/>
            <a:endCxn id="15" idx="3"/>
          </p:cNvCxnSpPr>
          <p:nvPr/>
        </p:nvCxnSpPr>
        <p:spPr>
          <a:xfrm flipV="1">
            <a:off x="4595673" y="988589"/>
            <a:ext cx="2518653" cy="250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F9C0C04-3FD1-4130-B59A-AE3C89A2F018}"/>
              </a:ext>
            </a:extLst>
          </p:cNvPr>
          <p:cNvGrpSpPr/>
          <p:nvPr/>
        </p:nvGrpSpPr>
        <p:grpSpPr>
          <a:xfrm>
            <a:off x="1669003" y="665825"/>
            <a:ext cx="9312675" cy="3258105"/>
            <a:chOff x="1669003" y="665825"/>
            <a:chExt cx="9312675" cy="3258105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F3563CD8-8589-4D31-BEE1-E2AA50ED0C95}"/>
                </a:ext>
              </a:extLst>
            </p:cNvPr>
            <p:cNvCxnSpPr/>
            <p:nvPr/>
          </p:nvCxnSpPr>
          <p:spPr>
            <a:xfrm>
              <a:off x="4341181" y="665825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0A0E45B-CF54-40F5-9C3F-87B9A064F6B9}"/>
                </a:ext>
              </a:extLst>
            </p:cNvPr>
            <p:cNvCxnSpPr/>
            <p:nvPr/>
          </p:nvCxnSpPr>
          <p:spPr>
            <a:xfrm flipH="1">
              <a:off x="8309500" y="665825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2BB8512-F714-4432-B6C2-BC806914227C}"/>
                </a:ext>
              </a:extLst>
            </p:cNvPr>
            <p:cNvCxnSpPr/>
            <p:nvPr/>
          </p:nvCxnSpPr>
          <p:spPr>
            <a:xfrm flipH="1">
              <a:off x="1669003" y="665825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542916-D2A0-458D-973D-8B12B1A63E64}"/>
                </a:ext>
              </a:extLst>
            </p:cNvPr>
            <p:cNvCxnSpPr/>
            <p:nvPr/>
          </p:nvCxnSpPr>
          <p:spPr>
            <a:xfrm flipH="1">
              <a:off x="1669003" y="3923930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D2D0BBE-3DFB-4D6B-8B76-FB0DFB84813F}"/>
                </a:ext>
              </a:extLst>
            </p:cNvPr>
            <p:cNvSpPr/>
            <p:nvPr/>
          </p:nvSpPr>
          <p:spPr>
            <a:xfrm>
              <a:off x="4341181" y="76126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C784999-2A40-4BC4-BD6E-90DA748B966B}"/>
                </a:ext>
              </a:extLst>
            </p:cNvPr>
            <p:cNvSpPr/>
            <p:nvPr/>
          </p:nvSpPr>
          <p:spPr>
            <a:xfrm>
              <a:off x="2167631" y="3457850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4949FAE-F46F-4883-8598-BD35F21C781A}"/>
                </a:ext>
              </a:extLst>
            </p:cNvPr>
            <p:cNvSpPr/>
            <p:nvPr/>
          </p:nvSpPr>
          <p:spPr>
            <a:xfrm>
              <a:off x="3630967" y="162461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D759381-7689-4C69-8C92-6E0FACD75559}"/>
                </a:ext>
              </a:extLst>
            </p:cNvPr>
            <p:cNvSpPr/>
            <p:nvPr/>
          </p:nvSpPr>
          <p:spPr>
            <a:xfrm>
              <a:off x="2938509" y="2525701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9505E23-B91C-4A63-AB59-A2091BFCE4BC}"/>
                </a:ext>
              </a:extLst>
            </p:cNvPr>
            <p:cNvSpPr/>
            <p:nvPr/>
          </p:nvSpPr>
          <p:spPr>
            <a:xfrm>
              <a:off x="7074023" y="76126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237A65A-FA6E-49EA-8CA6-72A8FACC22E5}"/>
                </a:ext>
              </a:extLst>
            </p:cNvPr>
            <p:cNvSpPr/>
            <p:nvPr/>
          </p:nvSpPr>
          <p:spPr>
            <a:xfrm>
              <a:off x="4900473" y="3457850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E3C345E-B005-4CAE-9D3E-BC19A9C8A055}"/>
                </a:ext>
              </a:extLst>
            </p:cNvPr>
            <p:cNvSpPr/>
            <p:nvPr/>
          </p:nvSpPr>
          <p:spPr>
            <a:xfrm>
              <a:off x="6363809" y="162461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74B4C98-EFB1-4143-BC23-AE768420D30C}"/>
                </a:ext>
              </a:extLst>
            </p:cNvPr>
            <p:cNvSpPr/>
            <p:nvPr/>
          </p:nvSpPr>
          <p:spPr>
            <a:xfrm>
              <a:off x="5671351" y="2525701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53F610C-2FC9-4ECD-87F7-23535256C4F0}"/>
                </a:ext>
              </a:extLst>
            </p:cNvPr>
            <p:cNvSpPr/>
            <p:nvPr/>
          </p:nvSpPr>
          <p:spPr>
            <a:xfrm>
              <a:off x="10207842" y="755718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EEF5002-05CA-484D-9B00-D86EC5489158}"/>
                </a:ext>
              </a:extLst>
            </p:cNvPr>
            <p:cNvSpPr/>
            <p:nvPr/>
          </p:nvSpPr>
          <p:spPr>
            <a:xfrm>
              <a:off x="8034292" y="3452303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AB7C525-429C-440B-9205-990EF1C13DBB}"/>
                </a:ext>
              </a:extLst>
            </p:cNvPr>
            <p:cNvSpPr/>
            <p:nvPr/>
          </p:nvSpPr>
          <p:spPr>
            <a:xfrm>
              <a:off x="9497628" y="1619068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EFD32A9-A2DA-4D88-A21C-1CC21CC14A95}"/>
                </a:ext>
              </a:extLst>
            </p:cNvPr>
            <p:cNvSpPr/>
            <p:nvPr/>
          </p:nvSpPr>
          <p:spPr>
            <a:xfrm>
              <a:off x="8805170" y="2520154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06557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5F82962-F96A-4B59-BBF8-AF454CE42069}"/>
              </a:ext>
            </a:extLst>
          </p:cNvPr>
          <p:cNvGrpSpPr/>
          <p:nvPr/>
        </p:nvGrpSpPr>
        <p:grpSpPr>
          <a:xfrm>
            <a:off x="1796249" y="3429000"/>
            <a:ext cx="9312675" cy="3258105"/>
            <a:chOff x="1796249" y="3429000"/>
            <a:chExt cx="9312675" cy="3258105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E0A397D6-1B98-408A-9B6E-29D2A87D8D78}"/>
                </a:ext>
              </a:extLst>
            </p:cNvPr>
            <p:cNvCxnSpPr/>
            <p:nvPr/>
          </p:nvCxnSpPr>
          <p:spPr>
            <a:xfrm>
              <a:off x="4468427" y="3429000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2FCEBB13-71D5-43F3-9C39-BA6DBCD81C44}"/>
                </a:ext>
              </a:extLst>
            </p:cNvPr>
            <p:cNvCxnSpPr/>
            <p:nvPr/>
          </p:nvCxnSpPr>
          <p:spPr>
            <a:xfrm flipH="1">
              <a:off x="8436746" y="3429000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53129FA8-298A-4CA7-ABF0-33B29DDC0C3D}"/>
                </a:ext>
              </a:extLst>
            </p:cNvPr>
            <p:cNvCxnSpPr/>
            <p:nvPr/>
          </p:nvCxnSpPr>
          <p:spPr>
            <a:xfrm flipH="1">
              <a:off x="1796249" y="3429000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D136FC17-1966-40C4-A92D-CF8BA95E7B58}"/>
                </a:ext>
              </a:extLst>
            </p:cNvPr>
            <p:cNvCxnSpPr/>
            <p:nvPr/>
          </p:nvCxnSpPr>
          <p:spPr>
            <a:xfrm flipH="1">
              <a:off x="1796249" y="6687105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EB3D749-4EE1-4707-8F60-83FA3F97918F}"/>
              </a:ext>
            </a:extLst>
          </p:cNvPr>
          <p:cNvCxnSpPr>
            <a:stCxn id="12" idx="7"/>
            <a:endCxn id="12" idx="7"/>
          </p:cNvCxnSpPr>
          <p:nvPr/>
        </p:nvCxnSpPr>
        <p:spPr>
          <a:xfrm>
            <a:off x="2402535" y="34968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82484053-E54D-439D-B439-D0C0FB916414}"/>
              </a:ext>
            </a:extLst>
          </p:cNvPr>
          <p:cNvSpPr/>
          <p:nvPr/>
        </p:nvSpPr>
        <p:spPr>
          <a:xfrm>
            <a:off x="10207842" y="3518892"/>
            <a:ext cx="275207" cy="266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C53B0DD-7E13-49B8-8943-0CB61C7D568C}"/>
              </a:ext>
            </a:extLst>
          </p:cNvPr>
          <p:cNvCxnSpPr>
            <a:cxnSpLocks/>
            <a:stCxn id="29" idx="0"/>
            <a:endCxn id="20" idx="6"/>
          </p:cNvCxnSpPr>
          <p:nvPr/>
        </p:nvCxnSpPr>
        <p:spPr>
          <a:xfrm flipH="1">
            <a:off x="8309499" y="3518892"/>
            <a:ext cx="2035947" cy="6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53754F1-2BB5-4EE3-91CE-0D277597EB88}"/>
              </a:ext>
            </a:extLst>
          </p:cNvPr>
          <p:cNvCxnSpPr>
            <a:cxnSpLocks/>
            <a:stCxn id="29" idx="0"/>
            <a:endCxn id="14" idx="5"/>
          </p:cNvCxnSpPr>
          <p:nvPr/>
        </p:nvCxnSpPr>
        <p:spPr>
          <a:xfrm flipH="1" flipV="1">
            <a:off x="3173413" y="2753025"/>
            <a:ext cx="7172033" cy="76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36148EE-FA7F-4645-BD9C-6225E4F1EAB4}"/>
              </a:ext>
            </a:extLst>
          </p:cNvPr>
          <p:cNvCxnSpPr>
            <a:cxnSpLocks/>
            <a:stCxn id="29" idx="0"/>
            <a:endCxn id="13" idx="5"/>
          </p:cNvCxnSpPr>
          <p:nvPr/>
        </p:nvCxnSpPr>
        <p:spPr>
          <a:xfrm flipH="1" flipV="1">
            <a:off x="3865871" y="1851939"/>
            <a:ext cx="6479575" cy="166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89B1993-11D7-45F1-9A32-38F2D114F8F1}"/>
              </a:ext>
            </a:extLst>
          </p:cNvPr>
          <p:cNvCxnSpPr>
            <a:cxnSpLocks/>
            <a:stCxn id="29" idx="0"/>
            <a:endCxn id="11" idx="5"/>
          </p:cNvCxnSpPr>
          <p:nvPr/>
        </p:nvCxnSpPr>
        <p:spPr>
          <a:xfrm flipH="1" flipV="1">
            <a:off x="4576085" y="988589"/>
            <a:ext cx="5769361" cy="253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BAAFA1D-C8EE-4582-9A75-6640CB0784F1}"/>
              </a:ext>
            </a:extLst>
          </p:cNvPr>
          <p:cNvCxnSpPr>
            <a:cxnSpLocks/>
            <a:stCxn id="29" idx="0"/>
            <a:endCxn id="12" idx="5"/>
          </p:cNvCxnSpPr>
          <p:nvPr/>
        </p:nvCxnSpPr>
        <p:spPr>
          <a:xfrm flipH="1">
            <a:off x="2402535" y="3518892"/>
            <a:ext cx="7942911" cy="1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8DCA74E-0AF9-43B9-8C0F-787DA0E43024}"/>
              </a:ext>
            </a:extLst>
          </p:cNvPr>
          <p:cNvCxnSpPr>
            <a:cxnSpLocks/>
            <a:stCxn id="29" idx="0"/>
            <a:endCxn id="22" idx="5"/>
          </p:cNvCxnSpPr>
          <p:nvPr/>
        </p:nvCxnSpPr>
        <p:spPr>
          <a:xfrm flipH="1" flipV="1">
            <a:off x="9040074" y="2747478"/>
            <a:ext cx="1305372" cy="77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582BFED-E179-477F-9559-FAD479FC4775}"/>
              </a:ext>
            </a:extLst>
          </p:cNvPr>
          <p:cNvCxnSpPr>
            <a:cxnSpLocks/>
            <a:stCxn id="29" idx="0"/>
            <a:endCxn id="21" idx="5"/>
          </p:cNvCxnSpPr>
          <p:nvPr/>
        </p:nvCxnSpPr>
        <p:spPr>
          <a:xfrm flipH="1" flipV="1">
            <a:off x="9732532" y="1846392"/>
            <a:ext cx="612914" cy="167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C10D195-737B-465C-A9E3-1E1254D3FC02}"/>
              </a:ext>
            </a:extLst>
          </p:cNvPr>
          <p:cNvCxnSpPr>
            <a:cxnSpLocks/>
            <a:stCxn id="29" idx="0"/>
            <a:endCxn id="19" idx="4"/>
          </p:cNvCxnSpPr>
          <p:nvPr/>
        </p:nvCxnSpPr>
        <p:spPr>
          <a:xfrm flipV="1">
            <a:off x="10345446" y="1022045"/>
            <a:ext cx="0" cy="249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E4E14AC-6CB6-4BED-A0A7-59506690C8F1}"/>
              </a:ext>
            </a:extLst>
          </p:cNvPr>
          <p:cNvCxnSpPr>
            <a:cxnSpLocks/>
            <a:stCxn id="29" idx="0"/>
            <a:endCxn id="16" idx="6"/>
          </p:cNvCxnSpPr>
          <p:nvPr/>
        </p:nvCxnSpPr>
        <p:spPr>
          <a:xfrm flipH="1">
            <a:off x="5175680" y="3518892"/>
            <a:ext cx="5169766" cy="7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D1F64A9-02DA-422C-9A25-42C192D47673}"/>
              </a:ext>
            </a:extLst>
          </p:cNvPr>
          <p:cNvCxnSpPr>
            <a:cxnSpLocks/>
            <a:stCxn id="29" idx="0"/>
            <a:endCxn id="18" idx="6"/>
          </p:cNvCxnSpPr>
          <p:nvPr/>
        </p:nvCxnSpPr>
        <p:spPr>
          <a:xfrm flipH="1" flipV="1">
            <a:off x="5946558" y="2658865"/>
            <a:ext cx="4398888" cy="86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8E40440-87F6-4E03-B7F1-6CEF0EEC09F8}"/>
              </a:ext>
            </a:extLst>
          </p:cNvPr>
          <p:cNvCxnSpPr>
            <a:cxnSpLocks/>
            <a:stCxn id="29" idx="0"/>
            <a:endCxn id="17" idx="5"/>
          </p:cNvCxnSpPr>
          <p:nvPr/>
        </p:nvCxnSpPr>
        <p:spPr>
          <a:xfrm flipH="1" flipV="1">
            <a:off x="6598713" y="1851939"/>
            <a:ext cx="3746733" cy="166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B6CEF2A-8A83-425A-B594-C44B8C504B01}"/>
              </a:ext>
            </a:extLst>
          </p:cNvPr>
          <p:cNvCxnSpPr>
            <a:cxnSpLocks/>
            <a:stCxn id="29" idx="0"/>
            <a:endCxn id="15" idx="5"/>
          </p:cNvCxnSpPr>
          <p:nvPr/>
        </p:nvCxnSpPr>
        <p:spPr>
          <a:xfrm flipH="1" flipV="1">
            <a:off x="7308927" y="988589"/>
            <a:ext cx="3036519" cy="253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F9C0C04-3FD1-4130-B59A-AE3C89A2F018}"/>
              </a:ext>
            </a:extLst>
          </p:cNvPr>
          <p:cNvGrpSpPr/>
          <p:nvPr/>
        </p:nvGrpSpPr>
        <p:grpSpPr>
          <a:xfrm>
            <a:off x="1669003" y="665825"/>
            <a:ext cx="9312675" cy="3258105"/>
            <a:chOff x="1669003" y="665825"/>
            <a:chExt cx="9312675" cy="3258105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F3563CD8-8589-4D31-BEE1-E2AA50ED0C95}"/>
                </a:ext>
              </a:extLst>
            </p:cNvPr>
            <p:cNvCxnSpPr/>
            <p:nvPr/>
          </p:nvCxnSpPr>
          <p:spPr>
            <a:xfrm>
              <a:off x="4341181" y="665825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0A0E45B-CF54-40F5-9C3F-87B9A064F6B9}"/>
                </a:ext>
              </a:extLst>
            </p:cNvPr>
            <p:cNvCxnSpPr/>
            <p:nvPr/>
          </p:nvCxnSpPr>
          <p:spPr>
            <a:xfrm flipH="1">
              <a:off x="8309500" y="665825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2BB8512-F714-4432-B6C2-BC806914227C}"/>
                </a:ext>
              </a:extLst>
            </p:cNvPr>
            <p:cNvCxnSpPr/>
            <p:nvPr/>
          </p:nvCxnSpPr>
          <p:spPr>
            <a:xfrm flipH="1">
              <a:off x="1669003" y="665825"/>
              <a:ext cx="2672178" cy="3258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542916-D2A0-458D-973D-8B12B1A63E64}"/>
                </a:ext>
              </a:extLst>
            </p:cNvPr>
            <p:cNvCxnSpPr/>
            <p:nvPr/>
          </p:nvCxnSpPr>
          <p:spPr>
            <a:xfrm flipH="1">
              <a:off x="1669003" y="3923930"/>
              <a:ext cx="66404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D2D0BBE-3DFB-4D6B-8B76-FB0DFB84813F}"/>
                </a:ext>
              </a:extLst>
            </p:cNvPr>
            <p:cNvSpPr/>
            <p:nvPr/>
          </p:nvSpPr>
          <p:spPr>
            <a:xfrm>
              <a:off x="4341181" y="76126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C784999-2A40-4BC4-BD6E-90DA748B966B}"/>
                </a:ext>
              </a:extLst>
            </p:cNvPr>
            <p:cNvSpPr/>
            <p:nvPr/>
          </p:nvSpPr>
          <p:spPr>
            <a:xfrm>
              <a:off x="2167631" y="3457850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4949FAE-F46F-4883-8598-BD35F21C781A}"/>
                </a:ext>
              </a:extLst>
            </p:cNvPr>
            <p:cNvSpPr/>
            <p:nvPr/>
          </p:nvSpPr>
          <p:spPr>
            <a:xfrm>
              <a:off x="3630967" y="162461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D759381-7689-4C69-8C92-6E0FACD75559}"/>
                </a:ext>
              </a:extLst>
            </p:cNvPr>
            <p:cNvSpPr/>
            <p:nvPr/>
          </p:nvSpPr>
          <p:spPr>
            <a:xfrm>
              <a:off x="2938509" y="2525701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9505E23-B91C-4A63-AB59-A2091BFCE4BC}"/>
                </a:ext>
              </a:extLst>
            </p:cNvPr>
            <p:cNvSpPr/>
            <p:nvPr/>
          </p:nvSpPr>
          <p:spPr>
            <a:xfrm>
              <a:off x="7074023" y="76126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237A65A-FA6E-49EA-8CA6-72A8FACC22E5}"/>
                </a:ext>
              </a:extLst>
            </p:cNvPr>
            <p:cNvSpPr/>
            <p:nvPr/>
          </p:nvSpPr>
          <p:spPr>
            <a:xfrm>
              <a:off x="4900473" y="3457850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E3C345E-B005-4CAE-9D3E-BC19A9C8A055}"/>
                </a:ext>
              </a:extLst>
            </p:cNvPr>
            <p:cNvSpPr/>
            <p:nvPr/>
          </p:nvSpPr>
          <p:spPr>
            <a:xfrm>
              <a:off x="6363809" y="1624615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74B4C98-EFB1-4143-BC23-AE768420D30C}"/>
                </a:ext>
              </a:extLst>
            </p:cNvPr>
            <p:cNvSpPr/>
            <p:nvPr/>
          </p:nvSpPr>
          <p:spPr>
            <a:xfrm>
              <a:off x="5671351" y="2525701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53F610C-2FC9-4ECD-87F7-23535256C4F0}"/>
                </a:ext>
              </a:extLst>
            </p:cNvPr>
            <p:cNvSpPr/>
            <p:nvPr/>
          </p:nvSpPr>
          <p:spPr>
            <a:xfrm>
              <a:off x="10207842" y="755718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EEF5002-05CA-484D-9B00-D86EC5489158}"/>
                </a:ext>
              </a:extLst>
            </p:cNvPr>
            <p:cNvSpPr/>
            <p:nvPr/>
          </p:nvSpPr>
          <p:spPr>
            <a:xfrm>
              <a:off x="8034292" y="3452303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AB7C525-429C-440B-9205-990EF1C13DBB}"/>
                </a:ext>
              </a:extLst>
            </p:cNvPr>
            <p:cNvSpPr/>
            <p:nvPr/>
          </p:nvSpPr>
          <p:spPr>
            <a:xfrm>
              <a:off x="9497628" y="1619068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EFD32A9-A2DA-4D88-A21C-1CC21CC14A95}"/>
                </a:ext>
              </a:extLst>
            </p:cNvPr>
            <p:cNvSpPr/>
            <p:nvPr/>
          </p:nvSpPr>
          <p:spPr>
            <a:xfrm>
              <a:off x="8805170" y="2520154"/>
              <a:ext cx="275207" cy="26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48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BCB7C09-59CF-4F91-B9B7-45371ECCCA84}"/>
              </a:ext>
            </a:extLst>
          </p:cNvPr>
          <p:cNvGrpSpPr/>
          <p:nvPr/>
        </p:nvGrpSpPr>
        <p:grpSpPr>
          <a:xfrm>
            <a:off x="2118364" y="568328"/>
            <a:ext cx="7200000" cy="5486400"/>
            <a:chOff x="2118364" y="568328"/>
            <a:chExt cx="7200000" cy="54864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6B023B7-924C-4835-A948-231ACF1F389D}"/>
                </a:ext>
              </a:extLst>
            </p:cNvPr>
            <p:cNvSpPr/>
            <p:nvPr/>
          </p:nvSpPr>
          <p:spPr>
            <a:xfrm>
              <a:off x="2118364" y="568328"/>
              <a:ext cx="7200000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19C0BE5F-27EA-47FF-8FA0-BF9920E5F7F3}"/>
                </a:ext>
              </a:extLst>
            </p:cNvPr>
            <p:cNvGrpSpPr/>
            <p:nvPr/>
          </p:nvGrpSpPr>
          <p:grpSpPr>
            <a:xfrm>
              <a:off x="2129160" y="585738"/>
              <a:ext cx="7171983" cy="5458783"/>
              <a:chOff x="2129160" y="585738"/>
              <a:chExt cx="7171983" cy="5458783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8FCC2701-24A6-429E-85DB-1ADA955ECC3A}"/>
                  </a:ext>
                </a:extLst>
              </p:cNvPr>
              <p:cNvGrpSpPr/>
              <p:nvPr/>
            </p:nvGrpSpPr>
            <p:grpSpPr>
              <a:xfrm>
                <a:off x="6022549" y="3524521"/>
                <a:ext cx="3240000" cy="2520000"/>
                <a:chOff x="1669003" y="665825"/>
                <a:chExt cx="9439921" cy="6021280"/>
              </a:xfrm>
            </p:grpSpPr>
            <p:grpSp>
              <p:nvGrpSpPr>
                <p:cNvPr id="2" name="Agrupar 1">
                  <a:extLst>
                    <a:ext uri="{FF2B5EF4-FFF2-40B4-BE49-F238E27FC236}">
                      <a16:creationId xmlns:a16="http://schemas.microsoft.com/office/drawing/2014/main" id="{85F82962-F96A-4B59-BBF8-AF454CE42069}"/>
                    </a:ext>
                  </a:extLst>
                </p:cNvPr>
                <p:cNvGrpSpPr/>
                <p:nvPr/>
              </p:nvGrpSpPr>
              <p:grpSpPr>
                <a:xfrm>
                  <a:off x="1796249" y="3429000"/>
                  <a:ext cx="9312675" cy="3258105"/>
                  <a:chOff x="1796249" y="3429000"/>
                  <a:chExt cx="9312675" cy="3258105"/>
                </a:xfrm>
              </p:grpSpPr>
              <p:cxnSp>
                <p:nvCxnSpPr>
                  <p:cNvPr id="34" name="Conector reto 33">
                    <a:extLst>
                      <a:ext uri="{FF2B5EF4-FFF2-40B4-BE49-F238E27FC236}">
                        <a16:creationId xmlns:a16="http://schemas.microsoft.com/office/drawing/2014/main" id="{E0A397D6-1B98-408A-9B6E-29D2A87D8D78}"/>
                      </a:ext>
                    </a:extLst>
                  </p:cNvPr>
                  <p:cNvCxnSpPr/>
                  <p:nvPr/>
                </p:nvCxnSpPr>
                <p:spPr>
                  <a:xfrm>
                    <a:off x="4468427" y="3429000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ector reto 35">
                    <a:extLst>
                      <a:ext uri="{FF2B5EF4-FFF2-40B4-BE49-F238E27FC236}">
                        <a16:creationId xmlns:a16="http://schemas.microsoft.com/office/drawing/2014/main" id="{2FCEBB13-71D5-43F3-9C39-BA6DBCD81C4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436746" y="3429000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to 37">
                    <a:extLst>
                      <a:ext uri="{FF2B5EF4-FFF2-40B4-BE49-F238E27FC236}">
                        <a16:creationId xmlns:a16="http://schemas.microsoft.com/office/drawing/2014/main" id="{53129FA8-298A-4CA7-ABF0-33B29DDC0C3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96249" y="3429000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>
                    <a:extLst>
                      <a:ext uri="{FF2B5EF4-FFF2-40B4-BE49-F238E27FC236}">
                        <a16:creationId xmlns:a16="http://schemas.microsoft.com/office/drawing/2014/main" id="{D136FC17-1966-40C4-A92D-CF8BA95E7B5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96249" y="6687105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1EB3D749-4EE1-4707-8F60-83FA3F97918F}"/>
                    </a:ext>
                  </a:extLst>
                </p:cNvPr>
                <p:cNvCxnSpPr>
                  <a:stCxn id="12" idx="7"/>
                  <a:endCxn id="12" idx="7"/>
                </p:cNvCxnSpPr>
                <p:nvPr/>
              </p:nvCxnSpPr>
              <p:spPr>
                <a:xfrm>
                  <a:off x="2402535" y="3496853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82484053-E54D-439D-B439-D0C0FB916414}"/>
                    </a:ext>
                  </a:extLst>
                </p:cNvPr>
                <p:cNvSpPr/>
                <p:nvPr/>
              </p:nvSpPr>
              <p:spPr>
                <a:xfrm>
                  <a:off x="10207842" y="3518892"/>
                  <a:ext cx="275207" cy="2663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de Seta Reta 30">
                  <a:extLst>
                    <a:ext uri="{FF2B5EF4-FFF2-40B4-BE49-F238E27FC236}">
                      <a16:creationId xmlns:a16="http://schemas.microsoft.com/office/drawing/2014/main" id="{8C53B0DD-7E13-49B8-8943-0CB61C7D568C}"/>
                    </a:ext>
                  </a:extLst>
                </p:cNvPr>
                <p:cNvCxnSpPr>
                  <a:cxnSpLocks/>
                  <a:stCxn id="29" idx="0"/>
                  <a:endCxn id="20" idx="6"/>
                </p:cNvCxnSpPr>
                <p:nvPr/>
              </p:nvCxnSpPr>
              <p:spPr>
                <a:xfrm flipH="1">
                  <a:off x="8309499" y="3518892"/>
                  <a:ext cx="2035947" cy="665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de Seta Reta 32">
                  <a:extLst>
                    <a:ext uri="{FF2B5EF4-FFF2-40B4-BE49-F238E27FC236}">
                      <a16:creationId xmlns:a16="http://schemas.microsoft.com/office/drawing/2014/main" id="{C53754F1-2BB5-4EE3-91CE-0D277597EB88}"/>
                    </a:ext>
                  </a:extLst>
                </p:cNvPr>
                <p:cNvCxnSpPr>
                  <a:cxnSpLocks/>
                  <a:stCxn id="29" idx="0"/>
                  <a:endCxn id="14" idx="5"/>
                </p:cNvCxnSpPr>
                <p:nvPr/>
              </p:nvCxnSpPr>
              <p:spPr>
                <a:xfrm flipH="1" flipV="1">
                  <a:off x="3173413" y="2753025"/>
                  <a:ext cx="7172033" cy="765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de Seta Reta 34">
                  <a:extLst>
                    <a:ext uri="{FF2B5EF4-FFF2-40B4-BE49-F238E27FC236}">
                      <a16:creationId xmlns:a16="http://schemas.microsoft.com/office/drawing/2014/main" id="{D36148EE-FA7F-4645-BD9C-6225E4F1EAB4}"/>
                    </a:ext>
                  </a:extLst>
                </p:cNvPr>
                <p:cNvCxnSpPr>
                  <a:cxnSpLocks/>
                  <a:stCxn id="29" idx="0"/>
                  <a:endCxn id="13" idx="5"/>
                </p:cNvCxnSpPr>
                <p:nvPr/>
              </p:nvCxnSpPr>
              <p:spPr>
                <a:xfrm flipH="1" flipV="1">
                  <a:off x="3865871" y="1851939"/>
                  <a:ext cx="6479575" cy="16669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689B1993-11D7-45F1-9A32-38F2D114F8F1}"/>
                    </a:ext>
                  </a:extLst>
                </p:cNvPr>
                <p:cNvCxnSpPr>
                  <a:cxnSpLocks/>
                  <a:stCxn id="29" idx="0"/>
                  <a:endCxn id="11" idx="5"/>
                </p:cNvCxnSpPr>
                <p:nvPr/>
              </p:nvCxnSpPr>
              <p:spPr>
                <a:xfrm flipH="1" flipV="1">
                  <a:off x="4576085" y="988589"/>
                  <a:ext cx="5769361" cy="2530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de Seta Reta 38">
                  <a:extLst>
                    <a:ext uri="{FF2B5EF4-FFF2-40B4-BE49-F238E27FC236}">
                      <a16:creationId xmlns:a16="http://schemas.microsoft.com/office/drawing/2014/main" id="{8BAAFA1D-C8EE-4582-9A75-6640CB0784F1}"/>
                    </a:ext>
                  </a:extLst>
                </p:cNvPr>
                <p:cNvCxnSpPr>
                  <a:cxnSpLocks/>
                  <a:stCxn id="29" idx="0"/>
                  <a:endCxn id="12" idx="5"/>
                </p:cNvCxnSpPr>
                <p:nvPr/>
              </p:nvCxnSpPr>
              <p:spPr>
                <a:xfrm flipH="1">
                  <a:off x="2402535" y="3518892"/>
                  <a:ext cx="7942911" cy="1662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F8DCA74E-0AF9-43B9-8C0F-787DA0E43024}"/>
                    </a:ext>
                  </a:extLst>
                </p:cNvPr>
                <p:cNvCxnSpPr>
                  <a:cxnSpLocks/>
                  <a:stCxn id="29" idx="0"/>
                  <a:endCxn id="22" idx="5"/>
                </p:cNvCxnSpPr>
                <p:nvPr/>
              </p:nvCxnSpPr>
              <p:spPr>
                <a:xfrm flipH="1" flipV="1">
                  <a:off x="9040074" y="2747478"/>
                  <a:ext cx="1305372" cy="771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E582BFED-E179-477F-9559-FAD479FC4775}"/>
                    </a:ext>
                  </a:extLst>
                </p:cNvPr>
                <p:cNvCxnSpPr>
                  <a:cxnSpLocks/>
                  <a:stCxn id="29" idx="0"/>
                  <a:endCxn id="21" idx="5"/>
                </p:cNvCxnSpPr>
                <p:nvPr/>
              </p:nvCxnSpPr>
              <p:spPr>
                <a:xfrm flipH="1" flipV="1">
                  <a:off x="9732532" y="1846392"/>
                  <a:ext cx="612914" cy="1672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6C10D195-737B-465C-A9E3-1E1254D3FC02}"/>
                    </a:ext>
                  </a:extLst>
                </p:cNvPr>
                <p:cNvCxnSpPr>
                  <a:cxnSpLocks/>
                  <a:stCxn id="29" idx="0"/>
                  <a:endCxn id="19" idx="4"/>
                </p:cNvCxnSpPr>
                <p:nvPr/>
              </p:nvCxnSpPr>
              <p:spPr>
                <a:xfrm flipV="1">
                  <a:off x="10345446" y="1022045"/>
                  <a:ext cx="0" cy="24968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de Seta Reta 47">
                  <a:extLst>
                    <a:ext uri="{FF2B5EF4-FFF2-40B4-BE49-F238E27FC236}">
                      <a16:creationId xmlns:a16="http://schemas.microsoft.com/office/drawing/2014/main" id="{7E4E14AC-6CB6-4BED-A0A7-59506690C8F1}"/>
                    </a:ext>
                  </a:extLst>
                </p:cNvPr>
                <p:cNvCxnSpPr>
                  <a:cxnSpLocks/>
                  <a:stCxn id="29" idx="0"/>
                  <a:endCxn id="16" idx="6"/>
                </p:cNvCxnSpPr>
                <p:nvPr/>
              </p:nvCxnSpPr>
              <p:spPr>
                <a:xfrm flipH="1">
                  <a:off x="5175680" y="3518892"/>
                  <a:ext cx="5169766" cy="721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4D1F64A9-02DA-422C-9A25-42C192D47673}"/>
                    </a:ext>
                  </a:extLst>
                </p:cNvPr>
                <p:cNvCxnSpPr>
                  <a:cxnSpLocks/>
                  <a:stCxn id="29" idx="0"/>
                  <a:endCxn id="18" idx="6"/>
                </p:cNvCxnSpPr>
                <p:nvPr/>
              </p:nvCxnSpPr>
              <p:spPr>
                <a:xfrm flipH="1" flipV="1">
                  <a:off x="5946558" y="2658865"/>
                  <a:ext cx="4398888" cy="8600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de Seta Reta 51">
                  <a:extLst>
                    <a:ext uri="{FF2B5EF4-FFF2-40B4-BE49-F238E27FC236}">
                      <a16:creationId xmlns:a16="http://schemas.microsoft.com/office/drawing/2014/main" id="{F8E40440-87F6-4E03-B7F1-6CEF0EEC09F8}"/>
                    </a:ext>
                  </a:extLst>
                </p:cNvPr>
                <p:cNvCxnSpPr>
                  <a:cxnSpLocks/>
                  <a:stCxn id="29" idx="0"/>
                  <a:endCxn id="17" idx="5"/>
                </p:cNvCxnSpPr>
                <p:nvPr/>
              </p:nvCxnSpPr>
              <p:spPr>
                <a:xfrm flipH="1" flipV="1">
                  <a:off x="6598713" y="1851939"/>
                  <a:ext cx="3746733" cy="16669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de Seta Reta 53">
                  <a:extLst>
                    <a:ext uri="{FF2B5EF4-FFF2-40B4-BE49-F238E27FC236}">
                      <a16:creationId xmlns:a16="http://schemas.microsoft.com/office/drawing/2014/main" id="{0B6CEF2A-8A83-425A-B594-C44B8C504B01}"/>
                    </a:ext>
                  </a:extLst>
                </p:cNvPr>
                <p:cNvCxnSpPr>
                  <a:cxnSpLocks/>
                  <a:stCxn id="29" idx="0"/>
                  <a:endCxn id="15" idx="5"/>
                </p:cNvCxnSpPr>
                <p:nvPr/>
              </p:nvCxnSpPr>
              <p:spPr>
                <a:xfrm flipH="1" flipV="1">
                  <a:off x="7308927" y="988589"/>
                  <a:ext cx="3036519" cy="2530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id="{3F9C0C04-3FD1-4130-B59A-AE3C89A2F018}"/>
                    </a:ext>
                  </a:extLst>
                </p:cNvPr>
                <p:cNvGrpSpPr/>
                <p:nvPr/>
              </p:nvGrpSpPr>
              <p:grpSpPr>
                <a:xfrm>
                  <a:off x="1669003" y="665825"/>
                  <a:ext cx="9312675" cy="3258105"/>
                  <a:chOff x="1669003" y="665825"/>
                  <a:chExt cx="9312675" cy="3258105"/>
                </a:xfrm>
              </p:grpSpPr>
              <p:cxnSp>
                <p:nvCxnSpPr>
                  <p:cNvPr id="5" name="Conector reto 4">
                    <a:extLst>
                      <a:ext uri="{FF2B5EF4-FFF2-40B4-BE49-F238E27FC236}">
                        <a16:creationId xmlns:a16="http://schemas.microsoft.com/office/drawing/2014/main" id="{F3563CD8-8589-4D31-BEE1-E2AA50ED0C95}"/>
                      </a:ext>
                    </a:extLst>
                  </p:cNvPr>
                  <p:cNvCxnSpPr/>
                  <p:nvPr/>
                </p:nvCxnSpPr>
                <p:spPr>
                  <a:xfrm>
                    <a:off x="4341181" y="665825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to 6">
                    <a:extLst>
                      <a:ext uri="{FF2B5EF4-FFF2-40B4-BE49-F238E27FC236}">
                        <a16:creationId xmlns:a16="http://schemas.microsoft.com/office/drawing/2014/main" id="{A0A0E45B-CF54-40F5-9C3F-87B9A064F6B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309500" y="665825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ector reto 7">
                    <a:extLst>
                      <a:ext uri="{FF2B5EF4-FFF2-40B4-BE49-F238E27FC236}">
                        <a16:creationId xmlns:a16="http://schemas.microsoft.com/office/drawing/2014/main" id="{42BB8512-F714-4432-B6C2-BC80691422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69003" y="665825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ector reto 9">
                    <a:extLst>
                      <a:ext uri="{FF2B5EF4-FFF2-40B4-BE49-F238E27FC236}">
                        <a16:creationId xmlns:a16="http://schemas.microsoft.com/office/drawing/2014/main" id="{EA542916-D2A0-458D-973D-8B12B1A63E6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69003" y="3923930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Elipse 10">
                    <a:extLst>
                      <a:ext uri="{FF2B5EF4-FFF2-40B4-BE49-F238E27FC236}">
                        <a16:creationId xmlns:a16="http://schemas.microsoft.com/office/drawing/2014/main" id="{0D2D0BBE-3DFB-4D6B-8B76-FB0DFB84813F}"/>
                      </a:ext>
                    </a:extLst>
                  </p:cNvPr>
                  <p:cNvSpPr/>
                  <p:nvPr/>
                </p:nvSpPr>
                <p:spPr>
                  <a:xfrm>
                    <a:off x="4341181" y="76126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>
                    <a:extLst>
                      <a:ext uri="{FF2B5EF4-FFF2-40B4-BE49-F238E27FC236}">
                        <a16:creationId xmlns:a16="http://schemas.microsoft.com/office/drawing/2014/main" id="{4C784999-2A40-4BC4-BD6E-90DA748B966B}"/>
                      </a:ext>
                    </a:extLst>
                  </p:cNvPr>
                  <p:cNvSpPr/>
                  <p:nvPr/>
                </p:nvSpPr>
                <p:spPr>
                  <a:xfrm>
                    <a:off x="2167631" y="3457850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>
                    <a:extLst>
                      <a:ext uri="{FF2B5EF4-FFF2-40B4-BE49-F238E27FC236}">
                        <a16:creationId xmlns:a16="http://schemas.microsoft.com/office/drawing/2014/main" id="{F4949FAE-F46F-4883-8598-BD35F21C781A}"/>
                      </a:ext>
                    </a:extLst>
                  </p:cNvPr>
                  <p:cNvSpPr/>
                  <p:nvPr/>
                </p:nvSpPr>
                <p:spPr>
                  <a:xfrm>
                    <a:off x="3630967" y="162461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Elipse 13">
                    <a:extLst>
                      <a:ext uri="{FF2B5EF4-FFF2-40B4-BE49-F238E27FC236}">
                        <a16:creationId xmlns:a16="http://schemas.microsoft.com/office/drawing/2014/main" id="{FD759381-7689-4C69-8C92-6E0FACD75559}"/>
                      </a:ext>
                    </a:extLst>
                  </p:cNvPr>
                  <p:cNvSpPr/>
                  <p:nvPr/>
                </p:nvSpPr>
                <p:spPr>
                  <a:xfrm>
                    <a:off x="2938509" y="2525701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5" name="Elipse 14">
                    <a:extLst>
                      <a:ext uri="{FF2B5EF4-FFF2-40B4-BE49-F238E27FC236}">
                        <a16:creationId xmlns:a16="http://schemas.microsoft.com/office/drawing/2014/main" id="{C9505E23-B91C-4A63-AB59-A2091BFCE4BC}"/>
                      </a:ext>
                    </a:extLst>
                  </p:cNvPr>
                  <p:cNvSpPr/>
                  <p:nvPr/>
                </p:nvSpPr>
                <p:spPr>
                  <a:xfrm>
                    <a:off x="7074023" y="76126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>
                    <a:extLst>
                      <a:ext uri="{FF2B5EF4-FFF2-40B4-BE49-F238E27FC236}">
                        <a16:creationId xmlns:a16="http://schemas.microsoft.com/office/drawing/2014/main" id="{5237A65A-FA6E-49EA-8CA6-72A8FACC22E5}"/>
                      </a:ext>
                    </a:extLst>
                  </p:cNvPr>
                  <p:cNvSpPr/>
                  <p:nvPr/>
                </p:nvSpPr>
                <p:spPr>
                  <a:xfrm>
                    <a:off x="4900473" y="3457850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>
                    <a:extLst>
                      <a:ext uri="{FF2B5EF4-FFF2-40B4-BE49-F238E27FC236}">
                        <a16:creationId xmlns:a16="http://schemas.microsoft.com/office/drawing/2014/main" id="{5E3C345E-B005-4CAE-9D3E-BC19A9C8A055}"/>
                      </a:ext>
                    </a:extLst>
                  </p:cNvPr>
                  <p:cNvSpPr/>
                  <p:nvPr/>
                </p:nvSpPr>
                <p:spPr>
                  <a:xfrm>
                    <a:off x="6363809" y="162461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>
                    <a:extLst>
                      <a:ext uri="{FF2B5EF4-FFF2-40B4-BE49-F238E27FC236}">
                        <a16:creationId xmlns:a16="http://schemas.microsoft.com/office/drawing/2014/main" id="{D74B4C98-EFB1-4143-BC23-AE768420D30C}"/>
                      </a:ext>
                    </a:extLst>
                  </p:cNvPr>
                  <p:cNvSpPr/>
                  <p:nvPr/>
                </p:nvSpPr>
                <p:spPr>
                  <a:xfrm>
                    <a:off x="5671351" y="2525701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153F610C-2FC9-4ECD-87F7-23535256C4F0}"/>
                      </a:ext>
                    </a:extLst>
                  </p:cNvPr>
                  <p:cNvSpPr/>
                  <p:nvPr/>
                </p:nvSpPr>
                <p:spPr>
                  <a:xfrm>
                    <a:off x="10207842" y="755718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2EEF5002-05CA-484D-9B00-D86EC5489158}"/>
                      </a:ext>
                    </a:extLst>
                  </p:cNvPr>
                  <p:cNvSpPr/>
                  <p:nvPr/>
                </p:nvSpPr>
                <p:spPr>
                  <a:xfrm>
                    <a:off x="8034292" y="3452303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8AB7C525-429C-440B-9205-990EF1C13DBB}"/>
                      </a:ext>
                    </a:extLst>
                  </p:cNvPr>
                  <p:cNvSpPr/>
                  <p:nvPr/>
                </p:nvSpPr>
                <p:spPr>
                  <a:xfrm>
                    <a:off x="9497628" y="1619068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5EFD32A9-A2DA-4D88-A21C-1CC21CC14A95}"/>
                      </a:ext>
                    </a:extLst>
                  </p:cNvPr>
                  <p:cNvSpPr/>
                  <p:nvPr/>
                </p:nvSpPr>
                <p:spPr>
                  <a:xfrm>
                    <a:off x="8805170" y="2520154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27A04F8D-E3B0-4F2A-8FC7-338E0B756634}"/>
                  </a:ext>
                </a:extLst>
              </p:cNvPr>
              <p:cNvGrpSpPr/>
              <p:nvPr/>
            </p:nvGrpSpPr>
            <p:grpSpPr>
              <a:xfrm>
                <a:off x="2129160" y="3514305"/>
                <a:ext cx="3240000" cy="2520000"/>
                <a:chOff x="1669003" y="665825"/>
                <a:chExt cx="9439921" cy="6021280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id="{03294125-78B2-4014-B9EB-B25B3E5A9FD7}"/>
                    </a:ext>
                  </a:extLst>
                </p:cNvPr>
                <p:cNvGrpSpPr/>
                <p:nvPr/>
              </p:nvGrpSpPr>
              <p:grpSpPr>
                <a:xfrm>
                  <a:off x="1796249" y="3429000"/>
                  <a:ext cx="9312675" cy="3258105"/>
                  <a:chOff x="1796249" y="3429000"/>
                  <a:chExt cx="9312675" cy="3258105"/>
                </a:xfrm>
              </p:grpSpPr>
              <p:cxnSp>
                <p:nvCxnSpPr>
                  <p:cNvPr id="43" name="Conector reto 42">
                    <a:extLst>
                      <a:ext uri="{FF2B5EF4-FFF2-40B4-BE49-F238E27FC236}">
                        <a16:creationId xmlns:a16="http://schemas.microsoft.com/office/drawing/2014/main" id="{D47CC7CE-03DA-4100-854A-937535B2138B}"/>
                      </a:ext>
                    </a:extLst>
                  </p:cNvPr>
                  <p:cNvCxnSpPr/>
                  <p:nvPr/>
                </p:nvCxnSpPr>
                <p:spPr>
                  <a:xfrm>
                    <a:off x="4468427" y="3429000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ector reto 44">
                    <a:extLst>
                      <a:ext uri="{FF2B5EF4-FFF2-40B4-BE49-F238E27FC236}">
                        <a16:creationId xmlns:a16="http://schemas.microsoft.com/office/drawing/2014/main" id="{059E4AA2-D2BF-4D2C-AEDE-02813CD482D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436746" y="3429000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ector reto 46">
                    <a:extLst>
                      <a:ext uri="{FF2B5EF4-FFF2-40B4-BE49-F238E27FC236}">
                        <a16:creationId xmlns:a16="http://schemas.microsoft.com/office/drawing/2014/main" id="{950ACBC3-B992-421C-9413-1B7536BB1BF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96249" y="3429000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>
                    <a:extLst>
                      <a:ext uri="{FF2B5EF4-FFF2-40B4-BE49-F238E27FC236}">
                        <a16:creationId xmlns:a16="http://schemas.microsoft.com/office/drawing/2014/main" id="{6E4CEC4F-D530-4F89-B320-53E9DBA848B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96249" y="6687105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0730EA52-46BE-41F8-9AC0-2B6BCA4C4432}"/>
                    </a:ext>
                  </a:extLst>
                </p:cNvPr>
                <p:cNvCxnSpPr>
                  <a:stCxn id="74" idx="7"/>
                  <a:endCxn id="74" idx="7"/>
                </p:cNvCxnSpPr>
                <p:nvPr/>
              </p:nvCxnSpPr>
              <p:spPr>
                <a:xfrm>
                  <a:off x="2402535" y="3496853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F0CFECFE-A9E5-4BDB-B004-B0AE08790E67}"/>
                    </a:ext>
                  </a:extLst>
                </p:cNvPr>
                <p:cNvSpPr/>
                <p:nvPr/>
              </p:nvSpPr>
              <p:spPr>
                <a:xfrm>
                  <a:off x="4458069" y="3495590"/>
                  <a:ext cx="275207" cy="2663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1E2B7F9D-9F87-4672-814C-70DF3115EAF7}"/>
                    </a:ext>
                  </a:extLst>
                </p:cNvPr>
                <p:cNvCxnSpPr>
                  <a:cxnSpLocks/>
                  <a:stCxn id="53" idx="0"/>
                  <a:endCxn id="82" idx="2"/>
                </p:cNvCxnSpPr>
                <p:nvPr/>
              </p:nvCxnSpPr>
              <p:spPr>
                <a:xfrm>
                  <a:off x="4595673" y="3495590"/>
                  <a:ext cx="3438619" cy="898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323CB5D2-EC0A-43DB-9966-2540A94A0DE3}"/>
                    </a:ext>
                  </a:extLst>
                </p:cNvPr>
                <p:cNvCxnSpPr>
                  <a:cxnSpLocks/>
                  <a:stCxn id="53" idx="0"/>
                  <a:endCxn id="76" idx="5"/>
                </p:cNvCxnSpPr>
                <p:nvPr/>
              </p:nvCxnSpPr>
              <p:spPr>
                <a:xfrm flipH="1" flipV="1">
                  <a:off x="3173413" y="2753025"/>
                  <a:ext cx="1422260" cy="7425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de Seta Reta 57">
                  <a:extLst>
                    <a:ext uri="{FF2B5EF4-FFF2-40B4-BE49-F238E27FC236}">
                      <a16:creationId xmlns:a16="http://schemas.microsoft.com/office/drawing/2014/main" id="{8E7B0BAE-5CC4-40D6-8187-FE5F01B7425D}"/>
                    </a:ext>
                  </a:extLst>
                </p:cNvPr>
                <p:cNvCxnSpPr>
                  <a:cxnSpLocks/>
                  <a:stCxn id="53" idx="0"/>
                  <a:endCxn id="75" idx="5"/>
                </p:cNvCxnSpPr>
                <p:nvPr/>
              </p:nvCxnSpPr>
              <p:spPr>
                <a:xfrm flipH="1" flipV="1">
                  <a:off x="3865871" y="1851939"/>
                  <a:ext cx="729802" cy="16436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de Seta Reta 58">
                  <a:extLst>
                    <a:ext uri="{FF2B5EF4-FFF2-40B4-BE49-F238E27FC236}">
                      <a16:creationId xmlns:a16="http://schemas.microsoft.com/office/drawing/2014/main" id="{0053B7BF-D44A-4973-9F47-9BB890A99CF4}"/>
                    </a:ext>
                  </a:extLst>
                </p:cNvPr>
                <p:cNvCxnSpPr>
                  <a:cxnSpLocks/>
                  <a:stCxn id="53" idx="0"/>
                  <a:endCxn id="73" idx="4"/>
                </p:cNvCxnSpPr>
                <p:nvPr/>
              </p:nvCxnSpPr>
              <p:spPr>
                <a:xfrm flipH="1" flipV="1">
                  <a:off x="4478785" y="1027592"/>
                  <a:ext cx="116888" cy="24679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de Seta Reta 59">
                  <a:extLst>
                    <a:ext uri="{FF2B5EF4-FFF2-40B4-BE49-F238E27FC236}">
                      <a16:creationId xmlns:a16="http://schemas.microsoft.com/office/drawing/2014/main" id="{A75E3425-68F9-43DD-887A-6E492B67DF73}"/>
                    </a:ext>
                  </a:extLst>
                </p:cNvPr>
                <p:cNvCxnSpPr>
                  <a:cxnSpLocks/>
                  <a:stCxn id="53" idx="0"/>
                  <a:endCxn id="74" idx="6"/>
                </p:cNvCxnSpPr>
                <p:nvPr/>
              </p:nvCxnSpPr>
              <p:spPr>
                <a:xfrm flipH="1">
                  <a:off x="2442838" y="3495590"/>
                  <a:ext cx="2152835" cy="95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de Seta Reta 60">
                  <a:extLst>
                    <a:ext uri="{FF2B5EF4-FFF2-40B4-BE49-F238E27FC236}">
                      <a16:creationId xmlns:a16="http://schemas.microsoft.com/office/drawing/2014/main" id="{1AEB53DA-C413-4E2F-A48B-33819C31B685}"/>
                    </a:ext>
                  </a:extLst>
                </p:cNvPr>
                <p:cNvCxnSpPr>
                  <a:cxnSpLocks/>
                  <a:stCxn id="53" idx="0"/>
                  <a:endCxn id="84" idx="2"/>
                </p:cNvCxnSpPr>
                <p:nvPr/>
              </p:nvCxnSpPr>
              <p:spPr>
                <a:xfrm flipV="1">
                  <a:off x="4595673" y="2653318"/>
                  <a:ext cx="4209497" cy="842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de Seta Reta 61">
                  <a:extLst>
                    <a:ext uri="{FF2B5EF4-FFF2-40B4-BE49-F238E27FC236}">
                      <a16:creationId xmlns:a16="http://schemas.microsoft.com/office/drawing/2014/main" id="{12072BBB-902C-4005-895A-5CA779CC33DE}"/>
                    </a:ext>
                  </a:extLst>
                </p:cNvPr>
                <p:cNvCxnSpPr>
                  <a:cxnSpLocks/>
                  <a:stCxn id="53" idx="0"/>
                  <a:endCxn id="83" idx="2"/>
                </p:cNvCxnSpPr>
                <p:nvPr/>
              </p:nvCxnSpPr>
              <p:spPr>
                <a:xfrm flipV="1">
                  <a:off x="4595673" y="1752232"/>
                  <a:ext cx="4901955" cy="17433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de Seta Reta 62">
                  <a:extLst>
                    <a:ext uri="{FF2B5EF4-FFF2-40B4-BE49-F238E27FC236}">
                      <a16:creationId xmlns:a16="http://schemas.microsoft.com/office/drawing/2014/main" id="{7239DFFA-7C1A-4832-B965-BFA994FC542F}"/>
                    </a:ext>
                  </a:extLst>
                </p:cNvPr>
                <p:cNvCxnSpPr>
                  <a:cxnSpLocks/>
                  <a:stCxn id="53" idx="0"/>
                  <a:endCxn id="81" idx="2"/>
                </p:cNvCxnSpPr>
                <p:nvPr/>
              </p:nvCxnSpPr>
              <p:spPr>
                <a:xfrm flipV="1">
                  <a:off x="4595673" y="888882"/>
                  <a:ext cx="5612169" cy="2606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de Seta Reta 63">
                  <a:extLst>
                    <a:ext uri="{FF2B5EF4-FFF2-40B4-BE49-F238E27FC236}">
                      <a16:creationId xmlns:a16="http://schemas.microsoft.com/office/drawing/2014/main" id="{4E7DC966-22A4-436B-B487-7505E2F31FC9}"/>
                    </a:ext>
                  </a:extLst>
                </p:cNvPr>
                <p:cNvCxnSpPr>
                  <a:cxnSpLocks/>
                  <a:stCxn id="53" idx="0"/>
                  <a:endCxn id="78" idx="2"/>
                </p:cNvCxnSpPr>
                <p:nvPr/>
              </p:nvCxnSpPr>
              <p:spPr>
                <a:xfrm>
                  <a:off x="4595673" y="3495590"/>
                  <a:ext cx="304800" cy="95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de Seta Reta 64">
                  <a:extLst>
                    <a:ext uri="{FF2B5EF4-FFF2-40B4-BE49-F238E27FC236}">
                      <a16:creationId xmlns:a16="http://schemas.microsoft.com/office/drawing/2014/main" id="{71336132-EC7E-45F1-AF29-DBBF61B6F67D}"/>
                    </a:ext>
                  </a:extLst>
                </p:cNvPr>
                <p:cNvCxnSpPr>
                  <a:cxnSpLocks/>
                  <a:stCxn id="53" idx="0"/>
                  <a:endCxn id="80" idx="3"/>
                </p:cNvCxnSpPr>
                <p:nvPr/>
              </p:nvCxnSpPr>
              <p:spPr>
                <a:xfrm flipV="1">
                  <a:off x="4595673" y="2753025"/>
                  <a:ext cx="1115981" cy="7425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de Seta Reta 65">
                  <a:extLst>
                    <a:ext uri="{FF2B5EF4-FFF2-40B4-BE49-F238E27FC236}">
                      <a16:creationId xmlns:a16="http://schemas.microsoft.com/office/drawing/2014/main" id="{34CC87C5-2AAB-48D2-A023-A6F3D873A231}"/>
                    </a:ext>
                  </a:extLst>
                </p:cNvPr>
                <p:cNvCxnSpPr>
                  <a:cxnSpLocks/>
                  <a:stCxn id="53" idx="0"/>
                  <a:endCxn id="79" idx="3"/>
                </p:cNvCxnSpPr>
                <p:nvPr/>
              </p:nvCxnSpPr>
              <p:spPr>
                <a:xfrm flipV="1">
                  <a:off x="4595673" y="1851939"/>
                  <a:ext cx="1808439" cy="16436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de Seta Reta 66">
                  <a:extLst>
                    <a:ext uri="{FF2B5EF4-FFF2-40B4-BE49-F238E27FC236}">
                      <a16:creationId xmlns:a16="http://schemas.microsoft.com/office/drawing/2014/main" id="{3097B6FD-3E25-428C-AF39-6E087BBDA64A}"/>
                    </a:ext>
                  </a:extLst>
                </p:cNvPr>
                <p:cNvCxnSpPr>
                  <a:cxnSpLocks/>
                  <a:stCxn id="53" idx="0"/>
                  <a:endCxn id="77" idx="3"/>
                </p:cNvCxnSpPr>
                <p:nvPr/>
              </p:nvCxnSpPr>
              <p:spPr>
                <a:xfrm flipV="1">
                  <a:off x="4595673" y="988589"/>
                  <a:ext cx="2518653" cy="25070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Agrupar 67">
                  <a:extLst>
                    <a:ext uri="{FF2B5EF4-FFF2-40B4-BE49-F238E27FC236}">
                      <a16:creationId xmlns:a16="http://schemas.microsoft.com/office/drawing/2014/main" id="{E19E15A9-AC3E-4909-8659-DA49E4379A09}"/>
                    </a:ext>
                  </a:extLst>
                </p:cNvPr>
                <p:cNvGrpSpPr/>
                <p:nvPr/>
              </p:nvGrpSpPr>
              <p:grpSpPr>
                <a:xfrm>
                  <a:off x="1669003" y="665825"/>
                  <a:ext cx="9312675" cy="3258105"/>
                  <a:chOff x="1669003" y="665825"/>
                  <a:chExt cx="9312675" cy="3258105"/>
                </a:xfrm>
              </p:grpSpPr>
              <p:cxnSp>
                <p:nvCxnSpPr>
                  <p:cNvPr id="69" name="Conector reto 68">
                    <a:extLst>
                      <a:ext uri="{FF2B5EF4-FFF2-40B4-BE49-F238E27FC236}">
                        <a16:creationId xmlns:a16="http://schemas.microsoft.com/office/drawing/2014/main" id="{E0A35E08-CA4A-4A97-955C-93C4A5D151EB}"/>
                      </a:ext>
                    </a:extLst>
                  </p:cNvPr>
                  <p:cNvCxnSpPr/>
                  <p:nvPr/>
                </p:nvCxnSpPr>
                <p:spPr>
                  <a:xfrm>
                    <a:off x="4341181" y="665825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ector reto 69">
                    <a:extLst>
                      <a:ext uri="{FF2B5EF4-FFF2-40B4-BE49-F238E27FC236}">
                        <a16:creationId xmlns:a16="http://schemas.microsoft.com/office/drawing/2014/main" id="{0446A1D4-984F-4600-83F6-C3E0214B03F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309500" y="665825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ector reto 70">
                    <a:extLst>
                      <a:ext uri="{FF2B5EF4-FFF2-40B4-BE49-F238E27FC236}">
                        <a16:creationId xmlns:a16="http://schemas.microsoft.com/office/drawing/2014/main" id="{7F88016B-A412-4D9F-A4A3-F44802561B4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69003" y="665825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to 71">
                    <a:extLst>
                      <a:ext uri="{FF2B5EF4-FFF2-40B4-BE49-F238E27FC236}">
                        <a16:creationId xmlns:a16="http://schemas.microsoft.com/office/drawing/2014/main" id="{0AECB08B-BE1E-4826-94AC-E5FA9948306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69003" y="3923930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9EF724AE-0744-498D-B619-E29C4CEFD9EA}"/>
                      </a:ext>
                    </a:extLst>
                  </p:cNvPr>
                  <p:cNvSpPr/>
                  <p:nvPr/>
                </p:nvSpPr>
                <p:spPr>
                  <a:xfrm>
                    <a:off x="4341181" y="76126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32682850-A9CA-486B-807A-C1470D4C15AD}"/>
                      </a:ext>
                    </a:extLst>
                  </p:cNvPr>
                  <p:cNvSpPr/>
                  <p:nvPr/>
                </p:nvSpPr>
                <p:spPr>
                  <a:xfrm>
                    <a:off x="2167631" y="3457850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08A11E7C-6F57-4D48-AB5E-6D7B275F9387}"/>
                      </a:ext>
                    </a:extLst>
                  </p:cNvPr>
                  <p:cNvSpPr/>
                  <p:nvPr/>
                </p:nvSpPr>
                <p:spPr>
                  <a:xfrm>
                    <a:off x="3630967" y="162461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92141DEF-59D9-4AEA-85A8-F690C8E5D5FF}"/>
                      </a:ext>
                    </a:extLst>
                  </p:cNvPr>
                  <p:cNvSpPr/>
                  <p:nvPr/>
                </p:nvSpPr>
                <p:spPr>
                  <a:xfrm>
                    <a:off x="2938509" y="2525701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7" name="Elipse 76">
                    <a:extLst>
                      <a:ext uri="{FF2B5EF4-FFF2-40B4-BE49-F238E27FC236}">
                        <a16:creationId xmlns:a16="http://schemas.microsoft.com/office/drawing/2014/main" id="{9A69107A-3D18-43B3-9753-34A7F90C1891}"/>
                      </a:ext>
                    </a:extLst>
                  </p:cNvPr>
                  <p:cNvSpPr/>
                  <p:nvPr/>
                </p:nvSpPr>
                <p:spPr>
                  <a:xfrm>
                    <a:off x="7074023" y="76126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Elipse 77">
                    <a:extLst>
                      <a:ext uri="{FF2B5EF4-FFF2-40B4-BE49-F238E27FC236}">
                        <a16:creationId xmlns:a16="http://schemas.microsoft.com/office/drawing/2014/main" id="{5385A5CF-513A-46AF-A475-3BA483A434A6}"/>
                      </a:ext>
                    </a:extLst>
                  </p:cNvPr>
                  <p:cNvSpPr/>
                  <p:nvPr/>
                </p:nvSpPr>
                <p:spPr>
                  <a:xfrm>
                    <a:off x="4900473" y="3457850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906F4E38-4E17-440F-A730-0B6206E279C5}"/>
                      </a:ext>
                    </a:extLst>
                  </p:cNvPr>
                  <p:cNvSpPr/>
                  <p:nvPr/>
                </p:nvSpPr>
                <p:spPr>
                  <a:xfrm>
                    <a:off x="6363809" y="162461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D1A538DA-B896-4852-B481-53B4F6D2F37F}"/>
                      </a:ext>
                    </a:extLst>
                  </p:cNvPr>
                  <p:cNvSpPr/>
                  <p:nvPr/>
                </p:nvSpPr>
                <p:spPr>
                  <a:xfrm>
                    <a:off x="5671351" y="2525701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1" name="Elipse 80">
                    <a:extLst>
                      <a:ext uri="{FF2B5EF4-FFF2-40B4-BE49-F238E27FC236}">
                        <a16:creationId xmlns:a16="http://schemas.microsoft.com/office/drawing/2014/main" id="{79FD98BA-6077-4F07-8006-55A4F1F1CE76}"/>
                      </a:ext>
                    </a:extLst>
                  </p:cNvPr>
                  <p:cNvSpPr/>
                  <p:nvPr/>
                </p:nvSpPr>
                <p:spPr>
                  <a:xfrm>
                    <a:off x="10207842" y="755718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Elipse 81">
                    <a:extLst>
                      <a:ext uri="{FF2B5EF4-FFF2-40B4-BE49-F238E27FC236}">
                        <a16:creationId xmlns:a16="http://schemas.microsoft.com/office/drawing/2014/main" id="{8DB89065-FA26-4682-AA2A-6F3C89026123}"/>
                      </a:ext>
                    </a:extLst>
                  </p:cNvPr>
                  <p:cNvSpPr/>
                  <p:nvPr/>
                </p:nvSpPr>
                <p:spPr>
                  <a:xfrm>
                    <a:off x="8034292" y="3452303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4B580BD8-0AA4-401A-B649-D7D9D87B4911}"/>
                      </a:ext>
                    </a:extLst>
                  </p:cNvPr>
                  <p:cNvSpPr/>
                  <p:nvPr/>
                </p:nvSpPr>
                <p:spPr>
                  <a:xfrm>
                    <a:off x="9497628" y="1619068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1D71D957-D362-467B-B376-913276FE7179}"/>
                      </a:ext>
                    </a:extLst>
                  </p:cNvPr>
                  <p:cNvSpPr/>
                  <p:nvPr/>
                </p:nvSpPr>
                <p:spPr>
                  <a:xfrm>
                    <a:off x="8805170" y="2520154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3695B155-C0DB-4426-9061-3DCFB25A1154}"/>
                  </a:ext>
                </a:extLst>
              </p:cNvPr>
              <p:cNvGrpSpPr/>
              <p:nvPr/>
            </p:nvGrpSpPr>
            <p:grpSpPr>
              <a:xfrm>
                <a:off x="2342366" y="592506"/>
                <a:ext cx="3240000" cy="2520000"/>
                <a:chOff x="1669003" y="665825"/>
                <a:chExt cx="9439921" cy="6021280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id="{CBD9B3D8-9A08-446B-BAB5-2D32FBDDE440}"/>
                    </a:ext>
                  </a:extLst>
                </p:cNvPr>
                <p:cNvGrpSpPr/>
                <p:nvPr/>
              </p:nvGrpSpPr>
              <p:grpSpPr>
                <a:xfrm>
                  <a:off x="1796249" y="3429000"/>
                  <a:ext cx="9312675" cy="3258105"/>
                  <a:chOff x="1796249" y="3429000"/>
                  <a:chExt cx="9312675" cy="3258105"/>
                </a:xfrm>
              </p:grpSpPr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17379A71-7C7E-4855-B3A7-9D31B94E8E4F}"/>
                      </a:ext>
                    </a:extLst>
                  </p:cNvPr>
                  <p:cNvCxnSpPr/>
                  <p:nvPr/>
                </p:nvCxnSpPr>
                <p:spPr>
                  <a:xfrm>
                    <a:off x="4468427" y="3429000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ector reto 86">
                    <a:extLst>
                      <a:ext uri="{FF2B5EF4-FFF2-40B4-BE49-F238E27FC236}">
                        <a16:creationId xmlns:a16="http://schemas.microsoft.com/office/drawing/2014/main" id="{731AEA42-1288-45F8-80DA-CA9B063C2AD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436746" y="3429000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ector reto 87">
                    <a:extLst>
                      <a:ext uri="{FF2B5EF4-FFF2-40B4-BE49-F238E27FC236}">
                        <a16:creationId xmlns:a16="http://schemas.microsoft.com/office/drawing/2014/main" id="{054AF4A4-1DD5-4C08-B107-30509CC49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96249" y="3429000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ector reto 88">
                    <a:extLst>
                      <a:ext uri="{FF2B5EF4-FFF2-40B4-BE49-F238E27FC236}">
                        <a16:creationId xmlns:a16="http://schemas.microsoft.com/office/drawing/2014/main" id="{93CE40F9-42CC-4F71-A836-461DB5BD93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96249" y="6687105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ector reto 89">
                  <a:extLst>
                    <a:ext uri="{FF2B5EF4-FFF2-40B4-BE49-F238E27FC236}">
                      <a16:creationId xmlns:a16="http://schemas.microsoft.com/office/drawing/2014/main" id="{4C604859-E662-47D4-BC4E-CB69F9ACAEC3}"/>
                    </a:ext>
                  </a:extLst>
                </p:cNvPr>
                <p:cNvCxnSpPr>
                  <a:stCxn id="110" idx="7"/>
                  <a:endCxn id="110" idx="7"/>
                </p:cNvCxnSpPr>
                <p:nvPr/>
              </p:nvCxnSpPr>
              <p:spPr>
                <a:xfrm>
                  <a:off x="2402535" y="3496853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1271D997-14E1-4269-A92B-5BE7C6B34579}"/>
                    </a:ext>
                  </a:extLst>
                </p:cNvPr>
                <p:cNvSpPr/>
                <p:nvPr/>
              </p:nvSpPr>
              <p:spPr>
                <a:xfrm>
                  <a:off x="2167631" y="6337550"/>
                  <a:ext cx="275207" cy="2663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92" name="Conector de Seta Reta 91">
                  <a:extLst>
                    <a:ext uri="{FF2B5EF4-FFF2-40B4-BE49-F238E27FC236}">
                      <a16:creationId xmlns:a16="http://schemas.microsoft.com/office/drawing/2014/main" id="{70D81276-8782-437E-A2CE-596D7EA47218}"/>
                    </a:ext>
                  </a:extLst>
                </p:cNvPr>
                <p:cNvCxnSpPr>
                  <a:stCxn id="91" idx="0"/>
                </p:cNvCxnSpPr>
                <p:nvPr/>
              </p:nvCxnSpPr>
              <p:spPr>
                <a:xfrm flipH="1" flipV="1">
                  <a:off x="2305234" y="3718630"/>
                  <a:ext cx="1" cy="26189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ector de Seta Reta 92">
                  <a:extLst>
                    <a:ext uri="{FF2B5EF4-FFF2-40B4-BE49-F238E27FC236}">
                      <a16:creationId xmlns:a16="http://schemas.microsoft.com/office/drawing/2014/main" id="{D2259776-E27F-47D4-9C4A-33ADD98B0D6A}"/>
                    </a:ext>
                  </a:extLst>
                </p:cNvPr>
                <p:cNvCxnSpPr>
                  <a:stCxn id="91" idx="0"/>
                  <a:endCxn id="112" idx="4"/>
                </p:cNvCxnSpPr>
                <p:nvPr/>
              </p:nvCxnSpPr>
              <p:spPr>
                <a:xfrm flipV="1">
                  <a:off x="2305235" y="2792028"/>
                  <a:ext cx="770878" cy="35455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ector de Seta Reta 93">
                  <a:extLst>
                    <a:ext uri="{FF2B5EF4-FFF2-40B4-BE49-F238E27FC236}">
                      <a16:creationId xmlns:a16="http://schemas.microsoft.com/office/drawing/2014/main" id="{44AC83BD-CC63-4193-A178-BFDE123CE37C}"/>
                    </a:ext>
                  </a:extLst>
                </p:cNvPr>
                <p:cNvCxnSpPr>
                  <a:stCxn id="91" idx="0"/>
                  <a:endCxn id="111" idx="4"/>
                </p:cNvCxnSpPr>
                <p:nvPr/>
              </p:nvCxnSpPr>
              <p:spPr>
                <a:xfrm flipV="1">
                  <a:off x="2305235" y="1890942"/>
                  <a:ext cx="1463336" cy="44466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de Seta Reta 94">
                  <a:extLst>
                    <a:ext uri="{FF2B5EF4-FFF2-40B4-BE49-F238E27FC236}">
                      <a16:creationId xmlns:a16="http://schemas.microsoft.com/office/drawing/2014/main" id="{9F9C4328-6A82-4DF9-957E-E0C252E842B8}"/>
                    </a:ext>
                  </a:extLst>
                </p:cNvPr>
                <p:cNvCxnSpPr>
                  <a:stCxn id="91" idx="0"/>
                  <a:endCxn id="109" idx="4"/>
                </p:cNvCxnSpPr>
                <p:nvPr/>
              </p:nvCxnSpPr>
              <p:spPr>
                <a:xfrm flipV="1">
                  <a:off x="2305235" y="1027592"/>
                  <a:ext cx="2173550" cy="53099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de Seta Reta 95">
                  <a:extLst>
                    <a:ext uri="{FF2B5EF4-FFF2-40B4-BE49-F238E27FC236}">
                      <a16:creationId xmlns:a16="http://schemas.microsoft.com/office/drawing/2014/main" id="{4E430086-8AFF-4472-96AA-881FAF8B0481}"/>
                    </a:ext>
                  </a:extLst>
                </p:cNvPr>
                <p:cNvCxnSpPr>
                  <a:cxnSpLocks/>
                  <a:stCxn id="91" idx="0"/>
                  <a:endCxn id="118" idx="3"/>
                </p:cNvCxnSpPr>
                <p:nvPr/>
              </p:nvCxnSpPr>
              <p:spPr>
                <a:xfrm flipV="1">
                  <a:off x="2305235" y="3679627"/>
                  <a:ext cx="5769360" cy="26579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de Seta Reta 96">
                  <a:extLst>
                    <a:ext uri="{FF2B5EF4-FFF2-40B4-BE49-F238E27FC236}">
                      <a16:creationId xmlns:a16="http://schemas.microsoft.com/office/drawing/2014/main" id="{8CBD394D-4D55-49E0-B1D9-C7CF2CE13734}"/>
                    </a:ext>
                  </a:extLst>
                </p:cNvPr>
                <p:cNvCxnSpPr>
                  <a:stCxn id="91" idx="0"/>
                  <a:endCxn id="120" idx="3"/>
                </p:cNvCxnSpPr>
                <p:nvPr/>
              </p:nvCxnSpPr>
              <p:spPr>
                <a:xfrm flipV="1">
                  <a:off x="2305235" y="2747478"/>
                  <a:ext cx="6540238" cy="35900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de Seta Reta 97">
                  <a:extLst>
                    <a:ext uri="{FF2B5EF4-FFF2-40B4-BE49-F238E27FC236}">
                      <a16:creationId xmlns:a16="http://schemas.microsoft.com/office/drawing/2014/main" id="{AAE3BCD8-130D-4848-8FD9-EADDC4F2BE1E}"/>
                    </a:ext>
                  </a:extLst>
                </p:cNvPr>
                <p:cNvCxnSpPr>
                  <a:stCxn id="91" idx="0"/>
                  <a:endCxn id="119" idx="3"/>
                </p:cNvCxnSpPr>
                <p:nvPr/>
              </p:nvCxnSpPr>
              <p:spPr>
                <a:xfrm flipV="1">
                  <a:off x="2305235" y="1846392"/>
                  <a:ext cx="7232696" cy="44911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de Seta Reta 98">
                  <a:extLst>
                    <a:ext uri="{FF2B5EF4-FFF2-40B4-BE49-F238E27FC236}">
                      <a16:creationId xmlns:a16="http://schemas.microsoft.com/office/drawing/2014/main" id="{D48B9269-C975-4237-998A-C6B071569199}"/>
                    </a:ext>
                  </a:extLst>
                </p:cNvPr>
                <p:cNvCxnSpPr>
                  <a:stCxn id="91" idx="0"/>
                  <a:endCxn id="117" idx="3"/>
                </p:cNvCxnSpPr>
                <p:nvPr/>
              </p:nvCxnSpPr>
              <p:spPr>
                <a:xfrm flipV="1">
                  <a:off x="2305235" y="983042"/>
                  <a:ext cx="7942910" cy="53545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de Seta Reta 99">
                  <a:extLst>
                    <a:ext uri="{FF2B5EF4-FFF2-40B4-BE49-F238E27FC236}">
                      <a16:creationId xmlns:a16="http://schemas.microsoft.com/office/drawing/2014/main" id="{63E96E65-976F-45FD-8CE9-1BAC25BA3D48}"/>
                    </a:ext>
                  </a:extLst>
                </p:cNvPr>
                <p:cNvCxnSpPr>
                  <a:stCxn id="91" idx="0"/>
                  <a:endCxn id="114" idx="3"/>
                </p:cNvCxnSpPr>
                <p:nvPr/>
              </p:nvCxnSpPr>
              <p:spPr>
                <a:xfrm flipV="1">
                  <a:off x="2305235" y="3685174"/>
                  <a:ext cx="2635541" cy="26523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de Seta Reta 100">
                  <a:extLst>
                    <a:ext uri="{FF2B5EF4-FFF2-40B4-BE49-F238E27FC236}">
                      <a16:creationId xmlns:a16="http://schemas.microsoft.com/office/drawing/2014/main" id="{10A21DA1-18A7-4F04-AC73-8B16F27B004D}"/>
                    </a:ext>
                  </a:extLst>
                </p:cNvPr>
                <p:cNvCxnSpPr>
                  <a:stCxn id="91" idx="0"/>
                  <a:endCxn id="116" idx="3"/>
                </p:cNvCxnSpPr>
                <p:nvPr/>
              </p:nvCxnSpPr>
              <p:spPr>
                <a:xfrm flipV="1">
                  <a:off x="2305235" y="2753025"/>
                  <a:ext cx="3406419" cy="35845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ector de Seta Reta 101">
                  <a:extLst>
                    <a:ext uri="{FF2B5EF4-FFF2-40B4-BE49-F238E27FC236}">
                      <a16:creationId xmlns:a16="http://schemas.microsoft.com/office/drawing/2014/main" id="{6AD904F6-E3F8-4309-8FB6-6E7B690E0BCA}"/>
                    </a:ext>
                  </a:extLst>
                </p:cNvPr>
                <p:cNvCxnSpPr>
                  <a:stCxn id="91" idx="0"/>
                  <a:endCxn id="115" idx="3"/>
                </p:cNvCxnSpPr>
                <p:nvPr/>
              </p:nvCxnSpPr>
              <p:spPr>
                <a:xfrm flipV="1">
                  <a:off x="2305235" y="1851939"/>
                  <a:ext cx="4098877" cy="44856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de Seta Reta 102">
                  <a:extLst>
                    <a:ext uri="{FF2B5EF4-FFF2-40B4-BE49-F238E27FC236}">
                      <a16:creationId xmlns:a16="http://schemas.microsoft.com/office/drawing/2014/main" id="{183832A5-C85A-4B46-A4EC-A6D028ADF251}"/>
                    </a:ext>
                  </a:extLst>
                </p:cNvPr>
                <p:cNvCxnSpPr>
                  <a:stCxn id="91" idx="0"/>
                  <a:endCxn id="113" idx="4"/>
                </p:cNvCxnSpPr>
                <p:nvPr/>
              </p:nvCxnSpPr>
              <p:spPr>
                <a:xfrm flipV="1">
                  <a:off x="2305235" y="988589"/>
                  <a:ext cx="4809091" cy="53489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Agrupar 103">
                  <a:extLst>
                    <a:ext uri="{FF2B5EF4-FFF2-40B4-BE49-F238E27FC236}">
                      <a16:creationId xmlns:a16="http://schemas.microsoft.com/office/drawing/2014/main" id="{3884B8FF-7314-45EB-8F3F-9BB6A177ABCB}"/>
                    </a:ext>
                  </a:extLst>
                </p:cNvPr>
                <p:cNvGrpSpPr/>
                <p:nvPr/>
              </p:nvGrpSpPr>
              <p:grpSpPr>
                <a:xfrm>
                  <a:off x="1669003" y="665825"/>
                  <a:ext cx="9312675" cy="3258105"/>
                  <a:chOff x="1669003" y="665825"/>
                  <a:chExt cx="9312675" cy="3258105"/>
                </a:xfrm>
              </p:grpSpPr>
              <p:cxnSp>
                <p:nvCxnSpPr>
                  <p:cNvPr id="105" name="Conector reto 104">
                    <a:extLst>
                      <a:ext uri="{FF2B5EF4-FFF2-40B4-BE49-F238E27FC236}">
                        <a16:creationId xmlns:a16="http://schemas.microsoft.com/office/drawing/2014/main" id="{99CD91E5-41A4-40ED-A362-D0EA993D3B37}"/>
                      </a:ext>
                    </a:extLst>
                  </p:cNvPr>
                  <p:cNvCxnSpPr/>
                  <p:nvPr/>
                </p:nvCxnSpPr>
                <p:spPr>
                  <a:xfrm>
                    <a:off x="4341181" y="665825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Conector reto 105">
                    <a:extLst>
                      <a:ext uri="{FF2B5EF4-FFF2-40B4-BE49-F238E27FC236}">
                        <a16:creationId xmlns:a16="http://schemas.microsoft.com/office/drawing/2014/main" id="{61643275-FF18-4229-B2B6-68FBE458FF7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309500" y="665825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Conector reto 106">
                    <a:extLst>
                      <a:ext uri="{FF2B5EF4-FFF2-40B4-BE49-F238E27FC236}">
                        <a16:creationId xmlns:a16="http://schemas.microsoft.com/office/drawing/2014/main" id="{BF9E71C2-25C4-42D9-AF9A-2001443164A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69003" y="665825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ector reto 107">
                    <a:extLst>
                      <a:ext uri="{FF2B5EF4-FFF2-40B4-BE49-F238E27FC236}">
                        <a16:creationId xmlns:a16="http://schemas.microsoft.com/office/drawing/2014/main" id="{EC34BDFB-2EEB-4FC8-9892-35FD394CB8A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69003" y="3923930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Elipse 108">
                    <a:extLst>
                      <a:ext uri="{FF2B5EF4-FFF2-40B4-BE49-F238E27FC236}">
                        <a16:creationId xmlns:a16="http://schemas.microsoft.com/office/drawing/2014/main" id="{BF13C7B6-FD27-485F-A11B-76BCF74CF80E}"/>
                      </a:ext>
                    </a:extLst>
                  </p:cNvPr>
                  <p:cNvSpPr/>
                  <p:nvPr/>
                </p:nvSpPr>
                <p:spPr>
                  <a:xfrm>
                    <a:off x="4341181" y="76126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" name="Elipse 109">
                    <a:extLst>
                      <a:ext uri="{FF2B5EF4-FFF2-40B4-BE49-F238E27FC236}">
                        <a16:creationId xmlns:a16="http://schemas.microsoft.com/office/drawing/2014/main" id="{6502E5E1-11DC-40B8-B137-863033B91562}"/>
                      </a:ext>
                    </a:extLst>
                  </p:cNvPr>
                  <p:cNvSpPr/>
                  <p:nvPr/>
                </p:nvSpPr>
                <p:spPr>
                  <a:xfrm>
                    <a:off x="2167631" y="3457850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Elipse 110">
                    <a:extLst>
                      <a:ext uri="{FF2B5EF4-FFF2-40B4-BE49-F238E27FC236}">
                        <a16:creationId xmlns:a16="http://schemas.microsoft.com/office/drawing/2014/main" id="{FFF50E2A-1118-4082-A8F6-612BEB3B944C}"/>
                      </a:ext>
                    </a:extLst>
                  </p:cNvPr>
                  <p:cNvSpPr/>
                  <p:nvPr/>
                </p:nvSpPr>
                <p:spPr>
                  <a:xfrm>
                    <a:off x="3630967" y="162461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Elipse 111">
                    <a:extLst>
                      <a:ext uri="{FF2B5EF4-FFF2-40B4-BE49-F238E27FC236}">
                        <a16:creationId xmlns:a16="http://schemas.microsoft.com/office/drawing/2014/main" id="{414C2ED7-8257-44C0-8190-B61CE6FD7EB3}"/>
                      </a:ext>
                    </a:extLst>
                  </p:cNvPr>
                  <p:cNvSpPr/>
                  <p:nvPr/>
                </p:nvSpPr>
                <p:spPr>
                  <a:xfrm>
                    <a:off x="2938509" y="2525701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id="{583DF822-C5C1-4015-A760-050C47F27D81}"/>
                      </a:ext>
                    </a:extLst>
                  </p:cNvPr>
                  <p:cNvSpPr/>
                  <p:nvPr/>
                </p:nvSpPr>
                <p:spPr>
                  <a:xfrm>
                    <a:off x="7074023" y="76126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Elipse 113">
                    <a:extLst>
                      <a:ext uri="{FF2B5EF4-FFF2-40B4-BE49-F238E27FC236}">
                        <a16:creationId xmlns:a16="http://schemas.microsoft.com/office/drawing/2014/main" id="{84645136-354D-461F-8FFA-9F132F2A72EB}"/>
                      </a:ext>
                    </a:extLst>
                  </p:cNvPr>
                  <p:cNvSpPr/>
                  <p:nvPr/>
                </p:nvSpPr>
                <p:spPr>
                  <a:xfrm>
                    <a:off x="4900473" y="3457850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Elipse 114">
                    <a:extLst>
                      <a:ext uri="{FF2B5EF4-FFF2-40B4-BE49-F238E27FC236}">
                        <a16:creationId xmlns:a16="http://schemas.microsoft.com/office/drawing/2014/main" id="{80C18D54-E7A7-4121-86C9-74170F152A1E}"/>
                      </a:ext>
                    </a:extLst>
                  </p:cNvPr>
                  <p:cNvSpPr/>
                  <p:nvPr/>
                </p:nvSpPr>
                <p:spPr>
                  <a:xfrm>
                    <a:off x="6363809" y="162461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Elipse 115">
                    <a:extLst>
                      <a:ext uri="{FF2B5EF4-FFF2-40B4-BE49-F238E27FC236}">
                        <a16:creationId xmlns:a16="http://schemas.microsoft.com/office/drawing/2014/main" id="{50C11044-3460-4121-86C4-30C9D0CEEAB3}"/>
                      </a:ext>
                    </a:extLst>
                  </p:cNvPr>
                  <p:cNvSpPr/>
                  <p:nvPr/>
                </p:nvSpPr>
                <p:spPr>
                  <a:xfrm>
                    <a:off x="5671351" y="2525701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7" name="Elipse 116">
                    <a:extLst>
                      <a:ext uri="{FF2B5EF4-FFF2-40B4-BE49-F238E27FC236}">
                        <a16:creationId xmlns:a16="http://schemas.microsoft.com/office/drawing/2014/main" id="{31833EEE-C59A-4F8C-93BF-148FEF239CD6}"/>
                      </a:ext>
                    </a:extLst>
                  </p:cNvPr>
                  <p:cNvSpPr/>
                  <p:nvPr/>
                </p:nvSpPr>
                <p:spPr>
                  <a:xfrm>
                    <a:off x="10207842" y="755718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Elipse 117">
                    <a:extLst>
                      <a:ext uri="{FF2B5EF4-FFF2-40B4-BE49-F238E27FC236}">
                        <a16:creationId xmlns:a16="http://schemas.microsoft.com/office/drawing/2014/main" id="{F9FB0735-3DD2-49FD-8AE6-0E53CB23CD80}"/>
                      </a:ext>
                    </a:extLst>
                  </p:cNvPr>
                  <p:cNvSpPr/>
                  <p:nvPr/>
                </p:nvSpPr>
                <p:spPr>
                  <a:xfrm>
                    <a:off x="8034292" y="3452303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Elipse 118">
                    <a:extLst>
                      <a:ext uri="{FF2B5EF4-FFF2-40B4-BE49-F238E27FC236}">
                        <a16:creationId xmlns:a16="http://schemas.microsoft.com/office/drawing/2014/main" id="{DEC1412A-3D12-4604-9607-A86AE86D6CE6}"/>
                      </a:ext>
                    </a:extLst>
                  </p:cNvPr>
                  <p:cNvSpPr/>
                  <p:nvPr/>
                </p:nvSpPr>
                <p:spPr>
                  <a:xfrm>
                    <a:off x="9497628" y="1619068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0" name="Elipse 119">
                    <a:extLst>
                      <a:ext uri="{FF2B5EF4-FFF2-40B4-BE49-F238E27FC236}">
                        <a16:creationId xmlns:a16="http://schemas.microsoft.com/office/drawing/2014/main" id="{D0F07E21-3D14-4ED9-BDC3-6BD92B3181F0}"/>
                      </a:ext>
                    </a:extLst>
                  </p:cNvPr>
                  <p:cNvSpPr/>
                  <p:nvPr/>
                </p:nvSpPr>
                <p:spPr>
                  <a:xfrm>
                    <a:off x="8805170" y="2520154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F9597112-868F-487B-B70A-D3261764E950}"/>
                  </a:ext>
                </a:extLst>
              </p:cNvPr>
              <p:cNvGrpSpPr/>
              <p:nvPr/>
            </p:nvGrpSpPr>
            <p:grpSpPr>
              <a:xfrm>
                <a:off x="6061143" y="585738"/>
                <a:ext cx="3240000" cy="2520000"/>
                <a:chOff x="1669003" y="665825"/>
                <a:chExt cx="9439921" cy="6021280"/>
              </a:xfrm>
            </p:grpSpPr>
            <p:grpSp>
              <p:nvGrpSpPr>
                <p:cNvPr id="121" name="Agrupar 120">
                  <a:extLst>
                    <a:ext uri="{FF2B5EF4-FFF2-40B4-BE49-F238E27FC236}">
                      <a16:creationId xmlns:a16="http://schemas.microsoft.com/office/drawing/2014/main" id="{92BF07C5-6236-43F3-8B38-A77D03D1CF22}"/>
                    </a:ext>
                  </a:extLst>
                </p:cNvPr>
                <p:cNvGrpSpPr/>
                <p:nvPr/>
              </p:nvGrpSpPr>
              <p:grpSpPr>
                <a:xfrm>
                  <a:off x="1796249" y="3429000"/>
                  <a:ext cx="9312675" cy="3258105"/>
                  <a:chOff x="1796249" y="3429000"/>
                  <a:chExt cx="9312675" cy="3258105"/>
                </a:xfrm>
              </p:grpSpPr>
              <p:cxnSp>
                <p:nvCxnSpPr>
                  <p:cNvPr id="122" name="Conector reto 121">
                    <a:extLst>
                      <a:ext uri="{FF2B5EF4-FFF2-40B4-BE49-F238E27FC236}">
                        <a16:creationId xmlns:a16="http://schemas.microsoft.com/office/drawing/2014/main" id="{E1532779-E797-4B13-B707-8FE503823E5E}"/>
                      </a:ext>
                    </a:extLst>
                  </p:cNvPr>
                  <p:cNvCxnSpPr/>
                  <p:nvPr/>
                </p:nvCxnSpPr>
                <p:spPr>
                  <a:xfrm>
                    <a:off x="4468427" y="3429000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ector reto 122">
                    <a:extLst>
                      <a:ext uri="{FF2B5EF4-FFF2-40B4-BE49-F238E27FC236}">
                        <a16:creationId xmlns:a16="http://schemas.microsoft.com/office/drawing/2014/main" id="{25E1BD9B-5BBC-4BBE-BCE4-D7E9D82582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436746" y="3429000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ector reto 123">
                    <a:extLst>
                      <a:ext uri="{FF2B5EF4-FFF2-40B4-BE49-F238E27FC236}">
                        <a16:creationId xmlns:a16="http://schemas.microsoft.com/office/drawing/2014/main" id="{B85EB586-C807-4E1F-B946-14172243E4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96249" y="3429000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ector reto 124">
                    <a:extLst>
                      <a:ext uri="{FF2B5EF4-FFF2-40B4-BE49-F238E27FC236}">
                        <a16:creationId xmlns:a16="http://schemas.microsoft.com/office/drawing/2014/main" id="{6F724F6A-72F9-4FB1-A622-0722CFD9133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96249" y="6687105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Conector reto 125">
                  <a:extLst>
                    <a:ext uri="{FF2B5EF4-FFF2-40B4-BE49-F238E27FC236}">
                      <a16:creationId xmlns:a16="http://schemas.microsoft.com/office/drawing/2014/main" id="{E11D7F25-CFA1-4A29-85ED-F99EF0025905}"/>
                    </a:ext>
                  </a:extLst>
                </p:cNvPr>
                <p:cNvCxnSpPr>
                  <a:stCxn id="146" idx="7"/>
                  <a:endCxn id="146" idx="7"/>
                </p:cNvCxnSpPr>
                <p:nvPr/>
              </p:nvCxnSpPr>
              <p:spPr>
                <a:xfrm>
                  <a:off x="2402535" y="3496853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8C41B44-38DD-431E-A099-5CC43C470075}"/>
                    </a:ext>
                  </a:extLst>
                </p:cNvPr>
                <p:cNvSpPr/>
                <p:nvPr/>
              </p:nvSpPr>
              <p:spPr>
                <a:xfrm>
                  <a:off x="8161538" y="6234349"/>
                  <a:ext cx="275207" cy="2663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28" name="Conector de Seta Reta 127">
                  <a:extLst>
                    <a:ext uri="{FF2B5EF4-FFF2-40B4-BE49-F238E27FC236}">
                      <a16:creationId xmlns:a16="http://schemas.microsoft.com/office/drawing/2014/main" id="{2B1B5962-F5AD-459D-945E-F89892077AFD}"/>
                    </a:ext>
                  </a:extLst>
                </p:cNvPr>
                <p:cNvCxnSpPr>
                  <a:cxnSpLocks/>
                  <a:stCxn id="127" idx="0"/>
                  <a:endCxn id="154" idx="4"/>
                </p:cNvCxnSpPr>
                <p:nvPr/>
              </p:nvCxnSpPr>
              <p:spPr>
                <a:xfrm flipH="1" flipV="1">
                  <a:off x="8171896" y="3718630"/>
                  <a:ext cx="127246" cy="251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de Seta Reta 128">
                  <a:extLst>
                    <a:ext uri="{FF2B5EF4-FFF2-40B4-BE49-F238E27FC236}">
                      <a16:creationId xmlns:a16="http://schemas.microsoft.com/office/drawing/2014/main" id="{F2407A77-9252-4CC4-BC6E-E63E7535AD7B}"/>
                    </a:ext>
                  </a:extLst>
                </p:cNvPr>
                <p:cNvCxnSpPr>
                  <a:cxnSpLocks/>
                  <a:stCxn id="127" idx="0"/>
                  <a:endCxn id="148" idx="5"/>
                </p:cNvCxnSpPr>
                <p:nvPr/>
              </p:nvCxnSpPr>
              <p:spPr>
                <a:xfrm flipH="1" flipV="1">
                  <a:off x="3173413" y="2753025"/>
                  <a:ext cx="5125729" cy="34813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de Seta Reta 129">
                  <a:extLst>
                    <a:ext uri="{FF2B5EF4-FFF2-40B4-BE49-F238E27FC236}">
                      <a16:creationId xmlns:a16="http://schemas.microsoft.com/office/drawing/2014/main" id="{47C2B1AA-4103-41A5-B788-C5BEF678D379}"/>
                    </a:ext>
                  </a:extLst>
                </p:cNvPr>
                <p:cNvCxnSpPr>
                  <a:cxnSpLocks/>
                  <a:stCxn id="127" idx="0"/>
                  <a:endCxn id="147" idx="5"/>
                </p:cNvCxnSpPr>
                <p:nvPr/>
              </p:nvCxnSpPr>
              <p:spPr>
                <a:xfrm flipH="1" flipV="1">
                  <a:off x="3865871" y="1851939"/>
                  <a:ext cx="4433271" cy="43824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ector de Seta Reta 130">
                  <a:extLst>
                    <a:ext uri="{FF2B5EF4-FFF2-40B4-BE49-F238E27FC236}">
                      <a16:creationId xmlns:a16="http://schemas.microsoft.com/office/drawing/2014/main" id="{BB9DCAD3-0D0C-4E72-8526-270D97DC9DA3}"/>
                    </a:ext>
                  </a:extLst>
                </p:cNvPr>
                <p:cNvCxnSpPr>
                  <a:cxnSpLocks/>
                  <a:stCxn id="127" idx="0"/>
                  <a:endCxn id="145" idx="5"/>
                </p:cNvCxnSpPr>
                <p:nvPr/>
              </p:nvCxnSpPr>
              <p:spPr>
                <a:xfrm flipH="1" flipV="1">
                  <a:off x="4576085" y="988589"/>
                  <a:ext cx="3723057" cy="5245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ector de Seta Reta 131">
                  <a:extLst>
                    <a:ext uri="{FF2B5EF4-FFF2-40B4-BE49-F238E27FC236}">
                      <a16:creationId xmlns:a16="http://schemas.microsoft.com/office/drawing/2014/main" id="{5FF39298-0A69-4872-B038-E07897976189}"/>
                    </a:ext>
                  </a:extLst>
                </p:cNvPr>
                <p:cNvCxnSpPr>
                  <a:cxnSpLocks/>
                  <a:stCxn id="127" idx="0"/>
                  <a:endCxn id="146" idx="5"/>
                </p:cNvCxnSpPr>
                <p:nvPr/>
              </p:nvCxnSpPr>
              <p:spPr>
                <a:xfrm flipH="1" flipV="1">
                  <a:off x="2402535" y="3685174"/>
                  <a:ext cx="5896607" cy="2549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ector de Seta Reta 132">
                  <a:extLst>
                    <a:ext uri="{FF2B5EF4-FFF2-40B4-BE49-F238E27FC236}">
                      <a16:creationId xmlns:a16="http://schemas.microsoft.com/office/drawing/2014/main" id="{09C36249-3B89-4EB5-8E4F-5F26607C59D7}"/>
                    </a:ext>
                  </a:extLst>
                </p:cNvPr>
                <p:cNvCxnSpPr>
                  <a:cxnSpLocks/>
                  <a:stCxn id="127" idx="0"/>
                  <a:endCxn id="156" idx="4"/>
                </p:cNvCxnSpPr>
                <p:nvPr/>
              </p:nvCxnSpPr>
              <p:spPr>
                <a:xfrm flipV="1">
                  <a:off x="8299142" y="2786481"/>
                  <a:ext cx="643632" cy="34478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de Seta Reta 133">
                  <a:extLst>
                    <a:ext uri="{FF2B5EF4-FFF2-40B4-BE49-F238E27FC236}">
                      <a16:creationId xmlns:a16="http://schemas.microsoft.com/office/drawing/2014/main" id="{96E4CA2F-55B0-4B45-B9AD-60A788A35688}"/>
                    </a:ext>
                  </a:extLst>
                </p:cNvPr>
                <p:cNvCxnSpPr>
                  <a:cxnSpLocks/>
                  <a:stCxn id="127" idx="0"/>
                  <a:endCxn id="155" idx="4"/>
                </p:cNvCxnSpPr>
                <p:nvPr/>
              </p:nvCxnSpPr>
              <p:spPr>
                <a:xfrm flipV="1">
                  <a:off x="8299142" y="1885395"/>
                  <a:ext cx="1336090" cy="43489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de Seta Reta 134">
                  <a:extLst>
                    <a:ext uri="{FF2B5EF4-FFF2-40B4-BE49-F238E27FC236}">
                      <a16:creationId xmlns:a16="http://schemas.microsoft.com/office/drawing/2014/main" id="{E2467B3E-150A-4A88-9193-43E957A8D4CB}"/>
                    </a:ext>
                  </a:extLst>
                </p:cNvPr>
                <p:cNvCxnSpPr>
                  <a:cxnSpLocks/>
                  <a:stCxn id="127" idx="0"/>
                  <a:endCxn id="153" idx="4"/>
                </p:cNvCxnSpPr>
                <p:nvPr/>
              </p:nvCxnSpPr>
              <p:spPr>
                <a:xfrm flipV="1">
                  <a:off x="8299142" y="1022045"/>
                  <a:ext cx="2046304" cy="52123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de Seta Reta 135">
                  <a:extLst>
                    <a:ext uri="{FF2B5EF4-FFF2-40B4-BE49-F238E27FC236}">
                      <a16:creationId xmlns:a16="http://schemas.microsoft.com/office/drawing/2014/main" id="{32ED1FEC-2A8B-47FE-B7A7-E25E5E0D8871}"/>
                    </a:ext>
                  </a:extLst>
                </p:cNvPr>
                <p:cNvCxnSpPr>
                  <a:cxnSpLocks/>
                  <a:stCxn id="127" idx="0"/>
                  <a:endCxn id="150" idx="5"/>
                </p:cNvCxnSpPr>
                <p:nvPr/>
              </p:nvCxnSpPr>
              <p:spPr>
                <a:xfrm flipH="1" flipV="1">
                  <a:off x="5135377" y="3685174"/>
                  <a:ext cx="3163765" cy="2549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de Seta Reta 136">
                  <a:extLst>
                    <a:ext uri="{FF2B5EF4-FFF2-40B4-BE49-F238E27FC236}">
                      <a16:creationId xmlns:a16="http://schemas.microsoft.com/office/drawing/2014/main" id="{5983EB61-0436-499E-B1DF-2B8B56BA100A}"/>
                    </a:ext>
                  </a:extLst>
                </p:cNvPr>
                <p:cNvCxnSpPr>
                  <a:cxnSpLocks/>
                  <a:stCxn id="127" idx="0"/>
                  <a:endCxn id="152" idx="5"/>
                </p:cNvCxnSpPr>
                <p:nvPr/>
              </p:nvCxnSpPr>
              <p:spPr>
                <a:xfrm flipH="1" flipV="1">
                  <a:off x="5906255" y="2753025"/>
                  <a:ext cx="2392887" cy="34813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de Seta Reta 137">
                  <a:extLst>
                    <a:ext uri="{FF2B5EF4-FFF2-40B4-BE49-F238E27FC236}">
                      <a16:creationId xmlns:a16="http://schemas.microsoft.com/office/drawing/2014/main" id="{9E050FF9-5BB2-41C7-B50D-2C6A2161147C}"/>
                    </a:ext>
                  </a:extLst>
                </p:cNvPr>
                <p:cNvCxnSpPr>
                  <a:cxnSpLocks/>
                  <a:stCxn id="127" idx="0"/>
                  <a:endCxn id="151" idx="5"/>
                </p:cNvCxnSpPr>
                <p:nvPr/>
              </p:nvCxnSpPr>
              <p:spPr>
                <a:xfrm flipH="1" flipV="1">
                  <a:off x="6598713" y="1851939"/>
                  <a:ext cx="1700429" cy="43824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de Seta Reta 138">
                  <a:extLst>
                    <a:ext uri="{FF2B5EF4-FFF2-40B4-BE49-F238E27FC236}">
                      <a16:creationId xmlns:a16="http://schemas.microsoft.com/office/drawing/2014/main" id="{0A14DA94-9A27-4733-B90A-57074DC140B2}"/>
                    </a:ext>
                  </a:extLst>
                </p:cNvPr>
                <p:cNvCxnSpPr>
                  <a:stCxn id="127" idx="0"/>
                  <a:endCxn id="149" idx="4"/>
                </p:cNvCxnSpPr>
                <p:nvPr/>
              </p:nvCxnSpPr>
              <p:spPr>
                <a:xfrm flipH="1" flipV="1">
                  <a:off x="7211627" y="1027592"/>
                  <a:ext cx="1087515" cy="5206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Agrupar 139">
                  <a:extLst>
                    <a:ext uri="{FF2B5EF4-FFF2-40B4-BE49-F238E27FC236}">
                      <a16:creationId xmlns:a16="http://schemas.microsoft.com/office/drawing/2014/main" id="{4D48E14E-AC95-4D73-82E3-28732817815F}"/>
                    </a:ext>
                  </a:extLst>
                </p:cNvPr>
                <p:cNvGrpSpPr/>
                <p:nvPr/>
              </p:nvGrpSpPr>
              <p:grpSpPr>
                <a:xfrm>
                  <a:off x="1669003" y="665825"/>
                  <a:ext cx="9312675" cy="3258105"/>
                  <a:chOff x="1669003" y="665825"/>
                  <a:chExt cx="9312675" cy="3258105"/>
                </a:xfrm>
              </p:grpSpPr>
              <p:cxnSp>
                <p:nvCxnSpPr>
                  <p:cNvPr id="141" name="Conector reto 140">
                    <a:extLst>
                      <a:ext uri="{FF2B5EF4-FFF2-40B4-BE49-F238E27FC236}">
                        <a16:creationId xmlns:a16="http://schemas.microsoft.com/office/drawing/2014/main" id="{5DC1C704-9810-4FF2-89A2-08FDB61A7C38}"/>
                      </a:ext>
                    </a:extLst>
                  </p:cNvPr>
                  <p:cNvCxnSpPr/>
                  <p:nvPr/>
                </p:nvCxnSpPr>
                <p:spPr>
                  <a:xfrm>
                    <a:off x="4341181" y="665825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Conector reto 141">
                    <a:extLst>
                      <a:ext uri="{FF2B5EF4-FFF2-40B4-BE49-F238E27FC236}">
                        <a16:creationId xmlns:a16="http://schemas.microsoft.com/office/drawing/2014/main" id="{62D485AB-C357-469C-86FE-B2EAA484CFB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309500" y="665825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ector reto 142">
                    <a:extLst>
                      <a:ext uri="{FF2B5EF4-FFF2-40B4-BE49-F238E27FC236}">
                        <a16:creationId xmlns:a16="http://schemas.microsoft.com/office/drawing/2014/main" id="{68482A9A-B3D5-4A61-9A36-CBFD90F4FF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69003" y="665825"/>
                    <a:ext cx="2672178" cy="32581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ector reto 143">
                    <a:extLst>
                      <a:ext uri="{FF2B5EF4-FFF2-40B4-BE49-F238E27FC236}">
                        <a16:creationId xmlns:a16="http://schemas.microsoft.com/office/drawing/2014/main" id="{09D1BAA6-E5C2-46A3-BBE2-368D16780E9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69003" y="3923930"/>
                    <a:ext cx="664049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Elipse 144">
                    <a:extLst>
                      <a:ext uri="{FF2B5EF4-FFF2-40B4-BE49-F238E27FC236}">
                        <a16:creationId xmlns:a16="http://schemas.microsoft.com/office/drawing/2014/main" id="{DFE5E094-5371-4507-8FF2-B639CA2F9191}"/>
                      </a:ext>
                    </a:extLst>
                  </p:cNvPr>
                  <p:cNvSpPr/>
                  <p:nvPr/>
                </p:nvSpPr>
                <p:spPr>
                  <a:xfrm>
                    <a:off x="4341181" y="76126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Elipse 145">
                    <a:extLst>
                      <a:ext uri="{FF2B5EF4-FFF2-40B4-BE49-F238E27FC236}">
                        <a16:creationId xmlns:a16="http://schemas.microsoft.com/office/drawing/2014/main" id="{8B8FE2FD-EBC4-49F3-BB9E-47CF40C03F27}"/>
                      </a:ext>
                    </a:extLst>
                  </p:cNvPr>
                  <p:cNvSpPr/>
                  <p:nvPr/>
                </p:nvSpPr>
                <p:spPr>
                  <a:xfrm>
                    <a:off x="2167631" y="3457850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7" name="Elipse 146">
                    <a:extLst>
                      <a:ext uri="{FF2B5EF4-FFF2-40B4-BE49-F238E27FC236}">
                        <a16:creationId xmlns:a16="http://schemas.microsoft.com/office/drawing/2014/main" id="{C3EA1876-FFEA-400A-9FFB-82E775703AFC}"/>
                      </a:ext>
                    </a:extLst>
                  </p:cNvPr>
                  <p:cNvSpPr/>
                  <p:nvPr/>
                </p:nvSpPr>
                <p:spPr>
                  <a:xfrm>
                    <a:off x="3630967" y="162461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8" name="Elipse 147">
                    <a:extLst>
                      <a:ext uri="{FF2B5EF4-FFF2-40B4-BE49-F238E27FC236}">
                        <a16:creationId xmlns:a16="http://schemas.microsoft.com/office/drawing/2014/main" id="{194720E0-FAA7-49E0-8DE8-DDD33217E609}"/>
                      </a:ext>
                    </a:extLst>
                  </p:cNvPr>
                  <p:cNvSpPr/>
                  <p:nvPr/>
                </p:nvSpPr>
                <p:spPr>
                  <a:xfrm>
                    <a:off x="2938509" y="2525701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1B9E3C27-DEAD-4B9C-B9E1-0C3CC1B09300}"/>
                      </a:ext>
                    </a:extLst>
                  </p:cNvPr>
                  <p:cNvSpPr/>
                  <p:nvPr/>
                </p:nvSpPr>
                <p:spPr>
                  <a:xfrm>
                    <a:off x="7074023" y="76126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54A01D3D-51E6-4A54-A8BF-84A77E616FEF}"/>
                      </a:ext>
                    </a:extLst>
                  </p:cNvPr>
                  <p:cNvSpPr/>
                  <p:nvPr/>
                </p:nvSpPr>
                <p:spPr>
                  <a:xfrm>
                    <a:off x="4900473" y="3457850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BB7675D3-31E3-4128-9467-E3052ED7B797}"/>
                      </a:ext>
                    </a:extLst>
                  </p:cNvPr>
                  <p:cNvSpPr/>
                  <p:nvPr/>
                </p:nvSpPr>
                <p:spPr>
                  <a:xfrm>
                    <a:off x="6363809" y="1624615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55B2F8A-0CBC-4FEB-8B11-C2B12B3290F8}"/>
                      </a:ext>
                    </a:extLst>
                  </p:cNvPr>
                  <p:cNvSpPr/>
                  <p:nvPr/>
                </p:nvSpPr>
                <p:spPr>
                  <a:xfrm>
                    <a:off x="5671351" y="2525701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53" name="Elipse 152">
                    <a:extLst>
                      <a:ext uri="{FF2B5EF4-FFF2-40B4-BE49-F238E27FC236}">
                        <a16:creationId xmlns:a16="http://schemas.microsoft.com/office/drawing/2014/main" id="{A22E88A6-A62E-4ABC-B4BC-8B903E2E7C43}"/>
                      </a:ext>
                    </a:extLst>
                  </p:cNvPr>
                  <p:cNvSpPr/>
                  <p:nvPr/>
                </p:nvSpPr>
                <p:spPr>
                  <a:xfrm>
                    <a:off x="10207842" y="755718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Elipse 153">
                    <a:extLst>
                      <a:ext uri="{FF2B5EF4-FFF2-40B4-BE49-F238E27FC236}">
                        <a16:creationId xmlns:a16="http://schemas.microsoft.com/office/drawing/2014/main" id="{E8A6F094-D330-43A9-8B2C-CDB267E6407E}"/>
                      </a:ext>
                    </a:extLst>
                  </p:cNvPr>
                  <p:cNvSpPr/>
                  <p:nvPr/>
                </p:nvSpPr>
                <p:spPr>
                  <a:xfrm>
                    <a:off x="8034292" y="3452303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Elipse 154">
                    <a:extLst>
                      <a:ext uri="{FF2B5EF4-FFF2-40B4-BE49-F238E27FC236}">
                        <a16:creationId xmlns:a16="http://schemas.microsoft.com/office/drawing/2014/main" id="{0371929F-18BF-4ED5-B00D-4BAC81FA2BAC}"/>
                      </a:ext>
                    </a:extLst>
                  </p:cNvPr>
                  <p:cNvSpPr/>
                  <p:nvPr/>
                </p:nvSpPr>
                <p:spPr>
                  <a:xfrm>
                    <a:off x="9497628" y="1619068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Elipse 155">
                    <a:extLst>
                      <a:ext uri="{FF2B5EF4-FFF2-40B4-BE49-F238E27FC236}">
                        <a16:creationId xmlns:a16="http://schemas.microsoft.com/office/drawing/2014/main" id="{C1D80432-1634-4D34-B63B-C2969AB2E7DF}"/>
                      </a:ext>
                    </a:extLst>
                  </p:cNvPr>
                  <p:cNvSpPr/>
                  <p:nvPr/>
                </p:nvSpPr>
                <p:spPr>
                  <a:xfrm>
                    <a:off x="8805170" y="2520154"/>
                    <a:ext cx="275207" cy="2663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5418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Taka</dc:creator>
  <cp:lastModifiedBy>Diego Taka</cp:lastModifiedBy>
  <cp:revision>9</cp:revision>
  <dcterms:created xsi:type="dcterms:W3CDTF">2021-05-06T00:19:38Z</dcterms:created>
  <dcterms:modified xsi:type="dcterms:W3CDTF">2021-05-10T00:40:12Z</dcterms:modified>
</cp:coreProperties>
</file>