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1940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B4A70C42-B0C7-4405-80E1-F227146BD686}"/>
              </a:ext>
            </a:extLst>
          </p:cNvPr>
          <p:cNvGrpSpPr/>
          <p:nvPr/>
        </p:nvGrpSpPr>
        <p:grpSpPr>
          <a:xfrm>
            <a:off x="0" y="0"/>
            <a:ext cx="9252520" cy="6939390"/>
            <a:chOff x="0" y="0"/>
            <a:chExt cx="9252520" cy="6939390"/>
          </a:xfrm>
        </p:grpSpPr>
        <p:pic>
          <p:nvPicPr>
            <p:cNvPr id="3" name="Imagem 2" descr="Uma imagem contendo Aplicativo&#10;&#10;Descrição gerada automaticamente">
              <a:extLst>
                <a:ext uri="{FF2B5EF4-FFF2-40B4-BE49-F238E27FC236}">
                  <a16:creationId xmlns:a16="http://schemas.microsoft.com/office/drawing/2014/main" id="{5C3D2EE2-A3C6-4B76-B0B3-B9859425F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252520" cy="6939390"/>
            </a:xfrm>
            <a:prstGeom prst="rect">
              <a:avLst/>
            </a:prstGeom>
          </p:spPr>
        </p:pic>
        <p:pic>
          <p:nvPicPr>
            <p:cNvPr id="1027" name="Picture 3" descr="C:\Users\diego_000\Dropbox\Projeto Doutorado\Fast_Eq_Toeplitz\paper-toeplitz\tex\latex\seg\Fig\projection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93" t="2592" r="12736"/>
            <a:stretch/>
          </p:blipFill>
          <p:spPr bwMode="auto">
            <a:xfrm>
              <a:off x="1187624" y="4558764"/>
              <a:ext cx="1757421" cy="1534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8027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13FD6138-F5D1-4193-9352-674D566364FD}"/>
              </a:ext>
            </a:extLst>
          </p:cNvPr>
          <p:cNvGrpSpPr/>
          <p:nvPr/>
        </p:nvGrpSpPr>
        <p:grpSpPr>
          <a:xfrm>
            <a:off x="2360152" y="0"/>
            <a:ext cx="4300080" cy="6381328"/>
            <a:chOff x="2360152" y="0"/>
            <a:chExt cx="4300080" cy="6381328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297DF7B3-DDDD-42D4-A013-DF48F37163A8}"/>
                </a:ext>
              </a:extLst>
            </p:cNvPr>
            <p:cNvSpPr/>
            <p:nvPr/>
          </p:nvSpPr>
          <p:spPr>
            <a:xfrm>
              <a:off x="2360152" y="0"/>
              <a:ext cx="4300080" cy="638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189C8240-1D1E-48D2-A221-1DF9DE1077C9}"/>
                </a:ext>
              </a:extLst>
            </p:cNvPr>
            <p:cNvGrpSpPr/>
            <p:nvPr/>
          </p:nvGrpSpPr>
          <p:grpSpPr>
            <a:xfrm>
              <a:off x="2411760" y="0"/>
              <a:ext cx="4113472" cy="6381328"/>
              <a:chOff x="3818579" y="5663"/>
              <a:chExt cx="4689536" cy="6974059"/>
            </a:xfrm>
          </p:grpSpPr>
          <p:pic>
            <p:nvPicPr>
              <p:cNvPr id="7" name="Imagem 6" descr="Uma imagem contendo Interface gráfica do usuário&#10;&#10;Descrição gerada automaticamente">
                <a:extLst>
                  <a:ext uri="{FF2B5EF4-FFF2-40B4-BE49-F238E27FC236}">
                    <a16:creationId xmlns:a16="http://schemas.microsoft.com/office/drawing/2014/main" id="{B90248BC-FFE3-4C52-A136-7A7D7FA49E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99"/>
              <a:stretch/>
            </p:blipFill>
            <p:spPr>
              <a:xfrm>
                <a:off x="3852115" y="3547047"/>
                <a:ext cx="4656000" cy="3432675"/>
              </a:xfrm>
              <a:prstGeom prst="rect">
                <a:avLst/>
              </a:prstGeom>
            </p:spPr>
          </p:pic>
          <p:pic>
            <p:nvPicPr>
              <p:cNvPr id="5" name="Imagem 4" descr="Uma imagem contendo Interface gráfica do usuário&#10;&#10;Descrição gerada automaticamente">
                <a:extLst>
                  <a:ext uri="{FF2B5EF4-FFF2-40B4-BE49-F238E27FC236}">
                    <a16:creationId xmlns:a16="http://schemas.microsoft.com/office/drawing/2014/main" id="{557D27EE-190E-40FE-9091-3FDAD2176A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748" b="2715"/>
              <a:stretch/>
            </p:blipFill>
            <p:spPr>
              <a:xfrm>
                <a:off x="3852115" y="5663"/>
                <a:ext cx="4656000" cy="3423337"/>
              </a:xfrm>
              <a:prstGeom prst="rect">
                <a:avLst/>
              </a:prstGeom>
            </p:spPr>
          </p:pic>
          <p:pic>
            <p:nvPicPr>
              <p:cNvPr id="9" name="Imagem 8" descr="Gráfico&#10;&#10;Descrição gerada automaticamente">
                <a:extLst>
                  <a:ext uri="{FF2B5EF4-FFF2-40B4-BE49-F238E27FC236}">
                    <a16:creationId xmlns:a16="http://schemas.microsoft.com/office/drawing/2014/main" id="{2A6FF51D-301F-4996-9C73-0DCB456BB4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37" r="95500" b="94563"/>
              <a:stretch/>
            </p:blipFill>
            <p:spPr>
              <a:xfrm>
                <a:off x="3818579" y="116632"/>
                <a:ext cx="216025" cy="288032"/>
              </a:xfrm>
              <a:prstGeom prst="rect">
                <a:avLst/>
              </a:prstGeom>
            </p:spPr>
          </p:pic>
          <p:pic>
            <p:nvPicPr>
              <p:cNvPr id="11" name="Imagem 10" descr="Gráfico&#10;&#10;Descrição gerada automaticamente">
                <a:extLst>
                  <a:ext uri="{FF2B5EF4-FFF2-40B4-BE49-F238E27FC236}">
                    <a16:creationId xmlns:a16="http://schemas.microsoft.com/office/drawing/2014/main" id="{4B8F652B-5E25-4FDD-ACEB-E0DAF0B917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091" r="95500" b="45759"/>
              <a:stretch/>
            </p:blipFill>
            <p:spPr>
              <a:xfrm>
                <a:off x="3818579" y="3513824"/>
                <a:ext cx="216024" cy="21602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4233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F371D47F-2756-47CF-86EB-C4523FAD1ACB}"/>
              </a:ext>
            </a:extLst>
          </p:cNvPr>
          <p:cNvGrpSpPr/>
          <p:nvPr/>
        </p:nvGrpSpPr>
        <p:grpSpPr>
          <a:xfrm>
            <a:off x="611560" y="980728"/>
            <a:ext cx="7704856" cy="5112568"/>
            <a:chOff x="611560" y="980728"/>
            <a:chExt cx="7704856" cy="5112568"/>
          </a:xfrm>
        </p:grpSpPr>
        <p:pic>
          <p:nvPicPr>
            <p:cNvPr id="5" name="Imagem 4" descr="Forma&#10;&#10;Descrição gerada automaticamente">
              <a:extLst>
                <a:ext uri="{FF2B5EF4-FFF2-40B4-BE49-F238E27FC236}">
                  <a16:creationId xmlns:a16="http://schemas.microsoft.com/office/drawing/2014/main" id="{4EF4C2F3-DFDC-4FE5-A7C3-2ABD3BEBCE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88" t="8808" r="9051" b="5174"/>
            <a:stretch/>
          </p:blipFill>
          <p:spPr>
            <a:xfrm>
              <a:off x="611560" y="980728"/>
              <a:ext cx="7704856" cy="5112568"/>
            </a:xfrm>
            <a:prstGeom prst="rect">
              <a:avLst/>
            </a:prstGeom>
          </p:spPr>
        </p:pic>
        <p:pic>
          <p:nvPicPr>
            <p:cNvPr id="6" name="Picture 3" descr="C:\Users\diego_000\Dropbox\Projeto Doutorado\Fast_Eq_Toeplitz\paper-toeplitz\tex\latex\seg\Fig\projection.png">
              <a:extLst>
                <a:ext uri="{FF2B5EF4-FFF2-40B4-BE49-F238E27FC236}">
                  <a16:creationId xmlns:a16="http://schemas.microsoft.com/office/drawing/2014/main" id="{5F3115BB-CFFF-431D-A6F1-6166063F42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93" t="2592" r="12736"/>
            <a:stretch/>
          </p:blipFill>
          <p:spPr bwMode="auto">
            <a:xfrm>
              <a:off x="1187624" y="2420888"/>
              <a:ext cx="853637" cy="745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2318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16C9716C-5AF6-4628-A3EC-F5F4DCB67DD4}"/>
              </a:ext>
            </a:extLst>
          </p:cNvPr>
          <p:cNvGrpSpPr/>
          <p:nvPr/>
        </p:nvGrpSpPr>
        <p:grpSpPr>
          <a:xfrm>
            <a:off x="0" y="457200"/>
            <a:ext cx="9144000" cy="5943600"/>
            <a:chOff x="0" y="457200"/>
            <a:chExt cx="9144000" cy="5943600"/>
          </a:xfrm>
        </p:grpSpPr>
        <p:pic>
          <p:nvPicPr>
            <p:cNvPr id="5" name="Imagem 4" descr="Interface gráfica do usuário, Forma&#10;&#10;Descrição gerada automaticamente">
              <a:extLst>
                <a:ext uri="{FF2B5EF4-FFF2-40B4-BE49-F238E27FC236}">
                  <a16:creationId xmlns:a16="http://schemas.microsoft.com/office/drawing/2014/main" id="{C7B1C889-767E-4FC5-84F5-0CAC9BF26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7200"/>
              <a:ext cx="9144000" cy="5943600"/>
            </a:xfrm>
            <a:prstGeom prst="rect">
              <a:avLst/>
            </a:prstGeom>
          </p:spPr>
        </p:pic>
        <p:pic>
          <p:nvPicPr>
            <p:cNvPr id="7" name="Picture 3" descr="C:\Users\diego_000\Dropbox\Projeto Doutorado\Fast_Eq_Toeplitz\paper-toeplitz\tex\latex\seg\Fig\projection.png">
              <a:extLst>
                <a:ext uri="{FF2B5EF4-FFF2-40B4-BE49-F238E27FC236}">
                  <a16:creationId xmlns:a16="http://schemas.microsoft.com/office/drawing/2014/main" id="{B65D49B7-DA87-4428-8064-3FEA6DB026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93" t="2592" r="12736"/>
            <a:stretch/>
          </p:blipFill>
          <p:spPr bwMode="auto">
            <a:xfrm>
              <a:off x="1187624" y="2420888"/>
              <a:ext cx="853637" cy="745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597337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Apresentação na tela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Taka</dc:creator>
  <cp:lastModifiedBy>Diego Taka</cp:lastModifiedBy>
  <cp:revision>8</cp:revision>
  <dcterms:created xsi:type="dcterms:W3CDTF">2019-06-14T20:12:42Z</dcterms:created>
  <dcterms:modified xsi:type="dcterms:W3CDTF">2022-03-22T22:19:13Z</dcterms:modified>
</cp:coreProperties>
</file>