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86501-0A7F-4434-AF2D-20CCEE537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76CCB-D2B4-4A70-AF14-67893631D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9D4DE8-9DB7-4654-A93F-39D68B8C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80E3-7D68-4A30-8FCE-637CCCFB53D2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F1E8E2-8AC5-4701-8CD2-05104624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F707E2-985E-44C4-8E55-344681CC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B8C-AC90-4191-BF78-B1478DBD4C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56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03CBC-323B-4371-B46E-10327967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DCAC9B-0C1E-4AB8-AF0D-C0DD9E2A6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7751E0-AC85-4076-94BA-0FA488DF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80E3-7D68-4A30-8FCE-637CCCFB53D2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FFABA9-B88D-453D-8981-1567FDFF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A4755F-8F51-49A3-90CD-28A70BF2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B8C-AC90-4191-BF78-B1478DBD4C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58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18A29E-DE82-45E4-A522-6C99F14AF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505ACF-717E-4ABA-AD0B-1C0424540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043CEE-8FA5-4F77-82D1-383B9452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80E3-7D68-4A30-8FCE-637CCCFB53D2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A847CF-83D0-4744-A32C-B2F9E37A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B80A72-5B28-4B61-8541-A8B6D259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B8C-AC90-4191-BF78-B1478DBD4C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43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F4CF8-F588-43C7-AABC-F42E13DF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1CFC93-D83F-48DF-91D3-A8DDE4D7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E9F8C8-F1DA-48F8-BB4D-DA933A7F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80E3-7D68-4A30-8FCE-637CCCFB53D2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988235-DF3C-4041-A55A-24C30365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114266-18B0-4D5A-996A-35A6FDF5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B8C-AC90-4191-BF78-B1478DBD4C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36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1067D-F1DF-4059-A8D4-A7C98444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98B43F-5AF5-4CE9-899B-61E35EDE7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549B3B-0E83-4717-B56D-6B8BA09C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80E3-7D68-4A30-8FCE-637CCCFB53D2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0C88CF-DC14-4E49-BA8B-076B5862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903993-F285-4DA8-BBF1-022AAA4D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B8C-AC90-4191-BF78-B1478DBD4C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5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F4FDE-96F6-4BDD-BEFD-4D3577EC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91F30B-39A5-43C5-B73A-C30232340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E0DE57-8BC5-4A99-B6B2-D56D2FF1D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F0273D-5371-418F-9CA0-F0314DDF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80E3-7D68-4A30-8FCE-637CCCFB53D2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492BA6-91CC-40BE-AA78-C6661EDC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4B5D33-F3F5-49B4-981E-5E5BE48A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B8C-AC90-4191-BF78-B1478DBD4C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26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42731-7315-4988-B39A-44C14DE9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93F507-F3AB-4CCE-8FFF-EFB01C3A0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B18955-7C42-46DE-8305-D298FAB8D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09620D-CEE2-48BE-BA35-FDD400B23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71DB211-84F5-4A25-95B9-66DD904F5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A234CCA-D0E7-4626-8DA1-68DA21C2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80E3-7D68-4A30-8FCE-637CCCFB53D2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4F84CEF-5B74-4B4E-A6AA-318C7621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E6312B-3C73-429F-89C0-958E0313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B8C-AC90-4191-BF78-B1478DBD4C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33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2502C-7B7E-4BE7-90D2-4343D5B4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B5BB80-0B9C-464D-9CCC-97D01B9E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80E3-7D68-4A30-8FCE-637CCCFB53D2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5493342-378B-487F-A8B1-F96865D8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1A28C0-875D-4F8B-BFE8-1A43B2F0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B8C-AC90-4191-BF78-B1478DBD4C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5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B80C3B-F43D-43E6-A67A-2968D2A7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80E3-7D68-4A30-8FCE-637CCCFB53D2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FCB67F0-7E46-426B-8D6F-6DEA7BFE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E6992B-A8E9-4451-97CF-899D93C0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B8C-AC90-4191-BF78-B1478DBD4C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58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5DDD6-5817-45D3-82EF-F5A14252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D08D3-5938-462A-A076-38BC1399C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04A0AD-1DCA-4746-9444-4130ACAD0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26EA3F-9352-4A85-86CE-9A9CD5BA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80E3-7D68-4A30-8FCE-637CCCFB53D2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038C07-05C7-4F4B-B9E0-D5A7ECC5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5F021F-86FE-4FE8-ADEF-EA9EDB9A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B8C-AC90-4191-BF78-B1478DBD4C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54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3B764-E434-43CB-8790-22AD6CD7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91B5E5-9524-4CF0-BFCA-EBF40F7D3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565F3E-1B90-4FE0-A468-337DD0D87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44E48B-FCDD-4360-A7E1-72389F51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80E3-7D68-4A30-8FCE-637CCCFB53D2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C0265F-33A0-472A-8114-49432932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9DD7DC-26FC-4EF8-8B56-325C2838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B8C-AC90-4191-BF78-B1478DBD4C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53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65A86E-8B4A-4819-9B91-B5838188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DA60A7-DDCF-45F0-8795-8476EF7B3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2A7426-879F-4817-B509-EC783570B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A80E3-7D68-4A30-8FCE-637CCCFB53D2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6A1ECE-92D1-49D8-8DCE-F75002BA2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91F309-B9CA-43E8-99B0-D2B8D7064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11B8C-AC90-4191-BF78-B1478DBD4C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60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6E48BF4B-3845-4952-BDBE-AFAEA61DB752}"/>
              </a:ext>
            </a:extLst>
          </p:cNvPr>
          <p:cNvGrpSpPr/>
          <p:nvPr/>
        </p:nvGrpSpPr>
        <p:grpSpPr>
          <a:xfrm>
            <a:off x="4650377" y="2534194"/>
            <a:ext cx="2913017" cy="1724297"/>
            <a:chOff x="4650377" y="2534194"/>
            <a:chExt cx="2913017" cy="1724297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89A6322-CE86-410C-B302-7045609F106E}"/>
                </a:ext>
              </a:extLst>
            </p:cNvPr>
            <p:cNvSpPr/>
            <p:nvPr/>
          </p:nvSpPr>
          <p:spPr>
            <a:xfrm>
              <a:off x="4650377" y="2534194"/>
              <a:ext cx="2913017" cy="1724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4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35C6360F-FED5-414B-9676-8139B4BDD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5441" y="2631946"/>
              <a:ext cx="2801118" cy="1594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12095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Taka</dc:creator>
  <cp:lastModifiedBy>Diego Taka</cp:lastModifiedBy>
  <cp:revision>1</cp:revision>
  <dcterms:created xsi:type="dcterms:W3CDTF">2022-01-17T03:09:20Z</dcterms:created>
  <dcterms:modified xsi:type="dcterms:W3CDTF">2022-01-17T03:11:17Z</dcterms:modified>
</cp:coreProperties>
</file>