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B4A70C42-B0C7-4405-80E1-F227146BD686}"/>
              </a:ext>
            </a:extLst>
          </p:cNvPr>
          <p:cNvGrpSpPr/>
          <p:nvPr/>
        </p:nvGrpSpPr>
        <p:grpSpPr>
          <a:xfrm>
            <a:off x="0" y="0"/>
            <a:ext cx="9252520" cy="6939390"/>
            <a:chOff x="0" y="0"/>
            <a:chExt cx="9252520" cy="6939390"/>
          </a:xfrm>
        </p:grpSpPr>
        <p:pic>
          <p:nvPicPr>
            <p:cNvPr id="3" name="Imagem 2" descr="Uma imagem contendo Aplicativo&#10;&#10;Descrição gerada automaticamente">
              <a:extLst>
                <a:ext uri="{FF2B5EF4-FFF2-40B4-BE49-F238E27FC236}">
                  <a16:creationId xmlns:a16="http://schemas.microsoft.com/office/drawing/2014/main" id="{5C3D2EE2-A3C6-4B76-B0B3-B9859425F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252520" cy="6939390"/>
            </a:xfrm>
            <a:prstGeom prst="rect">
              <a:avLst/>
            </a:prstGeom>
          </p:spPr>
        </p:pic>
        <p:pic>
          <p:nvPicPr>
            <p:cNvPr id="1027" name="Picture 3" descr="C:\Users\diego_000\Dropbox\Projeto Doutorado\Fast_Eq_Toeplitz\paper-toeplitz\tex\latex\seg\Fig\projection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93" t="2592" r="12736"/>
            <a:stretch/>
          </p:blipFill>
          <p:spPr bwMode="auto">
            <a:xfrm>
              <a:off x="1187624" y="4558764"/>
              <a:ext cx="1757421" cy="1534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0273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Taka</dc:creator>
  <cp:lastModifiedBy>Diego Taka</cp:lastModifiedBy>
  <cp:revision>3</cp:revision>
  <dcterms:created xsi:type="dcterms:W3CDTF">2019-06-14T20:12:42Z</dcterms:created>
  <dcterms:modified xsi:type="dcterms:W3CDTF">2021-05-11T22:54:59Z</dcterms:modified>
</cp:coreProperties>
</file>