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BCF15A-657D-476A-B32B-AFADE56F9BD4}" v="166" dt="2025-08-14T08:05:32.909"/>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za, Marissa" userId="0dd6a070-d387-4660-a395-a9f26c8300a4" providerId="ADAL" clId="{5FBCF15A-657D-476A-B32B-AFADE56F9BD4}"/>
    <pc:docChg chg="undo custSel addSld modSld">
      <pc:chgData name="Lanza, Marissa" userId="0dd6a070-d387-4660-a395-a9f26c8300a4" providerId="ADAL" clId="{5FBCF15A-657D-476A-B32B-AFADE56F9BD4}" dt="2025-08-14T08:26:22.414" v="605" actId="14734"/>
      <pc:docMkLst>
        <pc:docMk/>
      </pc:docMkLst>
      <pc:sldChg chg="modSp mod">
        <pc:chgData name="Lanza, Marissa" userId="0dd6a070-d387-4660-a395-a9f26c8300a4" providerId="ADAL" clId="{5FBCF15A-657D-476A-B32B-AFADE56F9BD4}" dt="2025-08-14T04:43:16.821" v="375" actId="2711"/>
        <pc:sldMkLst>
          <pc:docMk/>
          <pc:sldMk cId="0" sldId="256"/>
        </pc:sldMkLst>
        <pc:spChg chg="mod">
          <ac:chgData name="Lanza, Marissa" userId="0dd6a070-d387-4660-a395-a9f26c8300a4" providerId="ADAL" clId="{5FBCF15A-657D-476A-B32B-AFADE56F9BD4}" dt="2025-08-13T23:31:30.411" v="4" actId="1076"/>
          <ac:spMkLst>
            <pc:docMk/>
            <pc:sldMk cId="0" sldId="256"/>
            <ac:spMk id="144" creationId="{00000000-0000-0000-0000-000000000000}"/>
          </ac:spMkLst>
        </pc:spChg>
        <pc:spChg chg="mod">
          <ac:chgData name="Lanza, Marissa" userId="0dd6a070-d387-4660-a395-a9f26c8300a4" providerId="ADAL" clId="{5FBCF15A-657D-476A-B32B-AFADE56F9BD4}" dt="2025-08-14T04:43:16.821" v="375" actId="2711"/>
          <ac:spMkLst>
            <pc:docMk/>
            <pc:sldMk cId="0" sldId="256"/>
            <ac:spMk id="145" creationId="{00000000-0000-0000-0000-000000000000}"/>
          </ac:spMkLst>
        </pc:spChg>
      </pc:sldChg>
      <pc:sldChg chg="addSp delSp modSp mod">
        <pc:chgData name="Lanza, Marissa" userId="0dd6a070-d387-4660-a395-a9f26c8300a4" providerId="ADAL" clId="{5FBCF15A-657D-476A-B32B-AFADE56F9BD4}" dt="2025-08-14T04:44:44.519" v="382" actId="27636"/>
        <pc:sldMkLst>
          <pc:docMk/>
          <pc:sldMk cId="0" sldId="257"/>
        </pc:sldMkLst>
        <pc:spChg chg="add del mod">
          <ac:chgData name="Lanza, Marissa" userId="0dd6a070-d387-4660-a395-a9f26c8300a4" providerId="ADAL" clId="{5FBCF15A-657D-476A-B32B-AFADE56F9BD4}" dt="2025-08-13T23:34:55.600" v="14" actId="478"/>
          <ac:spMkLst>
            <pc:docMk/>
            <pc:sldMk cId="0" sldId="257"/>
            <ac:spMk id="2" creationId="{5740C682-AE44-2716-E577-F46D26D07289}"/>
          </ac:spMkLst>
        </pc:spChg>
        <pc:spChg chg="mod">
          <ac:chgData name="Lanza, Marissa" userId="0dd6a070-d387-4660-a395-a9f26c8300a4" providerId="ADAL" clId="{5FBCF15A-657D-476A-B32B-AFADE56F9BD4}" dt="2025-08-14T04:44:44.519" v="382" actId="27636"/>
          <ac:spMkLst>
            <pc:docMk/>
            <pc:sldMk cId="0" sldId="257"/>
            <ac:spMk id="152" creationId="{00000000-0000-0000-0000-000000000000}"/>
          </ac:spMkLst>
        </pc:spChg>
        <pc:picChg chg="mod">
          <ac:chgData name="Lanza, Marissa" userId="0dd6a070-d387-4660-a395-a9f26c8300a4" providerId="ADAL" clId="{5FBCF15A-657D-476A-B32B-AFADE56F9BD4}" dt="2025-08-13T23:33:12.703" v="10" actId="1076"/>
          <ac:picMkLst>
            <pc:docMk/>
            <pc:sldMk cId="0" sldId="257"/>
            <ac:picMk id="153" creationId="{00000000-0000-0000-0000-000000000000}"/>
          </ac:picMkLst>
        </pc:picChg>
      </pc:sldChg>
      <pc:sldChg chg="modSp mod">
        <pc:chgData name="Lanza, Marissa" userId="0dd6a070-d387-4660-a395-a9f26c8300a4" providerId="ADAL" clId="{5FBCF15A-657D-476A-B32B-AFADE56F9BD4}" dt="2025-08-14T08:26:22.414" v="605" actId="14734"/>
        <pc:sldMkLst>
          <pc:docMk/>
          <pc:sldMk cId="0" sldId="258"/>
        </pc:sldMkLst>
        <pc:spChg chg="mod">
          <ac:chgData name="Lanza, Marissa" userId="0dd6a070-d387-4660-a395-a9f26c8300a4" providerId="ADAL" clId="{5FBCF15A-657D-476A-B32B-AFADE56F9BD4}" dt="2025-08-14T04:44:56.929" v="383" actId="2711"/>
          <ac:spMkLst>
            <pc:docMk/>
            <pc:sldMk cId="0" sldId="258"/>
            <ac:spMk id="160" creationId="{00000000-0000-0000-0000-000000000000}"/>
          </ac:spMkLst>
        </pc:spChg>
        <pc:graphicFrameChg chg="mod modGraphic">
          <ac:chgData name="Lanza, Marissa" userId="0dd6a070-d387-4660-a395-a9f26c8300a4" providerId="ADAL" clId="{5FBCF15A-657D-476A-B32B-AFADE56F9BD4}" dt="2025-08-14T08:26:22.414" v="605" actId="14734"/>
          <ac:graphicFrameMkLst>
            <pc:docMk/>
            <pc:sldMk cId="0" sldId="258"/>
            <ac:graphicFrameMk id="161" creationId="{00000000-0000-0000-0000-000000000000}"/>
          </ac:graphicFrameMkLst>
        </pc:graphicFrameChg>
      </pc:sldChg>
      <pc:sldChg chg="addSp delSp modSp mod">
        <pc:chgData name="Lanza, Marissa" userId="0dd6a070-d387-4660-a395-a9f26c8300a4" providerId="ADAL" clId="{5FBCF15A-657D-476A-B32B-AFADE56F9BD4}" dt="2025-08-14T04:04:52.281" v="93" actId="20577"/>
        <pc:sldMkLst>
          <pc:docMk/>
          <pc:sldMk cId="0" sldId="259"/>
        </pc:sldMkLst>
        <pc:spChg chg="add">
          <ac:chgData name="Lanza, Marissa" userId="0dd6a070-d387-4660-a395-a9f26c8300a4" providerId="ADAL" clId="{5FBCF15A-657D-476A-B32B-AFADE56F9BD4}" dt="2025-08-14T03:58:50.423" v="37"/>
          <ac:spMkLst>
            <pc:docMk/>
            <pc:sldMk cId="0" sldId="259"/>
            <ac:spMk id="2" creationId="{4FCC69A0-1BFC-4924-C5C9-D3E71B570E7A}"/>
          </ac:spMkLst>
        </pc:spChg>
        <pc:spChg chg="add">
          <ac:chgData name="Lanza, Marissa" userId="0dd6a070-d387-4660-a395-a9f26c8300a4" providerId="ADAL" clId="{5FBCF15A-657D-476A-B32B-AFADE56F9BD4}" dt="2025-08-14T03:58:54.610" v="38"/>
          <ac:spMkLst>
            <pc:docMk/>
            <pc:sldMk cId="0" sldId="259"/>
            <ac:spMk id="3" creationId="{D71B02DC-2383-6779-119E-A45F58E896D0}"/>
          </ac:spMkLst>
        </pc:spChg>
        <pc:spChg chg="add del mod">
          <ac:chgData name="Lanza, Marissa" userId="0dd6a070-d387-4660-a395-a9f26c8300a4" providerId="ADAL" clId="{5FBCF15A-657D-476A-B32B-AFADE56F9BD4}" dt="2025-08-14T03:59:35.318" v="50" actId="20577"/>
          <ac:spMkLst>
            <pc:docMk/>
            <pc:sldMk cId="0" sldId="259"/>
            <ac:spMk id="4" creationId="{1581921F-4276-32F9-8D33-61117E03E961}"/>
          </ac:spMkLst>
        </pc:spChg>
        <pc:spChg chg="add del mod">
          <ac:chgData name="Lanza, Marissa" userId="0dd6a070-d387-4660-a395-a9f26c8300a4" providerId="ADAL" clId="{5FBCF15A-657D-476A-B32B-AFADE56F9BD4}" dt="2025-08-14T03:59:34.875" v="49" actId="478"/>
          <ac:spMkLst>
            <pc:docMk/>
            <pc:sldMk cId="0" sldId="259"/>
            <ac:spMk id="6" creationId="{4D59A30A-A3F2-B0FD-BEC4-6D2086765D24}"/>
          </ac:spMkLst>
        </pc:spChg>
        <pc:spChg chg="add mod">
          <ac:chgData name="Lanza, Marissa" userId="0dd6a070-d387-4660-a395-a9f26c8300a4" providerId="ADAL" clId="{5FBCF15A-657D-476A-B32B-AFADE56F9BD4}" dt="2025-08-14T03:59:33.358" v="47"/>
          <ac:spMkLst>
            <pc:docMk/>
            <pc:sldMk cId="0" sldId="259"/>
            <ac:spMk id="7" creationId="{5817C04A-914A-D99D-7EB4-332B2E9C457C}"/>
          </ac:spMkLst>
        </pc:spChg>
        <pc:spChg chg="add del mod">
          <ac:chgData name="Lanza, Marissa" userId="0dd6a070-d387-4660-a395-a9f26c8300a4" providerId="ADAL" clId="{5FBCF15A-657D-476A-B32B-AFADE56F9BD4}" dt="2025-08-14T04:01:13.991" v="62" actId="478"/>
          <ac:spMkLst>
            <pc:docMk/>
            <pc:sldMk cId="0" sldId="259"/>
            <ac:spMk id="8" creationId="{F371F6B1-C28D-DC2D-AF30-D89EC2A8B250}"/>
          </ac:spMkLst>
        </pc:spChg>
        <pc:spChg chg="add">
          <ac:chgData name="Lanza, Marissa" userId="0dd6a070-d387-4660-a395-a9f26c8300a4" providerId="ADAL" clId="{5FBCF15A-657D-476A-B32B-AFADE56F9BD4}" dt="2025-08-14T04:02:38.501" v="66"/>
          <ac:spMkLst>
            <pc:docMk/>
            <pc:sldMk cId="0" sldId="259"/>
            <ac:spMk id="9" creationId="{F361074A-C5A9-6CE7-3B7D-CDDE1148A024}"/>
          </ac:spMkLst>
        </pc:spChg>
        <pc:spChg chg="add del mod">
          <ac:chgData name="Lanza, Marissa" userId="0dd6a070-d387-4660-a395-a9f26c8300a4" providerId="ADAL" clId="{5FBCF15A-657D-476A-B32B-AFADE56F9BD4}" dt="2025-08-14T04:04:23.718" v="87" actId="478"/>
          <ac:spMkLst>
            <pc:docMk/>
            <pc:sldMk cId="0" sldId="259"/>
            <ac:spMk id="10" creationId="{448C0B77-0DED-9713-2822-0582BC9A867C}"/>
          </ac:spMkLst>
        </pc:spChg>
        <pc:spChg chg="mod">
          <ac:chgData name="Lanza, Marissa" userId="0dd6a070-d387-4660-a395-a9f26c8300a4" providerId="ADAL" clId="{5FBCF15A-657D-476A-B32B-AFADE56F9BD4}" dt="2025-08-14T04:01:30.725" v="65" actId="1076"/>
          <ac:spMkLst>
            <pc:docMk/>
            <pc:sldMk cId="0" sldId="259"/>
            <ac:spMk id="167" creationId="{00000000-0000-0000-0000-000000000000}"/>
          </ac:spMkLst>
        </pc:spChg>
        <pc:spChg chg="add del mod">
          <ac:chgData name="Lanza, Marissa" userId="0dd6a070-d387-4660-a395-a9f26c8300a4" providerId="ADAL" clId="{5FBCF15A-657D-476A-B32B-AFADE56F9BD4}" dt="2025-08-14T04:04:52.281" v="93" actId="20577"/>
          <ac:spMkLst>
            <pc:docMk/>
            <pc:sldMk cId="0" sldId="259"/>
            <ac:spMk id="168" creationId="{00000000-0000-0000-0000-000000000000}"/>
          </ac:spMkLst>
        </pc:spChg>
      </pc:sldChg>
      <pc:sldChg chg="addSp delSp modSp mod">
        <pc:chgData name="Lanza, Marissa" userId="0dd6a070-d387-4660-a395-a9f26c8300a4" providerId="ADAL" clId="{5FBCF15A-657D-476A-B32B-AFADE56F9BD4}" dt="2025-08-14T05:15:53.087" v="409" actId="12"/>
        <pc:sldMkLst>
          <pc:docMk/>
          <pc:sldMk cId="0" sldId="260"/>
        </pc:sldMkLst>
        <pc:spChg chg="add del mod">
          <ac:chgData name="Lanza, Marissa" userId="0dd6a070-d387-4660-a395-a9f26c8300a4" providerId="ADAL" clId="{5FBCF15A-657D-476A-B32B-AFADE56F9BD4}" dt="2025-08-14T04:05:51.476" v="103"/>
          <ac:spMkLst>
            <pc:docMk/>
            <pc:sldMk cId="0" sldId="260"/>
            <ac:spMk id="2" creationId="{37B55ED3-9DE9-4F03-F907-26AF8C4808BC}"/>
          </ac:spMkLst>
        </pc:spChg>
        <pc:spChg chg="mod">
          <ac:chgData name="Lanza, Marissa" userId="0dd6a070-d387-4660-a395-a9f26c8300a4" providerId="ADAL" clId="{5FBCF15A-657D-476A-B32B-AFADE56F9BD4}" dt="2025-08-14T04:12:37.832" v="176"/>
          <ac:spMkLst>
            <pc:docMk/>
            <pc:sldMk cId="0" sldId="260"/>
            <ac:spMk id="174" creationId="{00000000-0000-0000-0000-000000000000}"/>
          </ac:spMkLst>
        </pc:spChg>
        <pc:spChg chg="mod">
          <ac:chgData name="Lanza, Marissa" userId="0dd6a070-d387-4660-a395-a9f26c8300a4" providerId="ADAL" clId="{5FBCF15A-657D-476A-B32B-AFADE56F9BD4}" dt="2025-08-14T05:15:53.087" v="409" actId="12"/>
          <ac:spMkLst>
            <pc:docMk/>
            <pc:sldMk cId="0" sldId="260"/>
            <ac:spMk id="175" creationId="{00000000-0000-0000-0000-000000000000}"/>
          </ac:spMkLst>
        </pc:spChg>
      </pc:sldChg>
      <pc:sldChg chg="addSp delSp modSp mod">
        <pc:chgData name="Lanza, Marissa" userId="0dd6a070-d387-4660-a395-a9f26c8300a4" providerId="ADAL" clId="{5FBCF15A-657D-476A-B32B-AFADE56F9BD4}" dt="2025-08-14T05:19:49.747" v="424" actId="1076"/>
        <pc:sldMkLst>
          <pc:docMk/>
          <pc:sldMk cId="0" sldId="261"/>
        </pc:sldMkLst>
        <pc:spChg chg="add del mod">
          <ac:chgData name="Lanza, Marissa" userId="0dd6a070-d387-4660-a395-a9f26c8300a4" providerId="ADAL" clId="{5FBCF15A-657D-476A-B32B-AFADE56F9BD4}" dt="2025-08-14T04:08:26.272" v="130" actId="478"/>
          <ac:spMkLst>
            <pc:docMk/>
            <pc:sldMk cId="0" sldId="261"/>
            <ac:spMk id="2" creationId="{D084BC03-EA5B-21F4-B9F6-582D43A2F3FA}"/>
          </ac:spMkLst>
        </pc:spChg>
        <pc:spChg chg="add del mod">
          <ac:chgData name="Lanza, Marissa" userId="0dd6a070-d387-4660-a395-a9f26c8300a4" providerId="ADAL" clId="{5FBCF15A-657D-476A-B32B-AFADE56F9BD4}" dt="2025-08-14T05:18:38.764" v="412" actId="478"/>
          <ac:spMkLst>
            <pc:docMk/>
            <pc:sldMk cId="0" sldId="261"/>
            <ac:spMk id="3" creationId="{CC0F12BF-EF05-0CA3-AD2E-9F525784CDF4}"/>
          </ac:spMkLst>
        </pc:spChg>
        <pc:spChg chg="add del mod">
          <ac:chgData name="Lanza, Marissa" userId="0dd6a070-d387-4660-a395-a9f26c8300a4" providerId="ADAL" clId="{5FBCF15A-657D-476A-B32B-AFADE56F9BD4}" dt="2025-08-14T04:08:48.354" v="135" actId="478"/>
          <ac:spMkLst>
            <pc:docMk/>
            <pc:sldMk cId="0" sldId="261"/>
            <ac:spMk id="5" creationId="{EFB66D8E-F216-94B5-83F9-E010E0DBF961}"/>
          </ac:spMkLst>
        </pc:spChg>
        <pc:spChg chg="add mod">
          <ac:chgData name="Lanza, Marissa" userId="0dd6a070-d387-4660-a395-a9f26c8300a4" providerId="ADAL" clId="{5FBCF15A-657D-476A-B32B-AFADE56F9BD4}" dt="2025-08-14T05:19:49.747" v="424" actId="1076"/>
          <ac:spMkLst>
            <pc:docMk/>
            <pc:sldMk cId="0" sldId="261"/>
            <ac:spMk id="6" creationId="{E10A86E3-FAB0-3A68-5895-D6CBAB91F7DD}"/>
          </ac:spMkLst>
        </pc:spChg>
        <pc:spChg chg="mod">
          <ac:chgData name="Lanza, Marissa" userId="0dd6a070-d387-4660-a395-a9f26c8300a4" providerId="ADAL" clId="{5FBCF15A-657D-476A-B32B-AFADE56F9BD4}" dt="2025-08-14T05:18:45.699" v="414" actId="1076"/>
          <ac:spMkLst>
            <pc:docMk/>
            <pc:sldMk cId="0" sldId="261"/>
            <ac:spMk id="181" creationId="{00000000-0000-0000-0000-000000000000}"/>
          </ac:spMkLst>
        </pc:spChg>
        <pc:spChg chg="del mod">
          <ac:chgData name="Lanza, Marissa" userId="0dd6a070-d387-4660-a395-a9f26c8300a4" providerId="ADAL" clId="{5FBCF15A-657D-476A-B32B-AFADE56F9BD4}" dt="2025-08-14T04:08:45.441" v="133" actId="478"/>
          <ac:spMkLst>
            <pc:docMk/>
            <pc:sldMk cId="0" sldId="261"/>
            <ac:spMk id="182" creationId="{00000000-0000-0000-0000-000000000000}"/>
          </ac:spMkLst>
        </pc:spChg>
      </pc:sldChg>
      <pc:sldChg chg="addSp delSp modSp mod">
        <pc:chgData name="Lanza, Marissa" userId="0dd6a070-d387-4660-a395-a9f26c8300a4" providerId="ADAL" clId="{5FBCF15A-657D-476A-B32B-AFADE56F9BD4}" dt="2025-08-14T05:25:36.920" v="445" actId="14100"/>
        <pc:sldMkLst>
          <pc:docMk/>
          <pc:sldMk cId="0" sldId="262"/>
        </pc:sldMkLst>
        <pc:spChg chg="add del mod">
          <ac:chgData name="Lanza, Marissa" userId="0dd6a070-d387-4660-a395-a9f26c8300a4" providerId="ADAL" clId="{5FBCF15A-657D-476A-B32B-AFADE56F9BD4}" dt="2025-08-14T04:09:59.760" v="147" actId="478"/>
          <ac:spMkLst>
            <pc:docMk/>
            <pc:sldMk cId="0" sldId="262"/>
            <ac:spMk id="3" creationId="{C5001A2F-C502-1D5F-A039-914FDBC6F9B5}"/>
          </ac:spMkLst>
        </pc:spChg>
        <pc:spChg chg="add mod">
          <ac:chgData name="Lanza, Marissa" userId="0dd6a070-d387-4660-a395-a9f26c8300a4" providerId="ADAL" clId="{5FBCF15A-657D-476A-B32B-AFADE56F9BD4}" dt="2025-08-14T04:09:58.216" v="145"/>
          <ac:spMkLst>
            <pc:docMk/>
            <pc:sldMk cId="0" sldId="262"/>
            <ac:spMk id="4" creationId="{AC226C20-069F-013F-11C2-D4F393CAEE5B}"/>
          </ac:spMkLst>
        </pc:spChg>
        <pc:spChg chg="add mod">
          <ac:chgData name="Lanza, Marissa" userId="0dd6a070-d387-4660-a395-a9f26c8300a4" providerId="ADAL" clId="{5FBCF15A-657D-476A-B32B-AFADE56F9BD4}" dt="2025-08-14T05:25:36.920" v="445" actId="14100"/>
          <ac:spMkLst>
            <pc:docMk/>
            <pc:sldMk cId="0" sldId="262"/>
            <ac:spMk id="5" creationId="{59180808-28D5-A791-E9DC-4DF3C997729E}"/>
          </ac:spMkLst>
        </pc:spChg>
        <pc:spChg chg="add del mod">
          <ac:chgData name="Lanza, Marissa" userId="0dd6a070-d387-4660-a395-a9f26c8300a4" providerId="ADAL" clId="{5FBCF15A-657D-476A-B32B-AFADE56F9BD4}" dt="2025-08-14T04:10:12.489" v="152" actId="478"/>
          <ac:spMkLst>
            <pc:docMk/>
            <pc:sldMk cId="0" sldId="262"/>
            <ac:spMk id="7" creationId="{26DE79B1-D354-60D0-D0A9-BBEF1B44A405}"/>
          </ac:spMkLst>
        </pc:spChg>
        <pc:spChg chg="mod">
          <ac:chgData name="Lanza, Marissa" userId="0dd6a070-d387-4660-a395-a9f26c8300a4" providerId="ADAL" clId="{5FBCF15A-657D-476A-B32B-AFADE56F9BD4}" dt="2025-08-14T05:24:30.458" v="438" actId="1076"/>
          <ac:spMkLst>
            <pc:docMk/>
            <pc:sldMk cId="0" sldId="262"/>
            <ac:spMk id="188" creationId="{00000000-0000-0000-0000-000000000000}"/>
          </ac:spMkLst>
        </pc:spChg>
        <pc:spChg chg="add del">
          <ac:chgData name="Lanza, Marissa" userId="0dd6a070-d387-4660-a395-a9f26c8300a4" providerId="ADAL" clId="{5FBCF15A-657D-476A-B32B-AFADE56F9BD4}" dt="2025-08-14T04:10:10.528" v="150" actId="478"/>
          <ac:spMkLst>
            <pc:docMk/>
            <pc:sldMk cId="0" sldId="262"/>
            <ac:spMk id="189" creationId="{00000000-0000-0000-0000-000000000000}"/>
          </ac:spMkLst>
        </pc:spChg>
      </pc:sldChg>
      <pc:sldChg chg="addSp delSp modSp mod">
        <pc:chgData name="Lanza, Marissa" userId="0dd6a070-d387-4660-a395-a9f26c8300a4" providerId="ADAL" clId="{5FBCF15A-657D-476A-B32B-AFADE56F9BD4}" dt="2025-08-14T06:25:26.674" v="448" actId="207"/>
        <pc:sldMkLst>
          <pc:docMk/>
          <pc:sldMk cId="0" sldId="263"/>
        </pc:sldMkLst>
        <pc:spChg chg="add del mod">
          <ac:chgData name="Lanza, Marissa" userId="0dd6a070-d387-4660-a395-a9f26c8300a4" providerId="ADAL" clId="{5FBCF15A-657D-476A-B32B-AFADE56F9BD4}" dt="2025-08-14T04:15:02.342" v="194"/>
          <ac:spMkLst>
            <pc:docMk/>
            <pc:sldMk cId="0" sldId="263"/>
            <ac:spMk id="2" creationId="{197DAA1F-7175-055F-9057-8DCC431FA9D1}"/>
          </ac:spMkLst>
        </pc:spChg>
        <pc:spChg chg="add mod">
          <ac:chgData name="Lanza, Marissa" userId="0dd6a070-d387-4660-a395-a9f26c8300a4" providerId="ADAL" clId="{5FBCF15A-657D-476A-B32B-AFADE56F9BD4}" dt="2025-08-14T04:11:28.841" v="162" actId="478"/>
          <ac:spMkLst>
            <pc:docMk/>
            <pc:sldMk cId="0" sldId="263"/>
            <ac:spMk id="3" creationId="{156EB31A-CA24-2901-CB32-EC0CFD5C93DE}"/>
          </ac:spMkLst>
        </pc:spChg>
        <pc:spChg chg="add del mod">
          <ac:chgData name="Lanza, Marissa" userId="0dd6a070-d387-4660-a395-a9f26c8300a4" providerId="ADAL" clId="{5FBCF15A-657D-476A-B32B-AFADE56F9BD4}" dt="2025-08-14T04:11:47.308" v="168" actId="478"/>
          <ac:spMkLst>
            <pc:docMk/>
            <pc:sldMk cId="0" sldId="263"/>
            <ac:spMk id="5" creationId="{68A2B81D-7288-C63E-76DE-50257D6FB702}"/>
          </ac:spMkLst>
        </pc:spChg>
        <pc:spChg chg="add del mod">
          <ac:chgData name="Lanza, Marissa" userId="0dd6a070-d387-4660-a395-a9f26c8300a4" providerId="ADAL" clId="{5FBCF15A-657D-476A-B32B-AFADE56F9BD4}" dt="2025-08-14T04:14:33.026" v="187" actId="478"/>
          <ac:spMkLst>
            <pc:docMk/>
            <pc:sldMk cId="0" sldId="263"/>
            <ac:spMk id="6" creationId="{1BD99B57-002E-90F0-E619-EE55A95FE85A}"/>
          </ac:spMkLst>
        </pc:spChg>
        <pc:spChg chg="add del mod">
          <ac:chgData name="Lanza, Marissa" userId="0dd6a070-d387-4660-a395-a9f26c8300a4" providerId="ADAL" clId="{5FBCF15A-657D-476A-B32B-AFADE56F9BD4}" dt="2025-08-14T04:15:53.279" v="204" actId="478"/>
          <ac:spMkLst>
            <pc:docMk/>
            <pc:sldMk cId="0" sldId="263"/>
            <ac:spMk id="7" creationId="{A783B4ED-0AB7-AC8A-CCF2-FCC93A5EE7AA}"/>
          </ac:spMkLst>
        </pc:spChg>
        <pc:spChg chg="add mod">
          <ac:chgData name="Lanza, Marissa" userId="0dd6a070-d387-4660-a395-a9f26c8300a4" providerId="ADAL" clId="{5FBCF15A-657D-476A-B32B-AFADE56F9BD4}" dt="2025-08-14T06:25:26.674" v="448" actId="207"/>
          <ac:spMkLst>
            <pc:docMk/>
            <pc:sldMk cId="0" sldId="263"/>
            <ac:spMk id="8" creationId="{67FA08D7-A100-FAE3-3290-9933BE8C512D}"/>
          </ac:spMkLst>
        </pc:spChg>
        <pc:spChg chg="mod">
          <ac:chgData name="Lanza, Marissa" userId="0dd6a070-d387-4660-a395-a9f26c8300a4" providerId="ADAL" clId="{5FBCF15A-657D-476A-B32B-AFADE56F9BD4}" dt="2025-08-14T04:12:11.157" v="173"/>
          <ac:spMkLst>
            <pc:docMk/>
            <pc:sldMk cId="0" sldId="263"/>
            <ac:spMk id="195" creationId="{00000000-0000-0000-0000-000000000000}"/>
          </ac:spMkLst>
        </pc:spChg>
        <pc:spChg chg="add del">
          <ac:chgData name="Lanza, Marissa" userId="0dd6a070-d387-4660-a395-a9f26c8300a4" providerId="ADAL" clId="{5FBCF15A-657D-476A-B32B-AFADE56F9BD4}" dt="2025-08-14T04:11:45.854" v="167" actId="478"/>
          <ac:spMkLst>
            <pc:docMk/>
            <pc:sldMk cId="0" sldId="263"/>
            <ac:spMk id="196" creationId="{00000000-0000-0000-0000-000000000000}"/>
          </ac:spMkLst>
        </pc:spChg>
      </pc:sldChg>
      <pc:sldChg chg="addSp delSp modSp mod">
        <pc:chgData name="Lanza, Marissa" userId="0dd6a070-d387-4660-a395-a9f26c8300a4" providerId="ADAL" clId="{5FBCF15A-657D-476A-B32B-AFADE56F9BD4}" dt="2025-08-14T04:21:34.145" v="264" actId="255"/>
        <pc:sldMkLst>
          <pc:docMk/>
          <pc:sldMk cId="0" sldId="264"/>
        </pc:sldMkLst>
        <pc:spChg chg="add del mod">
          <ac:chgData name="Lanza, Marissa" userId="0dd6a070-d387-4660-a395-a9f26c8300a4" providerId="ADAL" clId="{5FBCF15A-657D-476A-B32B-AFADE56F9BD4}" dt="2025-08-14T04:21:20.409" v="262"/>
          <ac:spMkLst>
            <pc:docMk/>
            <pc:sldMk cId="0" sldId="264"/>
            <ac:spMk id="2" creationId="{6A9BAFB7-E6EA-EE59-05F7-C31090563F2A}"/>
          </ac:spMkLst>
        </pc:spChg>
        <pc:spChg chg="add mod">
          <ac:chgData name="Lanza, Marissa" userId="0dd6a070-d387-4660-a395-a9f26c8300a4" providerId="ADAL" clId="{5FBCF15A-657D-476A-B32B-AFADE56F9BD4}" dt="2025-08-14T04:21:34.145" v="264" actId="255"/>
          <ac:spMkLst>
            <pc:docMk/>
            <pc:sldMk cId="0" sldId="264"/>
            <ac:spMk id="3" creationId="{A853B9FB-8B05-A699-2590-C8C7854D2D89}"/>
          </ac:spMkLst>
        </pc:spChg>
        <pc:spChg chg="mod">
          <ac:chgData name="Lanza, Marissa" userId="0dd6a070-d387-4660-a395-a9f26c8300a4" providerId="ADAL" clId="{5FBCF15A-657D-476A-B32B-AFADE56F9BD4}" dt="2025-08-14T04:20:24.807" v="251" actId="1076"/>
          <ac:spMkLst>
            <pc:docMk/>
            <pc:sldMk cId="0" sldId="264"/>
            <ac:spMk id="202" creationId="{00000000-0000-0000-0000-000000000000}"/>
          </ac:spMkLst>
        </pc:spChg>
        <pc:picChg chg="mod">
          <ac:chgData name="Lanza, Marissa" userId="0dd6a070-d387-4660-a395-a9f26c8300a4" providerId="ADAL" clId="{5FBCF15A-657D-476A-B32B-AFADE56F9BD4}" dt="2025-08-14T04:20:26.486" v="252" actId="1076"/>
          <ac:picMkLst>
            <pc:docMk/>
            <pc:sldMk cId="0" sldId="264"/>
            <ac:picMk id="203" creationId="{00000000-0000-0000-0000-000000000000}"/>
          </ac:picMkLst>
        </pc:picChg>
      </pc:sldChg>
      <pc:sldChg chg="addSp delSp modSp mod">
        <pc:chgData name="Lanza, Marissa" userId="0dd6a070-d387-4660-a395-a9f26c8300a4" providerId="ADAL" clId="{5FBCF15A-657D-476A-B32B-AFADE56F9BD4}" dt="2025-08-14T04:45:45.787" v="388" actId="27636"/>
        <pc:sldMkLst>
          <pc:docMk/>
          <pc:sldMk cId="0" sldId="265"/>
        </pc:sldMkLst>
        <pc:spChg chg="add del mod">
          <ac:chgData name="Lanza, Marissa" userId="0dd6a070-d387-4660-a395-a9f26c8300a4" providerId="ADAL" clId="{5FBCF15A-657D-476A-B32B-AFADE56F9BD4}" dt="2025-08-14T04:25:09.912" v="279" actId="478"/>
          <ac:spMkLst>
            <pc:docMk/>
            <pc:sldMk cId="0" sldId="265"/>
            <ac:spMk id="2" creationId="{3E1FAFE9-E771-A855-A2AA-B51B80171AE2}"/>
          </ac:spMkLst>
        </pc:spChg>
        <pc:spChg chg="mod">
          <ac:chgData name="Lanza, Marissa" userId="0dd6a070-d387-4660-a395-a9f26c8300a4" providerId="ADAL" clId="{5FBCF15A-657D-476A-B32B-AFADE56F9BD4}" dt="2025-08-14T04:25:26.557" v="281" actId="1076"/>
          <ac:spMkLst>
            <pc:docMk/>
            <pc:sldMk cId="0" sldId="265"/>
            <ac:spMk id="209" creationId="{00000000-0000-0000-0000-000000000000}"/>
          </ac:spMkLst>
        </pc:spChg>
        <pc:spChg chg="mod">
          <ac:chgData name="Lanza, Marissa" userId="0dd6a070-d387-4660-a395-a9f26c8300a4" providerId="ADAL" clId="{5FBCF15A-657D-476A-B32B-AFADE56F9BD4}" dt="2025-08-14T04:45:45.787" v="388" actId="27636"/>
          <ac:spMkLst>
            <pc:docMk/>
            <pc:sldMk cId="0" sldId="265"/>
            <ac:spMk id="210" creationId="{00000000-0000-0000-0000-000000000000}"/>
          </ac:spMkLst>
        </pc:spChg>
      </pc:sldChg>
      <pc:sldChg chg="addSp delSp modSp mod">
        <pc:chgData name="Lanza, Marissa" userId="0dd6a070-d387-4660-a395-a9f26c8300a4" providerId="ADAL" clId="{5FBCF15A-657D-476A-B32B-AFADE56F9BD4}" dt="2025-08-14T04:31:49.793" v="306" actId="1076"/>
        <pc:sldMkLst>
          <pc:docMk/>
          <pc:sldMk cId="0" sldId="266"/>
        </pc:sldMkLst>
        <pc:spChg chg="add mod">
          <ac:chgData name="Lanza, Marissa" userId="0dd6a070-d387-4660-a395-a9f26c8300a4" providerId="ADAL" clId="{5FBCF15A-657D-476A-B32B-AFADE56F9BD4}" dt="2025-08-14T04:31:49.793" v="306" actId="1076"/>
          <ac:spMkLst>
            <pc:docMk/>
            <pc:sldMk cId="0" sldId="266"/>
            <ac:spMk id="2" creationId="{374F42DF-82A7-5E5B-A387-F1254E517A5B}"/>
          </ac:spMkLst>
        </pc:spChg>
        <pc:spChg chg="mod">
          <ac:chgData name="Lanza, Marissa" userId="0dd6a070-d387-4660-a395-a9f26c8300a4" providerId="ADAL" clId="{5FBCF15A-657D-476A-B32B-AFADE56F9BD4}" dt="2025-08-14T04:31:14.261" v="298" actId="1076"/>
          <ac:spMkLst>
            <pc:docMk/>
            <pc:sldMk cId="0" sldId="266"/>
            <ac:spMk id="216" creationId="{00000000-0000-0000-0000-000000000000}"/>
          </ac:spMkLst>
        </pc:spChg>
        <pc:spChg chg="del mod">
          <ac:chgData name="Lanza, Marissa" userId="0dd6a070-d387-4660-a395-a9f26c8300a4" providerId="ADAL" clId="{5FBCF15A-657D-476A-B32B-AFADE56F9BD4}" dt="2025-08-14T04:31:07.083" v="296" actId="478"/>
          <ac:spMkLst>
            <pc:docMk/>
            <pc:sldMk cId="0" sldId="266"/>
            <ac:spMk id="217" creationId="{00000000-0000-0000-0000-000000000000}"/>
          </ac:spMkLst>
        </pc:spChg>
      </pc:sldChg>
      <pc:sldChg chg="modSp mod">
        <pc:chgData name="Lanza, Marissa" userId="0dd6a070-d387-4660-a395-a9f26c8300a4" providerId="ADAL" clId="{5FBCF15A-657D-476A-B32B-AFADE56F9BD4}" dt="2025-08-14T04:46:00.015" v="389" actId="2711"/>
        <pc:sldMkLst>
          <pc:docMk/>
          <pc:sldMk cId="0" sldId="267"/>
        </pc:sldMkLst>
        <pc:spChg chg="mod">
          <ac:chgData name="Lanza, Marissa" userId="0dd6a070-d387-4660-a395-a9f26c8300a4" providerId="ADAL" clId="{5FBCF15A-657D-476A-B32B-AFADE56F9BD4}" dt="2025-08-14T04:34:17.076" v="312" actId="1076"/>
          <ac:spMkLst>
            <pc:docMk/>
            <pc:sldMk cId="0" sldId="267"/>
            <ac:spMk id="223" creationId="{00000000-0000-0000-0000-000000000000}"/>
          </ac:spMkLst>
        </pc:spChg>
        <pc:spChg chg="mod">
          <ac:chgData name="Lanza, Marissa" userId="0dd6a070-d387-4660-a395-a9f26c8300a4" providerId="ADAL" clId="{5FBCF15A-657D-476A-B32B-AFADE56F9BD4}" dt="2025-08-14T04:46:00.015" v="389" actId="2711"/>
          <ac:spMkLst>
            <pc:docMk/>
            <pc:sldMk cId="0" sldId="267"/>
            <ac:spMk id="224" creationId="{00000000-0000-0000-0000-000000000000}"/>
          </ac:spMkLst>
        </pc:spChg>
      </pc:sldChg>
      <pc:sldChg chg="modSp mod">
        <pc:chgData name="Lanza, Marissa" userId="0dd6a070-d387-4660-a395-a9f26c8300a4" providerId="ADAL" clId="{5FBCF15A-657D-476A-B32B-AFADE56F9BD4}" dt="2025-08-14T07:12:06.390" v="602" actId="1076"/>
        <pc:sldMkLst>
          <pc:docMk/>
          <pc:sldMk cId="0" sldId="268"/>
        </pc:sldMkLst>
        <pc:spChg chg="mod">
          <ac:chgData name="Lanza, Marissa" userId="0dd6a070-d387-4660-a395-a9f26c8300a4" providerId="ADAL" clId="{5FBCF15A-657D-476A-B32B-AFADE56F9BD4}" dt="2025-08-14T07:12:06.390" v="602" actId="1076"/>
          <ac:spMkLst>
            <pc:docMk/>
            <pc:sldMk cId="0" sldId="268"/>
            <ac:spMk id="230" creationId="{00000000-0000-0000-0000-000000000000}"/>
          </ac:spMkLst>
        </pc:spChg>
        <pc:spChg chg="mod">
          <ac:chgData name="Lanza, Marissa" userId="0dd6a070-d387-4660-a395-a9f26c8300a4" providerId="ADAL" clId="{5FBCF15A-657D-476A-B32B-AFADE56F9BD4}" dt="2025-08-14T04:46:14.521" v="391" actId="14100"/>
          <ac:spMkLst>
            <pc:docMk/>
            <pc:sldMk cId="0" sldId="268"/>
            <ac:spMk id="231" creationId="{00000000-0000-0000-0000-000000000000}"/>
          </ac:spMkLst>
        </pc:spChg>
      </pc:sldChg>
      <pc:sldChg chg="addSp delSp modSp mod">
        <pc:chgData name="Lanza, Marissa" userId="0dd6a070-d387-4660-a395-a9f26c8300a4" providerId="ADAL" clId="{5FBCF15A-657D-476A-B32B-AFADE56F9BD4}" dt="2025-08-14T04:46:48.154" v="396" actId="14100"/>
        <pc:sldMkLst>
          <pc:docMk/>
          <pc:sldMk cId="0" sldId="269"/>
        </pc:sldMkLst>
        <pc:spChg chg="add del mod">
          <ac:chgData name="Lanza, Marissa" userId="0dd6a070-d387-4660-a395-a9f26c8300a4" providerId="ADAL" clId="{5FBCF15A-657D-476A-B32B-AFADE56F9BD4}" dt="2025-08-14T04:39:45.106" v="330" actId="478"/>
          <ac:spMkLst>
            <pc:docMk/>
            <pc:sldMk cId="0" sldId="269"/>
            <ac:spMk id="2" creationId="{0A8BE888-7A18-273E-C165-31F65CB4C881}"/>
          </ac:spMkLst>
        </pc:spChg>
        <pc:spChg chg="mod">
          <ac:chgData name="Lanza, Marissa" userId="0dd6a070-d387-4660-a395-a9f26c8300a4" providerId="ADAL" clId="{5FBCF15A-657D-476A-B32B-AFADE56F9BD4}" dt="2025-08-14T04:40:06.752" v="335" actId="1076"/>
          <ac:spMkLst>
            <pc:docMk/>
            <pc:sldMk cId="0" sldId="269"/>
            <ac:spMk id="237" creationId="{00000000-0000-0000-0000-000000000000}"/>
          </ac:spMkLst>
        </pc:spChg>
        <pc:spChg chg="mod">
          <ac:chgData name="Lanza, Marissa" userId="0dd6a070-d387-4660-a395-a9f26c8300a4" providerId="ADAL" clId="{5FBCF15A-657D-476A-B32B-AFADE56F9BD4}" dt="2025-08-14T04:46:48.154" v="396" actId="14100"/>
          <ac:spMkLst>
            <pc:docMk/>
            <pc:sldMk cId="0" sldId="269"/>
            <ac:spMk id="238" creationId="{00000000-0000-0000-0000-000000000000}"/>
          </ac:spMkLst>
        </pc:spChg>
      </pc:sldChg>
      <pc:sldChg chg="addSp delSp modSp new mod modClrScheme chgLayout">
        <pc:chgData name="Lanza, Marissa" userId="0dd6a070-d387-4660-a395-a9f26c8300a4" providerId="ADAL" clId="{5FBCF15A-657D-476A-B32B-AFADE56F9BD4}" dt="2025-08-14T08:05:32.909" v="604" actId="478"/>
        <pc:sldMkLst>
          <pc:docMk/>
          <pc:sldMk cId="43704226" sldId="270"/>
        </pc:sldMkLst>
        <pc:spChg chg="mod">
          <ac:chgData name="Lanza, Marissa" userId="0dd6a070-d387-4660-a395-a9f26c8300a4" providerId="ADAL" clId="{5FBCF15A-657D-476A-B32B-AFADE56F9BD4}" dt="2025-08-14T06:28:12.479" v="506" actId="26606"/>
          <ac:spMkLst>
            <pc:docMk/>
            <pc:sldMk cId="43704226" sldId="270"/>
            <ac:spMk id="2" creationId="{CD688B58-04B6-9553-9347-0409E30A07F3}"/>
          </ac:spMkLst>
        </pc:spChg>
        <pc:spChg chg="add del mod">
          <ac:chgData name="Lanza, Marissa" userId="0dd6a070-d387-4660-a395-a9f26c8300a4" providerId="ADAL" clId="{5FBCF15A-657D-476A-B32B-AFADE56F9BD4}" dt="2025-08-14T06:27:50.487" v="500" actId="26606"/>
          <ac:spMkLst>
            <pc:docMk/>
            <pc:sldMk cId="43704226" sldId="270"/>
            <ac:spMk id="3" creationId="{CBE5ED55-61F2-A3EA-8665-C893F2662CD8}"/>
          </ac:spMkLst>
        </pc:spChg>
        <pc:spChg chg="add mod">
          <ac:chgData name="Lanza, Marissa" userId="0dd6a070-d387-4660-a395-a9f26c8300a4" providerId="ADAL" clId="{5FBCF15A-657D-476A-B32B-AFADE56F9BD4}" dt="2025-08-14T06:30:30.039" v="533" actId="12"/>
          <ac:spMkLst>
            <pc:docMk/>
            <pc:sldMk cId="43704226" sldId="270"/>
            <ac:spMk id="6" creationId="{3B46233D-FDB6-662C-8030-8565B043A8C0}"/>
          </ac:spMkLst>
        </pc:spChg>
        <pc:spChg chg="add mod">
          <ac:chgData name="Lanza, Marissa" userId="0dd6a070-d387-4660-a395-a9f26c8300a4" providerId="ADAL" clId="{5FBCF15A-657D-476A-B32B-AFADE56F9BD4}" dt="2025-08-14T06:29:35.389" v="517" actId="207"/>
          <ac:spMkLst>
            <pc:docMk/>
            <pc:sldMk cId="43704226" sldId="270"/>
            <ac:spMk id="7" creationId="{E228B677-C3D4-56FE-B946-5A55EACA90EA}"/>
          </ac:spMkLst>
        </pc:spChg>
        <pc:spChg chg="add del mod">
          <ac:chgData name="Lanza, Marissa" userId="0dd6a070-d387-4660-a395-a9f26c8300a4" providerId="ADAL" clId="{5FBCF15A-657D-476A-B32B-AFADE56F9BD4}" dt="2025-08-14T08:05:32.909" v="604" actId="478"/>
          <ac:spMkLst>
            <pc:docMk/>
            <pc:sldMk cId="43704226" sldId="270"/>
            <ac:spMk id="8" creationId="{65E864AA-5D5E-E2C3-0FCD-88CDBDCC1E7D}"/>
          </ac:spMkLst>
        </pc:spChg>
        <pc:spChg chg="add del mod">
          <ac:chgData name="Lanza, Marissa" userId="0dd6a070-d387-4660-a395-a9f26c8300a4" providerId="ADAL" clId="{5FBCF15A-657D-476A-B32B-AFADE56F9BD4}" dt="2025-08-14T06:27:48.039" v="497" actId="26606"/>
          <ac:spMkLst>
            <pc:docMk/>
            <pc:sldMk cId="43704226" sldId="270"/>
            <ac:spMk id="10" creationId="{3E8AC9D0-40CC-496A-1EEA-4AFA08FB3927}"/>
          </ac:spMkLst>
        </pc:spChg>
        <pc:spChg chg="add del mod">
          <ac:chgData name="Lanza, Marissa" userId="0dd6a070-d387-4660-a395-a9f26c8300a4" providerId="ADAL" clId="{5FBCF15A-657D-476A-B32B-AFADE56F9BD4}" dt="2025-08-14T06:27:50.487" v="499" actId="26606"/>
          <ac:spMkLst>
            <pc:docMk/>
            <pc:sldMk cId="43704226" sldId="270"/>
            <ac:spMk id="12" creationId="{B489DC6A-A0F8-F5ED-431E-B83440D319FB}"/>
          </ac:spMkLst>
        </pc:spChg>
        <pc:spChg chg="add del mod">
          <ac:chgData name="Lanza, Marissa" userId="0dd6a070-d387-4660-a395-a9f26c8300a4" providerId="ADAL" clId="{5FBCF15A-657D-476A-B32B-AFADE56F9BD4}" dt="2025-08-14T06:28:12.481" v="507" actId="26606"/>
          <ac:spMkLst>
            <pc:docMk/>
            <pc:sldMk cId="43704226" sldId="270"/>
            <ac:spMk id="14" creationId="{9B247981-ADC9-4FA6-64F7-45F897498691}"/>
          </ac:spMkLst>
        </pc:spChg>
        <pc:spChg chg="add del mod">
          <ac:chgData name="Lanza, Marissa" userId="0dd6a070-d387-4660-a395-a9f26c8300a4" providerId="ADAL" clId="{5FBCF15A-657D-476A-B32B-AFADE56F9BD4}" dt="2025-08-14T06:28:12.479" v="506" actId="26606"/>
          <ac:spMkLst>
            <pc:docMk/>
            <pc:sldMk cId="43704226" sldId="270"/>
            <ac:spMk id="19" creationId="{39E7E4B4-B5A7-7488-6180-3508F9B4A31E}"/>
          </ac:spMkLst>
        </pc:spChg>
        <pc:spChg chg="add del">
          <ac:chgData name="Lanza, Marissa" userId="0dd6a070-d387-4660-a395-a9f26c8300a4" providerId="ADAL" clId="{5FBCF15A-657D-476A-B32B-AFADE56F9BD4}" dt="2025-08-14T06:28:26.411" v="508"/>
          <ac:spMkLst>
            <pc:docMk/>
            <pc:sldMk cId="43704226" sldId="270"/>
            <ac:spMk id="21" creationId="{91F59BA4-27B1-55B1-BFA2-975F5D23F5E0}"/>
          </ac:spMkLst>
        </pc:spChg>
        <pc:picChg chg="add mod">
          <ac:chgData name="Lanza, Marissa" userId="0dd6a070-d387-4660-a395-a9f26c8300a4" providerId="ADAL" clId="{5FBCF15A-657D-476A-B32B-AFADE56F9BD4}" dt="2025-08-14T06:28:12.481" v="507" actId="26606"/>
          <ac:picMkLst>
            <pc:docMk/>
            <pc:sldMk cId="43704226" sldId="270"/>
            <ac:picMk id="5" creationId="{0F8129DE-03D2-C108-96AA-52AAC581985F}"/>
          </ac:picMkLst>
        </pc:picChg>
      </pc:sldChg>
      <pc:sldChg chg="addSp delSp modSp new mod modClrScheme chgLayout">
        <pc:chgData name="Lanza, Marissa" userId="0dd6a070-d387-4660-a395-a9f26c8300a4" providerId="ADAL" clId="{5FBCF15A-657D-476A-B32B-AFADE56F9BD4}" dt="2025-08-14T06:41:46.678" v="584" actId="14100"/>
        <pc:sldMkLst>
          <pc:docMk/>
          <pc:sldMk cId="3523945171" sldId="271"/>
        </pc:sldMkLst>
        <pc:spChg chg="mod">
          <ac:chgData name="Lanza, Marissa" userId="0dd6a070-d387-4660-a395-a9f26c8300a4" providerId="ADAL" clId="{5FBCF15A-657D-476A-B32B-AFADE56F9BD4}" dt="2025-08-14T06:38:13.004" v="551" actId="1076"/>
          <ac:spMkLst>
            <pc:docMk/>
            <pc:sldMk cId="3523945171" sldId="271"/>
            <ac:spMk id="2" creationId="{58C26FAE-DA8D-9B78-B71E-4EF187973B2F}"/>
          </ac:spMkLst>
        </pc:spChg>
        <pc:spChg chg="del">
          <ac:chgData name="Lanza, Marissa" userId="0dd6a070-d387-4660-a395-a9f26c8300a4" providerId="ADAL" clId="{5FBCF15A-657D-476A-B32B-AFADE56F9BD4}" dt="2025-08-14T06:36:54.125" v="542" actId="22"/>
          <ac:spMkLst>
            <pc:docMk/>
            <pc:sldMk cId="3523945171" sldId="271"/>
            <ac:spMk id="3" creationId="{503526B2-BF78-3524-84E8-68BD3E651598}"/>
          </ac:spMkLst>
        </pc:spChg>
        <pc:spChg chg="del mod">
          <ac:chgData name="Lanza, Marissa" userId="0dd6a070-d387-4660-a395-a9f26c8300a4" providerId="ADAL" clId="{5FBCF15A-657D-476A-B32B-AFADE56F9BD4}" dt="2025-08-14T06:36:18.574" v="541" actId="478"/>
          <ac:spMkLst>
            <pc:docMk/>
            <pc:sldMk cId="3523945171" sldId="271"/>
            <ac:spMk id="4" creationId="{0F0442CA-1219-72F4-C1CE-F2AE9F8AE8A7}"/>
          </ac:spMkLst>
        </pc:spChg>
        <pc:spChg chg="add del mod">
          <ac:chgData name="Lanza, Marissa" userId="0dd6a070-d387-4660-a395-a9f26c8300a4" providerId="ADAL" clId="{5FBCF15A-657D-476A-B32B-AFADE56F9BD4}" dt="2025-08-14T06:37:01.858" v="545" actId="26606"/>
          <ac:spMkLst>
            <pc:docMk/>
            <pc:sldMk cId="3523945171" sldId="271"/>
            <ac:spMk id="6" creationId="{555EE5E1-F7EF-5382-EBFB-5CDA97D988CD}"/>
          </ac:spMkLst>
        </pc:spChg>
        <pc:spChg chg="add del mod">
          <ac:chgData name="Lanza, Marissa" userId="0dd6a070-d387-4660-a395-a9f26c8300a4" providerId="ADAL" clId="{5FBCF15A-657D-476A-B32B-AFADE56F9BD4}" dt="2025-08-14T06:41:02.845" v="574"/>
          <ac:spMkLst>
            <pc:docMk/>
            <pc:sldMk cId="3523945171" sldId="271"/>
            <ac:spMk id="9" creationId="{7ED66C64-2D9E-3E9E-7845-4AACF457C40C}"/>
          </ac:spMkLst>
        </pc:spChg>
        <pc:spChg chg="add del mod">
          <ac:chgData name="Lanza, Marissa" userId="0dd6a070-d387-4660-a395-a9f26c8300a4" providerId="ADAL" clId="{5FBCF15A-657D-476A-B32B-AFADE56F9BD4}" dt="2025-08-14T06:41:33.751" v="579" actId="478"/>
          <ac:spMkLst>
            <pc:docMk/>
            <pc:sldMk cId="3523945171" sldId="271"/>
            <ac:spMk id="10" creationId="{33B86D5B-98BB-4862-64B0-C76A88CEBF3F}"/>
          </ac:spMkLst>
        </pc:spChg>
        <pc:spChg chg="add mod">
          <ac:chgData name="Lanza, Marissa" userId="0dd6a070-d387-4660-a395-a9f26c8300a4" providerId="ADAL" clId="{5FBCF15A-657D-476A-B32B-AFADE56F9BD4}" dt="2025-08-14T06:41:01.869" v="572"/>
          <ac:spMkLst>
            <pc:docMk/>
            <pc:sldMk cId="3523945171" sldId="271"/>
            <ac:spMk id="11" creationId="{4C01D67D-0922-514C-AFD0-AF36D99EEE1E}"/>
          </ac:spMkLst>
        </pc:spChg>
        <pc:spChg chg="add mod">
          <ac:chgData name="Lanza, Marissa" userId="0dd6a070-d387-4660-a395-a9f26c8300a4" providerId="ADAL" clId="{5FBCF15A-657D-476A-B32B-AFADE56F9BD4}" dt="2025-08-14T06:40:59.164" v="570"/>
          <ac:spMkLst>
            <pc:docMk/>
            <pc:sldMk cId="3523945171" sldId="271"/>
            <ac:spMk id="12" creationId="{1A3B3CEF-C2E4-56D8-413A-396FCC523163}"/>
          </ac:spMkLst>
        </pc:spChg>
        <pc:spChg chg="add del mod">
          <ac:chgData name="Lanza, Marissa" userId="0dd6a070-d387-4660-a395-a9f26c8300a4" providerId="ADAL" clId="{5FBCF15A-657D-476A-B32B-AFADE56F9BD4}" dt="2025-08-14T06:37:01.858" v="544" actId="26606"/>
          <ac:spMkLst>
            <pc:docMk/>
            <pc:sldMk cId="3523945171" sldId="271"/>
            <ac:spMk id="13" creationId="{006E89F8-9B31-D68F-56A1-C5CA4B0B471A}"/>
          </ac:spMkLst>
        </pc:spChg>
        <pc:spChg chg="add mod">
          <ac:chgData name="Lanza, Marissa" userId="0dd6a070-d387-4660-a395-a9f26c8300a4" providerId="ADAL" clId="{5FBCF15A-657D-476A-B32B-AFADE56F9BD4}" dt="2025-08-14T06:41:46.678" v="584" actId="14100"/>
          <ac:spMkLst>
            <pc:docMk/>
            <pc:sldMk cId="3523945171" sldId="271"/>
            <ac:spMk id="14" creationId="{B8DE9FB2-26EA-F0BE-966B-FF129B95C317}"/>
          </ac:spMkLst>
        </pc:spChg>
        <pc:picChg chg="add mod ord">
          <ac:chgData name="Lanza, Marissa" userId="0dd6a070-d387-4660-a395-a9f26c8300a4" providerId="ADAL" clId="{5FBCF15A-657D-476A-B32B-AFADE56F9BD4}" dt="2025-08-14T06:40:23.710" v="563" actId="1076"/>
          <ac:picMkLst>
            <pc:docMk/>
            <pc:sldMk cId="3523945171" sldId="271"/>
            <ac:picMk id="8" creationId="{633DA76A-8C32-7D2C-8F2E-D316C62C1AA5}"/>
          </ac:picMkLst>
        </pc:picChg>
      </pc:sldChg>
      <pc:sldChg chg="addSp delSp modSp new mod">
        <pc:chgData name="Lanza, Marissa" userId="0dd6a070-d387-4660-a395-a9f26c8300a4" providerId="ADAL" clId="{5FBCF15A-657D-476A-B32B-AFADE56F9BD4}" dt="2025-08-14T06:46:04.678" v="601" actId="20577"/>
        <pc:sldMkLst>
          <pc:docMk/>
          <pc:sldMk cId="3026196960" sldId="272"/>
        </pc:sldMkLst>
        <pc:spChg chg="del">
          <ac:chgData name="Lanza, Marissa" userId="0dd6a070-d387-4660-a395-a9f26c8300a4" providerId="ADAL" clId="{5FBCF15A-657D-476A-B32B-AFADE56F9BD4}" dt="2025-08-14T06:38:17.279" v="552"/>
          <ac:spMkLst>
            <pc:docMk/>
            <pc:sldMk cId="3026196960" sldId="272"/>
            <ac:spMk id="2" creationId="{501F00DA-BF25-0539-D525-D437387AFEF5}"/>
          </ac:spMkLst>
        </pc:spChg>
        <pc:spChg chg="add mod">
          <ac:chgData name="Lanza, Marissa" userId="0dd6a070-d387-4660-a395-a9f26c8300a4" providerId="ADAL" clId="{5FBCF15A-657D-476A-B32B-AFADE56F9BD4}" dt="2025-08-14T06:38:22.994" v="561" actId="5793"/>
          <ac:spMkLst>
            <pc:docMk/>
            <pc:sldMk cId="3026196960" sldId="272"/>
            <ac:spMk id="5" creationId="{3B92187D-BED0-BFF0-C9D3-07F6FD20EE0E}"/>
          </ac:spMkLst>
        </pc:spChg>
        <pc:spChg chg="add mod">
          <ac:chgData name="Lanza, Marissa" userId="0dd6a070-d387-4660-a395-a9f26c8300a4" providerId="ADAL" clId="{5FBCF15A-657D-476A-B32B-AFADE56F9BD4}" dt="2025-08-14T06:46:04.678" v="601" actId="20577"/>
          <ac:spMkLst>
            <pc:docMk/>
            <pc:sldMk cId="3026196960" sldId="272"/>
            <ac:spMk id="6" creationId="{A641607E-607C-2F9F-0E42-E01CF5AE0CEC}"/>
          </ac:spMkLst>
        </pc:spChg>
        <pc:spChg chg="add del mod">
          <ac:chgData name="Lanza, Marissa" userId="0dd6a070-d387-4660-a395-a9f26c8300a4" providerId="ADAL" clId="{5FBCF15A-657D-476A-B32B-AFADE56F9BD4}" dt="2025-08-14T06:42:24.522" v="590" actId="478"/>
          <ac:spMkLst>
            <pc:docMk/>
            <pc:sldMk cId="3026196960" sldId="272"/>
            <ac:spMk id="7" creationId="{0BBE889F-21C4-DB4F-EDC8-1AA385A104FE}"/>
          </ac:spMkLst>
        </pc:spChg>
        <pc:spChg chg="add del mod">
          <ac:chgData name="Lanza, Marissa" userId="0dd6a070-d387-4660-a395-a9f26c8300a4" providerId="ADAL" clId="{5FBCF15A-657D-476A-B32B-AFADE56F9BD4}" dt="2025-08-14T06:45:46.338" v="599" actId="478"/>
          <ac:spMkLst>
            <pc:docMk/>
            <pc:sldMk cId="3026196960" sldId="272"/>
            <ac:spMk id="8" creationId="{CFDD51DB-4F2E-A193-5519-15ABC8BE7A97}"/>
          </ac:spMkLst>
        </pc:spChg>
        <pc:picChg chg="add mod">
          <ac:chgData name="Lanza, Marissa" userId="0dd6a070-d387-4660-a395-a9f26c8300a4" providerId="ADAL" clId="{5FBCF15A-657D-476A-B32B-AFADE56F9BD4}" dt="2025-08-14T06:38:08.328" v="550" actId="14100"/>
          <ac:picMkLst>
            <pc:docMk/>
            <pc:sldMk cId="3026196960" sldId="272"/>
            <ac:picMk id="4" creationId="{122DC57B-E3AC-8F45-9CBF-56BB051DCA8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pair focuses on </a:t>
            </a:r>
            <a:r>
              <a:rPr lang="en-US" b="1" dirty="0"/>
              <a:t>path traversal</a:t>
            </a:r>
            <a:r>
              <a:rPr lang="en-US" dirty="0"/>
              <a:t>. </a:t>
            </a:r>
            <a:r>
              <a:rPr lang="en-US" i="1" dirty="0" err="1"/>
              <a:t>RejectsTraversalAndAbsolute</a:t>
            </a:r>
            <a:r>
              <a:rPr lang="en-US" dirty="0"/>
              <a:t> fails for ‘..’, URL-encoded ‘%2e%2e’, and absolute paths like C:\... or /</a:t>
            </a:r>
            <a:r>
              <a:rPr lang="en-US" dirty="0" err="1"/>
              <a:t>etc</a:t>
            </a:r>
            <a:r>
              <a:rPr lang="en-US" dirty="0"/>
              <a:t>/.... </a:t>
            </a:r>
            <a:r>
              <a:rPr lang="en-US" i="1" dirty="0" err="1"/>
              <a:t>AcceptsSafeRelative</a:t>
            </a:r>
            <a:r>
              <a:rPr lang="en-US" dirty="0"/>
              <a:t> only allows safe project-relative paths. This maps to </a:t>
            </a:r>
            <a:r>
              <a:rPr lang="en-US" b="1" dirty="0"/>
              <a:t>STD-001: Input Validation</a:t>
            </a:r>
            <a:r>
              <a:rPr lang="en-US" dirty="0"/>
              <a:t> and blocks directory-traversal attacks before release.</a:t>
            </a:r>
          </a:p>
        </p:txBody>
      </p:sp>
    </p:spTree>
    <p:extLst>
      <p:ext uri="{BB962C8B-B14F-4D97-AF65-F5344CB8AC3E}">
        <p14:creationId xmlns:p14="http://schemas.microsoft.com/office/powerpoint/2010/main" val="317074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Tools sit across </a:t>
            </a:r>
            <a:r>
              <a:rPr lang="en-US" b="1" dirty="0"/>
              <a:t>pre-production → production</a:t>
            </a:r>
            <a:r>
              <a:rPr lang="en-US" dirty="0"/>
              <a:t> to enforce standards:</a:t>
            </a:r>
          </a:p>
          <a:p>
            <a:r>
              <a:rPr lang="en-US" dirty="0"/>
              <a:t>STD-001/004 via SAST/DAST; STD-009 via SCA/SBOM; STD-008 via secret scans; STD-010 via hardening flags; STD-002/003/006 via tests &amp; fuzzing.</a:t>
            </a:r>
          </a:p>
          <a:p>
            <a:r>
              <a:rPr lang="en-US" dirty="0"/>
              <a:t>The </a:t>
            </a:r>
            <a:r>
              <a:rPr lang="en-US" b="1" dirty="0"/>
              <a:t>compiler is used at the build stage</a:t>
            </a:r>
            <a:r>
              <a:rPr lang="en-US" dirty="0"/>
              <a:t> with security flags; any violation </a:t>
            </a:r>
            <a:r>
              <a:rPr lang="en-US" b="1" dirty="0"/>
              <a:t>stops the line</a:t>
            </a:r>
            <a:r>
              <a:rPr lang="en-US" dirty="0"/>
              <a:t>.</a:t>
            </a:r>
          </a:p>
          <a:p>
            <a:r>
              <a:rPr lang="en-US" dirty="0"/>
              <a:t>Evidence (SBOMs, scan results, signatures) is retained for audits and quick incident response.</a:t>
            </a:r>
          </a:p>
          <a:p>
            <a:pPr marL="0" lvl="0" indent="0" algn="l" rtl="0">
              <a:lnSpc>
                <a:spcPct val="100000"/>
              </a:lnSpc>
              <a:spcBef>
                <a:spcPts val="0"/>
              </a:spcBef>
              <a:spcAft>
                <a:spcPts val="0"/>
              </a:spcAft>
              <a:buSzPts val="1100"/>
              <a:buNone/>
            </a:pP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Tools enforce the standards: </a:t>
            </a:r>
            <a:r>
              <a:rPr lang="en-US" b="1" dirty="0"/>
              <a:t>STD-001</a:t>
            </a:r>
            <a:r>
              <a:rPr lang="en-US" dirty="0"/>
              <a:t> (SAST/DAST), </a:t>
            </a:r>
            <a:r>
              <a:rPr lang="en-US" b="1" dirty="0"/>
              <a:t>STD-008</a:t>
            </a:r>
            <a:r>
              <a:rPr lang="en-US" dirty="0"/>
              <a:t> (secrets scans), </a:t>
            </a:r>
            <a:r>
              <a:rPr lang="en-US" b="1" dirty="0"/>
              <a:t>STD-009</a:t>
            </a:r>
            <a:r>
              <a:rPr lang="en-US" dirty="0"/>
              <a:t> (SCA/SBOM/signing), </a:t>
            </a:r>
            <a:r>
              <a:rPr lang="en-US" b="1" dirty="0"/>
              <a:t>STD-010</a:t>
            </a:r>
            <a:r>
              <a:rPr lang="en-US" dirty="0"/>
              <a:t> (compiler hardening &amp; release gates), </a:t>
            </a:r>
            <a:r>
              <a:rPr lang="en-US" b="1" dirty="0"/>
              <a:t>STD-005</a:t>
            </a:r>
            <a:r>
              <a:rPr lang="en-US" dirty="0"/>
              <a:t> (logging/SIEM).</a:t>
            </a:r>
          </a:p>
          <a:p>
            <a:r>
              <a:rPr lang="en-US" dirty="0"/>
              <a:t>The </a:t>
            </a:r>
            <a:r>
              <a:rPr lang="en-US" b="1" dirty="0"/>
              <a:t>compiler</a:t>
            </a:r>
            <a:r>
              <a:rPr lang="en-US" dirty="0"/>
              <a:t> is used at the </a:t>
            </a:r>
            <a:r>
              <a:rPr lang="en-US" b="1" dirty="0"/>
              <a:t>Build</a:t>
            </a:r>
            <a:r>
              <a:rPr lang="en-US" dirty="0"/>
              <a:t> stage with security flags; any violation </a:t>
            </a:r>
            <a:r>
              <a:rPr lang="en-US" b="1" dirty="0"/>
              <a:t>stops the line</a:t>
            </a:r>
            <a:r>
              <a:rPr lang="en-US" dirty="0"/>
              <a:t>.</a:t>
            </a:r>
          </a:p>
          <a:p>
            <a:pPr marL="0" lvl="0" indent="0" algn="l" rtl="0">
              <a:lnSpc>
                <a:spcPct val="100000"/>
              </a:lnSpc>
              <a:spcBef>
                <a:spcPts val="0"/>
              </a:spcBef>
              <a:spcAft>
                <a:spcPts val="0"/>
              </a:spcAft>
              <a:buSzPts val="1100"/>
              <a:buNone/>
            </a:pP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dirty="0"/>
              <a:t>Acting now front-loads a small productivity hit but prevents expensive incidents later; we start with the </a:t>
            </a:r>
            <a:r>
              <a:rPr lang="en-US" b="1" dirty="0"/>
              <a:t>highest risk</a:t>
            </a:r>
            <a:r>
              <a:rPr lang="en-US" dirty="0"/>
              <a:t> items and only hard-fail on </a:t>
            </a:r>
            <a:r>
              <a:rPr lang="en-US" b="1" dirty="0"/>
              <a:t>High/Critical</a:t>
            </a:r>
            <a:r>
              <a:rPr lang="en-US" dirty="0"/>
              <a:t> to keep delivery moving.</a:t>
            </a:r>
          </a:p>
          <a:p>
            <a:r>
              <a:rPr lang="en-US" dirty="0"/>
              <a:t>Gaps focus areas: legacy components, incident readiness, and measurable outcomes (e.g., % repos with SBOM, mean time to remediate Highs, DAST pass rate).</a:t>
            </a:r>
          </a:p>
          <a:p>
            <a:pPr marL="0" lvl="0" indent="0" algn="l" rtl="0">
              <a:lnSpc>
                <a:spcPct val="100000"/>
              </a:lnSpc>
              <a:spcBef>
                <a:spcPts val="0"/>
              </a:spcBef>
              <a:spcAft>
                <a:spcPts val="0"/>
              </a:spcAft>
              <a:buSzPts val="1100"/>
              <a:buNone/>
            </a:pP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 use </a:t>
            </a:r>
            <a:r>
              <a:rPr lang="en-US" dirty="0" err="1"/>
              <a:t>GoogleTest</a:t>
            </a:r>
            <a:r>
              <a:rPr lang="en-US" dirty="0"/>
              <a:t> in Visual Studio. I created a separate C++ Google Test project, added a reference to our app, and run tests via Test Explorer locally and vstest.console.exe in CI.</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are two small </a:t>
            </a:r>
            <a:r>
              <a:rPr lang="en-US" dirty="0" err="1"/>
              <a:t>GoogleTest</a:t>
            </a:r>
            <a:r>
              <a:rPr lang="en-US" dirty="0"/>
              <a:t> cases for memory safety. The first test, </a:t>
            </a:r>
            <a:r>
              <a:rPr lang="en-US" i="1" dirty="0" err="1"/>
              <a:t>WithinBounds</a:t>
            </a:r>
            <a:r>
              <a:rPr lang="en-US" dirty="0"/>
              <a:t>, verifies a valid index returns the expected value. The second test, </a:t>
            </a:r>
            <a:r>
              <a:rPr lang="en-US" i="1" dirty="0" err="1"/>
              <a:t>OutOfBoundsPrevention</a:t>
            </a:r>
            <a:r>
              <a:rPr lang="en-US" dirty="0"/>
              <a:t>, asserts our guard logic catches invalid indices. These map to </a:t>
            </a:r>
            <a:r>
              <a:rPr lang="en-US" b="1" dirty="0"/>
              <a:t>STD-006: Memory Safety</a:t>
            </a:r>
            <a:r>
              <a:rPr lang="en-US" dirty="0"/>
              <a:t>, and they run in under a millisecond, making them ideal for CI gates.</a:t>
            </a:r>
          </a:p>
        </p:txBody>
      </p:sp>
    </p:spTree>
    <p:extLst>
      <p:ext uri="{BB962C8B-B14F-4D97-AF65-F5344CB8AC3E}">
        <p14:creationId xmlns:p14="http://schemas.microsoft.com/office/powerpoint/2010/main" val="145641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github.com/google/googletest/"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hyperlink" Target="https://owasp.org/www-project-application-security-verification-standard/" TargetMode="External"/><Relationship Id="rId13" Type="http://schemas.openxmlformats.org/officeDocument/2006/relationships/hyperlink" Target="https://google.github.io/googletest/" TargetMode="External"/><Relationship Id="rId3" Type="http://schemas.openxmlformats.org/officeDocument/2006/relationships/notesSlide" Target="../notesSlides/notesSlide16.xml"/><Relationship Id="rId7" Type="http://schemas.openxmlformats.org/officeDocument/2006/relationships/hyperlink" Target="https://owasp.org/www-project-top-ten/" TargetMode="External"/><Relationship Id="rId12" Type="http://schemas.openxmlformats.org/officeDocument/2006/relationships/hyperlink" Target="https://www.zaproxy.org/docs/" TargetMode="Externa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tags" Target="../tags/tag15.xml"/><Relationship Id="rId6" Type="http://schemas.openxmlformats.org/officeDocument/2006/relationships/hyperlink" Target="https://doi.org/10.6028/NIST.SP.800-57pt1r5" TargetMode="External"/><Relationship Id="rId11" Type="http://schemas.openxmlformats.org/officeDocument/2006/relationships/hyperlink" Target="https://slsa.dev/" TargetMode="External"/><Relationship Id="rId5" Type="http://schemas.openxmlformats.org/officeDocument/2006/relationships/hyperlink" Target="https://doi.org/10.6028/NIST.SP.800-63b" TargetMode="External"/><Relationship Id="rId15" Type="http://schemas.openxmlformats.org/officeDocument/2006/relationships/hyperlink" Target="https://jeremylong.github.io/DependencyCheck/" TargetMode="External"/><Relationship Id="rId10" Type="http://schemas.openxmlformats.org/officeDocument/2006/relationships/hyperlink" Target="https://www.microsoft.com/en-us/securityengineering/sdl" TargetMode="External"/><Relationship Id="rId4" Type="http://schemas.openxmlformats.org/officeDocument/2006/relationships/hyperlink" Target="https://doi.org/10.6028/NIST.SP.800-53r5" TargetMode="External"/><Relationship Id="rId9" Type="http://schemas.openxmlformats.org/officeDocument/2006/relationships/hyperlink" Target="https://cwe.mitre.org/" TargetMode="External"/><Relationship Id="rId14" Type="http://schemas.openxmlformats.org/officeDocument/2006/relationships/hyperlink" Target="https://docs.sonarsource.com/sonarqube/"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208314" y="85942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2833726"/>
            <a:ext cx="9448800" cy="4024274"/>
          </a:xfrm>
          <a:prstGeom prst="rect">
            <a:avLst/>
          </a:prstGeom>
          <a:noFill/>
          <a:ln>
            <a:noFill/>
          </a:ln>
        </p:spPr>
        <p:txBody>
          <a:bodyPr spcFirstLastPara="1" wrap="square" lIns="91425" tIns="45700" rIns="91425" bIns="45700" anchor="t" anchorCtr="0">
            <a:noAutofit/>
          </a:bodyPr>
          <a:lstStyle/>
          <a:p>
            <a:pPr marL="0" lvl="0" indent="0" algn="l" rtl="0">
              <a:lnSpc>
                <a:spcPct val="70000"/>
              </a:lnSpc>
              <a:spcBef>
                <a:spcPts val="0"/>
              </a:spcBef>
              <a:spcAft>
                <a:spcPts val="0"/>
              </a:spcAft>
              <a:buClr>
                <a:schemeClr val="lt1"/>
              </a:buClr>
              <a:buSzPts val="1850"/>
              <a:buNone/>
            </a:pPr>
            <a:r>
              <a:rPr lang="en-US" sz="1600" dirty="0">
                <a:latin typeface="+mn-lt"/>
                <a:cs typeface="Times New Roman" panose="02020603050405020304" pitchFamily="18" charset="0"/>
              </a:rPr>
              <a:t>Security Policy Presentation</a:t>
            </a:r>
            <a:endParaRPr sz="1600" dirty="0">
              <a:latin typeface="+mn-lt"/>
              <a:cs typeface="Times New Roman" panose="02020603050405020304" pitchFamily="18" charset="0"/>
            </a:endParaRPr>
          </a:p>
          <a:p>
            <a:pPr marL="0" lvl="0" indent="0" algn="l" rtl="0">
              <a:lnSpc>
                <a:spcPct val="70000"/>
              </a:lnSpc>
              <a:spcBef>
                <a:spcPts val="1000"/>
              </a:spcBef>
              <a:spcAft>
                <a:spcPts val="0"/>
              </a:spcAft>
              <a:buClr>
                <a:schemeClr val="lt1"/>
              </a:buClr>
              <a:buSzPts val="1850"/>
              <a:buNone/>
            </a:pPr>
            <a:r>
              <a:rPr lang="en-US" sz="1600" dirty="0">
                <a:latin typeface="+mn-lt"/>
                <a:cs typeface="Times New Roman" panose="02020603050405020304" pitchFamily="18" charset="0"/>
              </a:rPr>
              <a:t>Developer: </a:t>
            </a:r>
            <a:r>
              <a:rPr lang="en-US" sz="1600" i="1" dirty="0">
                <a:latin typeface="+mn-lt"/>
                <a:cs typeface="Times New Roman" panose="02020603050405020304" pitchFamily="18" charset="0"/>
              </a:rPr>
              <a:t>Marissa Lanza</a:t>
            </a:r>
            <a:endParaRPr sz="1600" dirty="0">
              <a:latin typeface="+mn-lt"/>
              <a:cs typeface="Times New Roman" panose="02020603050405020304" pitchFamily="18" charset="0"/>
            </a:endParaRPr>
          </a:p>
          <a:p>
            <a:pPr marL="0" lvl="0" indent="0" algn="l" rtl="0">
              <a:lnSpc>
                <a:spcPct val="70000"/>
              </a:lnSpc>
              <a:spcBef>
                <a:spcPts val="1000"/>
              </a:spcBef>
              <a:spcAft>
                <a:spcPts val="0"/>
              </a:spcAft>
              <a:buClr>
                <a:schemeClr val="lt1"/>
              </a:buClr>
              <a:buSzPts val="1850"/>
              <a:buNone/>
            </a:pPr>
            <a:endParaRPr sz="1600" i="1" dirty="0">
              <a:latin typeface="+mn-lt"/>
              <a:cs typeface="Times New Roman" panose="02020603050405020304" pitchFamily="18" charset="0"/>
            </a:endParaRPr>
          </a:p>
          <a:p>
            <a:pPr marL="0" lvl="0" indent="0">
              <a:lnSpc>
                <a:spcPct val="150000"/>
              </a:lnSpc>
              <a:buSzPts val="1850"/>
            </a:pPr>
            <a:r>
              <a:rPr lang="en-US" sz="1600" b="1" dirty="0">
                <a:latin typeface="+mn-lt"/>
                <a:cs typeface="Times New Roman" panose="02020603050405020304" pitchFamily="18" charset="0"/>
              </a:rPr>
              <a:t>Course: CS 405 – Secure Coding (CS-405-15275-M01)</a:t>
            </a:r>
          </a:p>
          <a:p>
            <a:pPr marL="0" lvl="0" indent="0">
              <a:lnSpc>
                <a:spcPct val="150000"/>
              </a:lnSpc>
              <a:buSzPts val="1850"/>
            </a:pPr>
            <a:r>
              <a:rPr lang="en-US" sz="1600" b="1" dirty="0">
                <a:latin typeface="+mn-lt"/>
                <a:cs typeface="Times New Roman" panose="02020603050405020304" pitchFamily="18" charset="0"/>
              </a:rPr>
              <a:t>Term: 2025 C-4 (Jun–Aug)</a:t>
            </a:r>
          </a:p>
          <a:p>
            <a:pPr marL="0" lvl="0" indent="0">
              <a:lnSpc>
                <a:spcPct val="150000"/>
              </a:lnSpc>
              <a:buSzPts val="1850"/>
            </a:pPr>
            <a:r>
              <a:rPr lang="en-US" sz="1600" b="1" dirty="0">
                <a:latin typeface="+mn-lt"/>
                <a:cs typeface="Times New Roman" panose="02020603050405020304" pitchFamily="18" charset="0"/>
              </a:rPr>
              <a:t>Assignment: Project Two – Security Policy Presentation</a:t>
            </a:r>
          </a:p>
          <a:p>
            <a:pPr marL="0" lvl="0" indent="0">
              <a:lnSpc>
                <a:spcPct val="150000"/>
              </a:lnSpc>
              <a:buSzPts val="1850"/>
            </a:pPr>
            <a:r>
              <a:rPr lang="en-US" sz="1600" b="1" dirty="0">
                <a:latin typeface="+mn-lt"/>
                <a:cs typeface="Times New Roman" panose="02020603050405020304" pitchFamily="18" charset="0"/>
              </a:rPr>
              <a:t>Organization: Green Pace</a:t>
            </a:r>
          </a:p>
          <a:p>
            <a:pPr marL="0" lvl="0" indent="0">
              <a:lnSpc>
                <a:spcPct val="150000"/>
              </a:lnSpc>
              <a:buSzPts val="1850"/>
            </a:pPr>
            <a:r>
              <a:rPr lang="en-US" sz="1600" b="1" dirty="0">
                <a:latin typeface="+mn-lt"/>
                <a:cs typeface="Times New Roman" panose="02020603050405020304" pitchFamily="18" charset="0"/>
              </a:rPr>
              <a:t>Developer: Marissa Lanza</a:t>
            </a:r>
          </a:p>
          <a:p>
            <a:pPr marL="0" lvl="0" indent="0">
              <a:lnSpc>
                <a:spcPct val="150000"/>
              </a:lnSpc>
              <a:buSzPts val="1850"/>
            </a:pPr>
            <a:r>
              <a:rPr lang="en-US" sz="1600" b="1" dirty="0">
                <a:latin typeface="+mn-lt"/>
                <a:cs typeface="Times New Roman" panose="02020603050405020304" pitchFamily="18" charset="0"/>
              </a:rPr>
              <a:t>Date: August 13, 2025</a:t>
            </a:r>
            <a:endParaRPr sz="1600" i="1" dirty="0">
              <a:latin typeface="+mn-lt"/>
              <a:cs typeface="Times New Roman" panose="02020603050405020304" pitchFamily="18" charset="0"/>
            </a:endParaRP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6FAE-DA8D-9B78-B71E-4EF187973B2F}"/>
              </a:ext>
            </a:extLst>
          </p:cNvPr>
          <p:cNvSpPr>
            <a:spLocks noGrp="1"/>
          </p:cNvSpPr>
          <p:nvPr>
            <p:ph type="title"/>
          </p:nvPr>
        </p:nvSpPr>
        <p:spPr>
          <a:xfrm>
            <a:off x="1920240" y="284312"/>
            <a:ext cx="8610600" cy="1293028"/>
          </a:xfrm>
        </p:spPr>
        <p:txBody>
          <a:bodyPr wrap="square" anchor="ctr">
            <a:normAutofit/>
          </a:bodyPr>
          <a:lstStyle/>
          <a:p>
            <a:r>
              <a:rPr lang="en-US" dirty="0"/>
              <a:t>Example Unit Tests (</a:t>
            </a:r>
            <a:r>
              <a:rPr lang="en-US" dirty="0" err="1"/>
              <a:t>gtest</a:t>
            </a:r>
            <a:r>
              <a:rPr lang="en-US" dirty="0"/>
              <a:t>)</a:t>
            </a:r>
          </a:p>
        </p:txBody>
      </p:sp>
      <p:pic>
        <p:nvPicPr>
          <p:cNvPr id="8" name="Picture Placeholder 7">
            <a:extLst>
              <a:ext uri="{FF2B5EF4-FFF2-40B4-BE49-F238E27FC236}">
                <a16:creationId xmlns:a16="http://schemas.microsoft.com/office/drawing/2014/main" id="{633DA76A-8C32-7D2C-8F2E-D316C62C1AA5}"/>
              </a:ext>
            </a:extLst>
          </p:cNvPr>
          <p:cNvPicPr>
            <a:picLocks noGrp="1" noChangeAspect="1"/>
          </p:cNvPicPr>
          <p:nvPr>
            <p:ph type="pic" idx="4294967295"/>
          </p:nvPr>
        </p:nvPicPr>
        <p:blipFill>
          <a:blip r:embed="rId3"/>
          <a:srcRect t="15139" r="2" b="15141"/>
          <a:stretch>
            <a:fillRect/>
          </a:stretch>
        </p:blipFill>
        <p:spPr>
          <a:xfrm>
            <a:off x="243840" y="1333500"/>
            <a:ext cx="7508240" cy="4823459"/>
          </a:xfrm>
          <a:prstGeom prst="rect">
            <a:avLst/>
          </a:prstGeom>
          <a:noFill/>
          <a:ln>
            <a:noFill/>
          </a:ln>
        </p:spPr>
      </p:pic>
      <p:sp>
        <p:nvSpPr>
          <p:cNvPr id="14" name="TextBox 13">
            <a:extLst>
              <a:ext uri="{FF2B5EF4-FFF2-40B4-BE49-F238E27FC236}">
                <a16:creationId xmlns:a16="http://schemas.microsoft.com/office/drawing/2014/main" id="{B8DE9FB2-26EA-F0BE-966B-FF129B95C317}"/>
              </a:ext>
            </a:extLst>
          </p:cNvPr>
          <p:cNvSpPr txBox="1"/>
          <p:nvPr/>
        </p:nvSpPr>
        <p:spPr>
          <a:xfrm>
            <a:off x="8402320" y="2052320"/>
            <a:ext cx="2783840" cy="1969770"/>
          </a:xfrm>
          <a:prstGeom prst="rect">
            <a:avLst/>
          </a:prstGeom>
          <a:noFill/>
        </p:spPr>
        <p:txBody>
          <a:bodyPr wrap="square" rtlCol="0">
            <a:spAutoFit/>
          </a:bodyPr>
          <a:lstStyle/>
          <a:p>
            <a:pPr marL="285750" lvl="0" indent="-285750" eaLnBrk="0" fontAlgn="base" hangingPunct="0">
              <a:spcBef>
                <a:spcPct val="0"/>
              </a:spcBef>
              <a:spcAft>
                <a:spcPct val="0"/>
              </a:spcAft>
              <a:buClrTx/>
              <a:buFont typeface="Wingdings" panose="05000000000000000000" pitchFamily="2" charset="2"/>
              <a:buChar char="§"/>
            </a:pPr>
            <a:r>
              <a:rPr lang="en-US" altLang="en-US" sz="1800" dirty="0">
                <a:solidFill>
                  <a:schemeClr val="bg1"/>
                </a:solidFill>
                <a:latin typeface="Arial" panose="020B0604020202020204" pitchFamily="34" charset="0"/>
              </a:rPr>
              <a:t>UT-003_Bounds: accepts valid index, rejects out-of-bounds.</a:t>
            </a:r>
          </a:p>
          <a:p>
            <a:pPr marL="285750" lvl="0" indent="-285750" eaLnBrk="0" fontAlgn="base" hangingPunct="0">
              <a:spcBef>
                <a:spcPct val="0"/>
              </a:spcBef>
              <a:spcAft>
                <a:spcPct val="0"/>
              </a:spcAft>
              <a:buClrTx/>
              <a:buFont typeface="Wingdings" panose="05000000000000000000" pitchFamily="2" charset="2"/>
              <a:buChar char="§"/>
            </a:pPr>
            <a:r>
              <a:rPr lang="en-US" altLang="en-US" sz="1800" dirty="0">
                <a:solidFill>
                  <a:schemeClr val="bg1"/>
                </a:solidFill>
                <a:latin typeface="Arial" panose="020B0604020202020204" pitchFamily="34" charset="0"/>
              </a:rPr>
              <a:t>Prevents memory safety bugs early, runs in &lt;1ms.</a:t>
            </a:r>
          </a:p>
          <a:p>
            <a:endParaRPr lang="en-US" dirty="0"/>
          </a:p>
        </p:txBody>
      </p:sp>
    </p:spTree>
    <p:extLst>
      <p:ext uri="{BB962C8B-B14F-4D97-AF65-F5344CB8AC3E}">
        <p14:creationId xmlns:p14="http://schemas.microsoft.com/office/powerpoint/2010/main" val="352394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2DC57B-E3AC-8F45-9CBF-56BB051DCA8D}"/>
              </a:ext>
            </a:extLst>
          </p:cNvPr>
          <p:cNvPicPr>
            <a:picLocks noChangeAspect="1"/>
          </p:cNvPicPr>
          <p:nvPr/>
        </p:nvPicPr>
        <p:blipFill>
          <a:blip r:embed="rId3"/>
          <a:stretch>
            <a:fillRect/>
          </a:stretch>
        </p:blipFill>
        <p:spPr>
          <a:xfrm>
            <a:off x="2209463" y="2143760"/>
            <a:ext cx="5675002" cy="4078212"/>
          </a:xfrm>
          <a:prstGeom prst="rect">
            <a:avLst/>
          </a:prstGeom>
        </p:spPr>
      </p:pic>
      <p:sp>
        <p:nvSpPr>
          <p:cNvPr id="5" name="Title 1">
            <a:extLst>
              <a:ext uri="{FF2B5EF4-FFF2-40B4-BE49-F238E27FC236}">
                <a16:creationId xmlns:a16="http://schemas.microsoft.com/office/drawing/2014/main" id="{3B92187D-BED0-BFF0-C9D3-07F6FD20EE0E}"/>
              </a:ext>
            </a:extLst>
          </p:cNvPr>
          <p:cNvSpPr>
            <a:spLocks noGrp="1"/>
          </p:cNvSpPr>
          <p:nvPr>
            <p:ph type="title"/>
          </p:nvPr>
        </p:nvSpPr>
        <p:spPr>
          <a:xfrm>
            <a:off x="2895600" y="763588"/>
            <a:ext cx="8610600" cy="1293812"/>
          </a:xfrm>
        </p:spPr>
        <p:txBody>
          <a:bodyPr wrap="square" anchor="ctr">
            <a:normAutofit/>
          </a:bodyPr>
          <a:lstStyle/>
          <a:p>
            <a:r>
              <a:rPr lang="en-US" dirty="0"/>
              <a:t>Example Unit Tests (</a:t>
            </a:r>
            <a:r>
              <a:rPr lang="en-US" dirty="0" err="1"/>
              <a:t>gtest</a:t>
            </a:r>
            <a:r>
              <a:rPr lang="en-US" dirty="0"/>
              <a:t>) </a:t>
            </a:r>
            <a:r>
              <a:rPr lang="en-US" dirty="0" err="1"/>
              <a:t>cont</a:t>
            </a:r>
            <a:r>
              <a:rPr lang="en-US" dirty="0"/>
              <a:t>…</a:t>
            </a:r>
          </a:p>
        </p:txBody>
      </p:sp>
      <p:sp>
        <p:nvSpPr>
          <p:cNvPr id="6" name="TextBox 5">
            <a:extLst>
              <a:ext uri="{FF2B5EF4-FFF2-40B4-BE49-F238E27FC236}">
                <a16:creationId xmlns:a16="http://schemas.microsoft.com/office/drawing/2014/main" id="{A641607E-607C-2F9F-0E42-E01CF5AE0CEC}"/>
              </a:ext>
            </a:extLst>
          </p:cNvPr>
          <p:cNvSpPr txBox="1"/>
          <p:nvPr/>
        </p:nvSpPr>
        <p:spPr>
          <a:xfrm>
            <a:off x="8402320" y="2052320"/>
            <a:ext cx="3230880" cy="5293757"/>
          </a:xfrm>
          <a:prstGeom prst="rect">
            <a:avLst/>
          </a:prstGeom>
          <a:noFill/>
        </p:spPr>
        <p:txBody>
          <a:bodyPr wrap="square" rtlCol="0">
            <a:spAutoFit/>
          </a:bodyPr>
          <a:lstStyle/>
          <a:p>
            <a:pPr marL="285750" lvl="0" indent="-285750" eaLnBrk="0" fontAlgn="base" hangingPunct="0">
              <a:spcBef>
                <a:spcPct val="0"/>
              </a:spcBef>
              <a:spcAft>
                <a:spcPct val="0"/>
              </a:spcAft>
              <a:buClrTx/>
              <a:buFont typeface="Wingdings" panose="05000000000000000000" pitchFamily="2" charset="2"/>
              <a:buChar char="§"/>
            </a:pPr>
            <a:r>
              <a:rPr lang="en-US" altLang="en-US" sz="1800" dirty="0">
                <a:solidFill>
                  <a:schemeClr val="bg1"/>
                </a:solidFill>
                <a:latin typeface="Arial" panose="020B0604020202020204" pitchFamily="34" charset="0"/>
              </a:rPr>
              <a:t>UT-002_PathTraversal: rejects “..”, URL-encoded traversal, absolute paths.</a:t>
            </a:r>
          </a:p>
          <a:p>
            <a:pPr marL="285750" lvl="0" indent="-285750" eaLnBrk="0" fontAlgn="base" hangingPunct="0">
              <a:spcBef>
                <a:spcPct val="0"/>
              </a:spcBef>
              <a:spcAft>
                <a:spcPct val="0"/>
              </a:spcAft>
              <a:buClrTx/>
              <a:buFont typeface="Wingdings" panose="05000000000000000000" pitchFamily="2" charset="2"/>
              <a:buChar char="§"/>
            </a:pPr>
            <a:r>
              <a:rPr lang="en-US" altLang="en-US" sz="1800" dirty="0">
                <a:solidFill>
                  <a:schemeClr val="bg1"/>
                </a:solidFill>
                <a:latin typeface="Arial" panose="020B0604020202020204" pitchFamily="34" charset="0"/>
              </a:rPr>
              <a:t>Enforces safe relative paths; blocks directory-traversal attacks.</a:t>
            </a:r>
          </a:p>
          <a:p>
            <a:pPr marL="285750" lvl="0" indent="-285750" eaLnBrk="0" fontAlgn="base" hangingPunct="0">
              <a:spcBef>
                <a:spcPct val="0"/>
              </a:spcBef>
              <a:spcAft>
                <a:spcPct val="0"/>
              </a:spcAft>
              <a:buClrTx/>
              <a:buFont typeface="Wingdings" panose="05000000000000000000" pitchFamily="2" charset="2"/>
              <a:buChar char="§"/>
            </a:pPr>
            <a:r>
              <a:rPr lang="en-US" altLang="en-US" sz="1800" dirty="0" err="1">
                <a:solidFill>
                  <a:schemeClr val="bg1"/>
                </a:solidFill>
                <a:latin typeface="Arial" panose="020B0604020202020204" pitchFamily="34" charset="0"/>
              </a:rPr>
              <a:t>GoogleTest</a:t>
            </a:r>
            <a:r>
              <a:rPr lang="en-US" altLang="en-US" sz="1800" dirty="0">
                <a:solidFill>
                  <a:schemeClr val="bg1"/>
                </a:solidFill>
                <a:latin typeface="Arial" panose="020B0604020202020204" pitchFamily="34" charset="0"/>
              </a:rPr>
              <a:t>. (n.d.). </a:t>
            </a:r>
            <a:r>
              <a:rPr lang="en-US" altLang="en-US" sz="1800" i="1" dirty="0">
                <a:solidFill>
                  <a:schemeClr val="bg1"/>
                </a:solidFill>
                <a:latin typeface="Arial" panose="020B0604020202020204" pitchFamily="34" charset="0"/>
              </a:rPr>
              <a:t>Google Testing and Mocking Framework</a:t>
            </a:r>
            <a:r>
              <a:rPr lang="en-US" altLang="en-US" sz="1800" dirty="0">
                <a:solidFill>
                  <a:schemeClr val="bg1"/>
                </a:solidFill>
                <a:latin typeface="Arial" panose="020B0604020202020204" pitchFamily="34" charset="0"/>
              </a:rPr>
              <a:t>.</a:t>
            </a:r>
            <a:br>
              <a:rPr lang="en-US" altLang="en-US" sz="1800" dirty="0">
                <a:solidFill>
                  <a:schemeClr val="bg1"/>
                </a:solidFill>
                <a:latin typeface="Arial" panose="020B0604020202020204" pitchFamily="34" charset="0"/>
              </a:rPr>
            </a:br>
            <a:r>
              <a:rPr lang="en-US" altLang="en-US" sz="1800" dirty="0">
                <a:solidFill>
                  <a:schemeClr val="bg1"/>
                </a:solidFill>
                <a:latin typeface="Arial" panose="020B0604020202020204" pitchFamily="34" charset="0"/>
              </a:rPr>
              <a:t> </a:t>
            </a:r>
            <a:r>
              <a:rPr lang="en-US" altLang="en-US" sz="1800" dirty="0">
                <a:solidFill>
                  <a:schemeClr val="bg1"/>
                </a:solidFill>
                <a:latin typeface="Arial" panose="020B0604020202020204" pitchFamily="34" charset="0"/>
                <a:hlinkClick r:id="rId4">
                  <a:extLst>
                    <a:ext uri="{A12FA001-AC4F-418D-AE19-62706E023703}">
                      <ahyp:hlinkClr xmlns:ahyp="http://schemas.microsoft.com/office/drawing/2018/hyperlinkcolor" val="tx"/>
                    </a:ext>
                  </a:extLst>
                </a:hlinkClick>
              </a:rPr>
              <a:t>https://github.com/google/googletest/</a:t>
            </a:r>
            <a:endParaRPr lang="en-US" altLang="en-US" sz="1800" dirty="0">
              <a:solidFill>
                <a:schemeClr val="bg1"/>
              </a:solidFill>
              <a:latin typeface="Arial" panose="020B0604020202020204" pitchFamily="34" charset="0"/>
            </a:endParaRPr>
          </a:p>
          <a:p>
            <a:pPr marL="285750" lvl="0" indent="-285750" eaLnBrk="0" fontAlgn="base" hangingPunct="0">
              <a:spcBef>
                <a:spcPct val="0"/>
              </a:spcBef>
              <a:spcAft>
                <a:spcPct val="0"/>
              </a:spcAft>
              <a:buClrTx/>
              <a:buFont typeface="Wingdings" panose="05000000000000000000" pitchFamily="2" charset="2"/>
              <a:buChar char="§"/>
            </a:pPr>
            <a:r>
              <a:rPr lang="en-US" altLang="en-US" sz="1800" dirty="0">
                <a:solidFill>
                  <a:schemeClr val="bg1"/>
                </a:solidFill>
                <a:latin typeface="Arial" panose="020B0604020202020204" pitchFamily="34" charset="0"/>
              </a:rPr>
              <a:t>Microsoft. (n.d.). </a:t>
            </a:r>
            <a:r>
              <a:rPr lang="en-US" altLang="en-US" sz="1800" i="1" dirty="0">
                <a:solidFill>
                  <a:schemeClr val="bg1"/>
                </a:solidFill>
                <a:latin typeface="Arial" panose="020B0604020202020204" pitchFamily="34" charset="0"/>
              </a:rPr>
              <a:t>Google Test in Visual Studio</a:t>
            </a:r>
            <a:r>
              <a:rPr lang="en-US" altLang="en-US" sz="1800" dirty="0">
                <a:solidFill>
                  <a:schemeClr val="bg1"/>
                </a:solidFill>
                <a:latin typeface="Arial" panose="020B0604020202020204" pitchFamily="34" charset="0"/>
              </a:rPr>
              <a:t> (or “Test Explorer” docs).</a:t>
            </a:r>
          </a:p>
          <a:p>
            <a:pPr marL="285750" lvl="0" indent="-285750" eaLnBrk="0" fontAlgn="base" hangingPunct="0">
              <a:spcBef>
                <a:spcPct val="0"/>
              </a:spcBef>
              <a:spcAft>
                <a:spcPct val="0"/>
              </a:spcAft>
              <a:buClrTx/>
              <a:buFont typeface="Wingdings" panose="05000000000000000000" pitchFamily="2" charset="2"/>
              <a:buChar char="§"/>
            </a:pPr>
            <a:endParaRPr lang="en-US" altLang="en-US" sz="1800" dirty="0">
              <a:solidFill>
                <a:schemeClr val="bg1"/>
              </a:solidFill>
              <a:latin typeface="Arial" panose="020B0604020202020204" pitchFamily="34" charset="0"/>
            </a:endParaRPr>
          </a:p>
          <a:p>
            <a:pPr marL="285750" lvl="0" indent="-285750" eaLnBrk="0" fontAlgn="base" hangingPunct="0">
              <a:spcBef>
                <a:spcPct val="0"/>
              </a:spcBef>
              <a:spcAft>
                <a:spcPct val="0"/>
              </a:spcAft>
              <a:buClrTx/>
              <a:buFont typeface="Wingdings" panose="05000000000000000000" pitchFamily="2" charset="2"/>
              <a:buChar char="§"/>
            </a:pPr>
            <a:endParaRPr lang="en-US" altLang="en-US" sz="1800" dirty="0">
              <a:solidFill>
                <a:schemeClr val="bg1"/>
              </a:solidFill>
              <a:latin typeface="Arial" panose="020B0604020202020204" pitchFamily="34" charset="0"/>
            </a:endParaRPr>
          </a:p>
          <a:p>
            <a:pPr marL="285750" lvl="0" indent="-285750" eaLnBrk="0" fontAlgn="base" hangingPunct="0">
              <a:spcBef>
                <a:spcPct val="0"/>
              </a:spcBef>
              <a:spcAft>
                <a:spcPct val="0"/>
              </a:spcAft>
              <a:buClrTx/>
              <a:buFont typeface="Wingdings" panose="05000000000000000000" pitchFamily="2" charset="2"/>
              <a:buChar char="§"/>
            </a:pPr>
            <a:endParaRPr lang="en-US" altLang="en-US" sz="1800" dirty="0">
              <a:solidFill>
                <a:schemeClr val="bg1"/>
              </a:solidFill>
              <a:latin typeface="Arial" panose="020B0604020202020204" pitchFamily="34" charset="0"/>
            </a:endParaRPr>
          </a:p>
          <a:p>
            <a:endParaRPr lang="en-US" dirty="0"/>
          </a:p>
        </p:txBody>
      </p:sp>
    </p:spTree>
    <p:extLst>
      <p:ext uri="{BB962C8B-B14F-4D97-AF65-F5344CB8AC3E}">
        <p14:creationId xmlns:p14="http://schemas.microsoft.com/office/powerpoint/2010/main" val="302619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916774" y="14084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3895090" y="1193724"/>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3" name="Rectangle 1">
            <a:extLst>
              <a:ext uri="{FF2B5EF4-FFF2-40B4-BE49-F238E27FC236}">
                <a16:creationId xmlns:a16="http://schemas.microsoft.com/office/drawing/2014/main" id="{A853B9FB-8B05-A699-2590-C8C7854D2D89}"/>
              </a:ext>
            </a:extLst>
          </p:cNvPr>
          <p:cNvSpPr>
            <a:spLocks noChangeArrowheads="1"/>
          </p:cNvSpPr>
          <p:nvPr/>
        </p:nvSpPr>
        <p:spPr bwMode="auto">
          <a:xfrm>
            <a:off x="213360" y="336759"/>
            <a:ext cx="3681730" cy="532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bg1"/>
                </a:solidFill>
                <a:effectLst/>
                <a:latin typeface="Arial" panose="020B0604020202020204" pitchFamily="34" charset="0"/>
              </a:rPr>
              <a:t>Pre-commit:</a:t>
            </a:r>
            <a:r>
              <a:rPr kumimoji="0" lang="en-US" altLang="en-US" sz="1200" b="0" i="0" u="none" strike="noStrike" cap="none" normalizeH="0" baseline="0" dirty="0">
                <a:ln>
                  <a:noFill/>
                </a:ln>
                <a:solidFill>
                  <a:schemeClr val="bg1"/>
                </a:solidFill>
                <a:effectLst/>
                <a:latin typeface="Arial" panose="020B0604020202020204" pitchFamily="34" charset="0"/>
              </a:rPr>
              <a:t> secrets scan (</a:t>
            </a:r>
            <a:r>
              <a:rPr kumimoji="0" lang="en-US" altLang="en-US" sz="1200" b="0" i="0" u="none" strike="noStrike" cap="none" normalizeH="0" baseline="0" dirty="0" err="1">
                <a:ln>
                  <a:noFill/>
                </a:ln>
                <a:solidFill>
                  <a:schemeClr val="bg1"/>
                </a:solidFill>
                <a:effectLst/>
                <a:latin typeface="Arial" panose="020B0604020202020204" pitchFamily="34" charset="0"/>
              </a:rPr>
              <a:t>gitleaks</a:t>
            </a:r>
            <a:r>
              <a:rPr kumimoji="0" lang="en-US" altLang="en-US" sz="1200" b="0" i="0" u="none" strike="noStrike" cap="none" normalizeH="0" baseline="0" dirty="0">
                <a:ln>
                  <a:noFill/>
                </a:ln>
                <a:solidFill>
                  <a:schemeClr val="bg1"/>
                </a:solidFill>
                <a:effectLst/>
                <a:latin typeface="Arial" panose="020B0604020202020204" pitchFamily="34" charset="0"/>
              </a:rPr>
              <a:t>), lint/format, unit tests (</a:t>
            </a:r>
            <a:r>
              <a:rPr kumimoji="0" lang="en-US" altLang="en-US" sz="1200" b="0" i="0" u="none" strike="noStrike" cap="none" normalizeH="0" baseline="0" dirty="0" err="1">
                <a:ln>
                  <a:noFill/>
                </a:ln>
                <a:solidFill>
                  <a:schemeClr val="bg1"/>
                </a:solidFill>
                <a:effectLst/>
                <a:latin typeface="Arial" panose="020B0604020202020204" pitchFamily="34" charset="0"/>
              </a:rPr>
              <a:t>GoogleTest</a:t>
            </a:r>
            <a:r>
              <a:rPr kumimoji="0" lang="en-US" altLang="en-US" sz="1200" b="0" i="0" u="none" strike="noStrike" cap="none" normalizeH="0" baseline="0" dirty="0">
                <a:ln>
                  <a:noFill/>
                </a:ln>
                <a:solidFill>
                  <a:schemeClr val="bg1"/>
                </a:solidFill>
                <a:effectLst/>
                <a:latin typeface="Arial" panose="020B0604020202020204" pitchFamily="34" charset="0"/>
              </a:rPr>
              <a:t>).</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bg1"/>
                </a:solidFill>
                <a:effectLst/>
                <a:latin typeface="Arial" panose="020B0604020202020204" pitchFamily="34" charset="0"/>
              </a:rPr>
              <a:t>Build (compiler):</a:t>
            </a:r>
            <a:r>
              <a:rPr kumimoji="0" lang="en-US" altLang="en-US" sz="1200" b="0" i="0" u="none" strike="noStrike" cap="none" normalizeH="0" baseline="0" dirty="0">
                <a:ln>
                  <a:noFill/>
                </a:ln>
                <a:solidFill>
                  <a:schemeClr val="bg1"/>
                </a:solidFill>
                <a:effectLst/>
                <a:latin typeface="Arial" panose="020B0604020202020204" pitchFamily="34" charset="0"/>
              </a:rPr>
              <a:t> </a:t>
            </a:r>
            <a:r>
              <a:rPr kumimoji="0" lang="en-US" altLang="en-US" sz="1200" b="0" i="0" u="none" strike="noStrike" cap="none" normalizeH="0" baseline="0" dirty="0">
                <a:ln>
                  <a:noFill/>
                </a:ln>
                <a:solidFill>
                  <a:schemeClr val="bg1"/>
                </a:solidFill>
                <a:effectLst/>
                <a:latin typeface="Arial Unicode MS"/>
              </a:rPr>
              <a:t>/W4 /WX /</a:t>
            </a:r>
            <a:r>
              <a:rPr kumimoji="0" lang="en-US" altLang="en-US" sz="1200" b="0" i="0" u="none" strike="noStrike" cap="none" normalizeH="0" baseline="0" dirty="0" err="1">
                <a:ln>
                  <a:noFill/>
                </a:ln>
                <a:solidFill>
                  <a:schemeClr val="bg1"/>
                </a:solidFill>
                <a:effectLst/>
                <a:latin typeface="Arial Unicode MS"/>
              </a:rPr>
              <a:t>sdl</a:t>
            </a:r>
            <a:r>
              <a:rPr kumimoji="0" lang="en-US" altLang="en-US" sz="1200" b="0" i="0" u="none" strike="noStrike" cap="none" normalizeH="0" baseline="0" dirty="0">
                <a:ln>
                  <a:noFill/>
                </a:ln>
                <a:solidFill>
                  <a:schemeClr val="bg1"/>
                </a:solidFill>
                <a:effectLst/>
                <a:latin typeface="Arial Unicode MS"/>
              </a:rPr>
              <a:t> /</a:t>
            </a:r>
            <a:r>
              <a:rPr kumimoji="0" lang="en-US" altLang="en-US" sz="1200" b="0" i="0" u="none" strike="noStrike" cap="none" normalizeH="0" baseline="0" dirty="0" err="1">
                <a:ln>
                  <a:noFill/>
                </a:ln>
                <a:solidFill>
                  <a:schemeClr val="bg1"/>
                </a:solidFill>
                <a:effectLst/>
                <a:latin typeface="Arial Unicode MS"/>
              </a:rPr>
              <a:t>guard:cf</a:t>
            </a:r>
            <a:r>
              <a:rPr kumimoji="0" lang="en-US" altLang="en-US" sz="1200" b="0" i="0" u="none" strike="noStrike" cap="none" normalizeH="0" baseline="0" dirty="0">
                <a:ln>
                  <a:noFill/>
                </a:ln>
                <a:solidFill>
                  <a:schemeClr val="bg1"/>
                </a:solidFill>
                <a:effectLst/>
                <a:latin typeface="Arial Unicode MS"/>
              </a:rPr>
              <a:t> /</a:t>
            </a:r>
            <a:r>
              <a:rPr kumimoji="0" lang="en-US" altLang="en-US" sz="1200" b="0" i="0" u="none" strike="noStrike" cap="none" normalizeH="0" baseline="0" dirty="0" err="1">
                <a:ln>
                  <a:noFill/>
                </a:ln>
                <a:solidFill>
                  <a:schemeClr val="bg1"/>
                </a:solidFill>
                <a:effectLst/>
                <a:latin typeface="Arial Unicode MS"/>
              </a:rPr>
              <a:t>Qspectre</a:t>
            </a:r>
            <a:r>
              <a:rPr kumimoji="0" lang="en-US" altLang="en-US" sz="1200" b="0" i="0" u="none" strike="noStrike" cap="none" normalizeH="0" baseline="0" dirty="0">
                <a:ln>
                  <a:noFill/>
                </a:ln>
                <a:solidFill>
                  <a:schemeClr val="bg1"/>
                </a:solidFill>
                <a:effectLst/>
              </a:rPr>
              <a:t> → treat warnings as errors; </a:t>
            </a:r>
            <a:r>
              <a:rPr kumimoji="0" lang="en-US" altLang="en-US" sz="1200" b="1" i="0" u="none" strike="noStrike" cap="none" normalizeH="0" baseline="0" dirty="0">
                <a:ln>
                  <a:noFill/>
                </a:ln>
                <a:solidFill>
                  <a:schemeClr val="bg1"/>
                </a:solidFill>
                <a:effectLst/>
                <a:latin typeface="Arial" panose="020B0604020202020204" pitchFamily="34" charset="0"/>
              </a:rPr>
              <a:t>SAST</a:t>
            </a:r>
            <a:r>
              <a:rPr kumimoji="0" lang="en-US" altLang="en-US" sz="1200" b="0" i="0" u="none" strike="noStrike" cap="none" normalizeH="0" baseline="0" dirty="0">
                <a:ln>
                  <a:noFill/>
                </a:ln>
                <a:solidFill>
                  <a:schemeClr val="bg1"/>
                </a:solidFill>
                <a:effectLst/>
                <a:latin typeface="Arial" panose="020B0604020202020204" pitchFamily="34" charset="0"/>
              </a:rPr>
              <a:t> (Cppcheck/Sonar).</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bg1"/>
                </a:solidFill>
                <a:effectLst/>
                <a:latin typeface="Arial" panose="020B0604020202020204" pitchFamily="34" charset="0"/>
              </a:rPr>
              <a:t>Dependencies:</a:t>
            </a:r>
            <a:r>
              <a:rPr kumimoji="0" lang="en-US" altLang="en-US" sz="1200" b="0" i="0" u="none" strike="noStrike" cap="none" normalizeH="0" baseline="0" dirty="0">
                <a:ln>
                  <a:noFill/>
                </a:ln>
                <a:solidFill>
                  <a:schemeClr val="bg1"/>
                </a:solidFill>
                <a:effectLst/>
                <a:latin typeface="Arial" panose="020B0604020202020204" pitchFamily="34" charset="0"/>
              </a:rPr>
              <a:t> </a:t>
            </a:r>
            <a:r>
              <a:rPr kumimoji="0" lang="en-US" altLang="en-US" sz="1200" b="1" i="0" u="none" strike="noStrike" cap="none" normalizeH="0" baseline="0" dirty="0">
                <a:ln>
                  <a:noFill/>
                </a:ln>
                <a:solidFill>
                  <a:schemeClr val="bg1"/>
                </a:solidFill>
                <a:effectLst/>
                <a:latin typeface="Arial" panose="020B0604020202020204" pitchFamily="34" charset="0"/>
              </a:rPr>
              <a:t>SCA</a:t>
            </a:r>
            <a:r>
              <a:rPr kumimoji="0" lang="en-US" altLang="en-US" sz="1200" b="0" i="0" u="none" strike="noStrike" cap="none" normalizeH="0" baseline="0" dirty="0">
                <a:ln>
                  <a:noFill/>
                </a:ln>
                <a:solidFill>
                  <a:schemeClr val="bg1"/>
                </a:solidFill>
                <a:effectLst/>
                <a:latin typeface="Arial" panose="020B0604020202020204" pitchFamily="34" charset="0"/>
              </a:rPr>
              <a:t> (Dependency-Check/</a:t>
            </a:r>
            <a:r>
              <a:rPr kumimoji="0" lang="en-US" altLang="en-US" sz="1200" b="0" i="0" u="none" strike="noStrike" cap="none" normalizeH="0" baseline="0" dirty="0" err="1">
                <a:ln>
                  <a:noFill/>
                </a:ln>
                <a:solidFill>
                  <a:schemeClr val="bg1"/>
                </a:solidFill>
                <a:effectLst/>
                <a:latin typeface="Arial" panose="020B0604020202020204" pitchFamily="34" charset="0"/>
              </a:rPr>
              <a:t>Snyk</a:t>
            </a:r>
            <a:r>
              <a:rPr kumimoji="0" lang="en-US" altLang="en-US" sz="1200" b="0" i="0" u="none" strike="noStrike" cap="none" normalizeH="0" baseline="0" dirty="0">
                <a:ln>
                  <a:noFill/>
                </a:ln>
                <a:solidFill>
                  <a:schemeClr val="bg1"/>
                </a:solidFill>
                <a:effectLst/>
                <a:latin typeface="Arial" panose="020B0604020202020204" pitchFamily="34" charset="0"/>
              </a:rPr>
              <a:t>) + </a:t>
            </a:r>
            <a:r>
              <a:rPr kumimoji="0" lang="en-US" altLang="en-US" sz="1200" b="1" i="0" u="none" strike="noStrike" cap="none" normalizeH="0" baseline="0" dirty="0">
                <a:ln>
                  <a:noFill/>
                </a:ln>
                <a:solidFill>
                  <a:schemeClr val="bg1"/>
                </a:solidFill>
                <a:effectLst/>
                <a:latin typeface="Arial" panose="020B0604020202020204" pitchFamily="34" charset="0"/>
              </a:rPr>
              <a:t>SBOM</a:t>
            </a:r>
            <a:r>
              <a:rPr kumimoji="0" lang="en-US" altLang="en-US" sz="1200" b="0" i="0" u="none" strike="noStrike" cap="none" normalizeH="0" baseline="0" dirty="0">
                <a:ln>
                  <a:noFill/>
                </a:ln>
                <a:solidFill>
                  <a:schemeClr val="bg1"/>
                </a:solidFill>
                <a:effectLst/>
                <a:latin typeface="Arial" panose="020B0604020202020204" pitchFamily="34" charset="0"/>
              </a:rPr>
              <a:t> (</a:t>
            </a:r>
            <a:r>
              <a:rPr kumimoji="0" lang="en-US" altLang="en-US" sz="1200" b="0" i="0" u="none" strike="noStrike" cap="none" normalizeH="0" baseline="0" dirty="0" err="1">
                <a:ln>
                  <a:noFill/>
                </a:ln>
                <a:solidFill>
                  <a:schemeClr val="bg1"/>
                </a:solidFill>
                <a:effectLst/>
                <a:latin typeface="Arial" panose="020B0604020202020204" pitchFamily="34" charset="0"/>
              </a:rPr>
              <a:t>CycloneDX</a:t>
            </a:r>
            <a:r>
              <a:rPr kumimoji="0" lang="en-US" altLang="en-US" sz="1200" b="0" i="0" u="none" strike="noStrike" cap="none" normalizeH="0" baseline="0" dirty="0">
                <a:ln>
                  <a:noFill/>
                </a:ln>
                <a:solidFill>
                  <a:schemeClr val="bg1"/>
                </a:solidFill>
                <a:effectLst/>
                <a:latin typeface="Arial" panose="020B0604020202020204" pitchFamily="34" charset="0"/>
              </a:rPr>
              <a:t>); pinned, signed sources.</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bg1"/>
                </a:solidFill>
                <a:effectLst/>
                <a:latin typeface="Arial" panose="020B0604020202020204" pitchFamily="34" charset="0"/>
              </a:rPr>
              <a:t>Test &amp; Staging:</a:t>
            </a:r>
            <a:r>
              <a:rPr kumimoji="0" lang="en-US" altLang="en-US" sz="1200" b="0" i="0" u="none" strike="noStrike" cap="none" normalizeH="0" baseline="0" dirty="0">
                <a:ln>
                  <a:noFill/>
                </a:ln>
                <a:solidFill>
                  <a:schemeClr val="bg1"/>
                </a:solidFill>
                <a:effectLst/>
                <a:latin typeface="Arial" panose="020B0604020202020204" pitchFamily="34" charset="0"/>
              </a:rPr>
              <a:t> unit + boundary + fuzz (</a:t>
            </a:r>
            <a:r>
              <a:rPr kumimoji="0" lang="en-US" altLang="en-US" sz="1200" b="0" i="0" u="none" strike="noStrike" cap="none" normalizeH="0" baseline="0" dirty="0" err="1">
                <a:ln>
                  <a:noFill/>
                </a:ln>
                <a:solidFill>
                  <a:schemeClr val="bg1"/>
                </a:solidFill>
                <a:effectLst/>
                <a:latin typeface="Arial" panose="020B0604020202020204" pitchFamily="34" charset="0"/>
              </a:rPr>
              <a:t>libFuzzer</a:t>
            </a:r>
            <a:r>
              <a:rPr kumimoji="0" lang="en-US" altLang="en-US" sz="1200" b="0" i="0" u="none" strike="noStrike" cap="none" normalizeH="0" baseline="0" dirty="0">
                <a:ln>
                  <a:noFill/>
                </a:ln>
                <a:solidFill>
                  <a:schemeClr val="bg1"/>
                </a:solidFill>
                <a:effectLst/>
                <a:latin typeface="Arial" panose="020B0604020202020204" pitchFamily="34" charset="0"/>
              </a:rPr>
              <a:t>/AFL++), coverage; </a:t>
            </a:r>
            <a:r>
              <a:rPr kumimoji="0" lang="en-US" altLang="en-US" sz="1200" b="1" i="0" u="none" strike="noStrike" cap="none" normalizeH="0" baseline="0" dirty="0">
                <a:ln>
                  <a:noFill/>
                </a:ln>
                <a:solidFill>
                  <a:schemeClr val="bg1"/>
                </a:solidFill>
                <a:effectLst/>
                <a:latin typeface="Arial" panose="020B0604020202020204" pitchFamily="34" charset="0"/>
              </a:rPr>
              <a:t>DAST</a:t>
            </a:r>
            <a:r>
              <a:rPr kumimoji="0" lang="en-US" altLang="en-US" sz="1200" b="0" i="0" u="none" strike="noStrike" cap="none" normalizeH="0" baseline="0" dirty="0">
                <a:ln>
                  <a:noFill/>
                </a:ln>
                <a:solidFill>
                  <a:schemeClr val="bg1"/>
                </a:solidFill>
                <a:effectLst/>
                <a:latin typeface="Arial" panose="020B0604020202020204" pitchFamily="34" charset="0"/>
              </a:rPr>
              <a:t> with OWASP ZAP against QA.</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bg1"/>
                </a:solidFill>
                <a:effectLst/>
                <a:latin typeface="Arial" panose="020B0604020202020204" pitchFamily="34" charset="0"/>
              </a:rPr>
              <a:t>Release:</a:t>
            </a:r>
            <a:r>
              <a:rPr kumimoji="0" lang="en-US" altLang="en-US" sz="1200" b="0" i="0" u="none" strike="noStrike" cap="none" normalizeH="0" baseline="0" dirty="0">
                <a:ln>
                  <a:noFill/>
                </a:ln>
                <a:solidFill>
                  <a:schemeClr val="bg1"/>
                </a:solidFill>
                <a:effectLst/>
                <a:latin typeface="Arial" panose="020B0604020202020204" pitchFamily="34" charset="0"/>
              </a:rPr>
              <a:t> container &amp; </a:t>
            </a:r>
            <a:r>
              <a:rPr kumimoji="0" lang="en-US" altLang="en-US" sz="1200" b="0" i="0" u="none" strike="noStrike" cap="none" normalizeH="0" baseline="0" dirty="0" err="1">
                <a:ln>
                  <a:noFill/>
                </a:ln>
                <a:solidFill>
                  <a:schemeClr val="bg1"/>
                </a:solidFill>
                <a:effectLst/>
                <a:latin typeface="Arial" panose="020B0604020202020204" pitchFamily="34" charset="0"/>
              </a:rPr>
              <a:t>IaC</a:t>
            </a:r>
            <a:r>
              <a:rPr kumimoji="0" lang="en-US" altLang="en-US" sz="1200" b="0" i="0" u="none" strike="noStrike" cap="none" normalizeH="0" baseline="0" dirty="0">
                <a:ln>
                  <a:noFill/>
                </a:ln>
                <a:solidFill>
                  <a:schemeClr val="bg1"/>
                </a:solidFill>
                <a:effectLst/>
                <a:latin typeface="Arial" panose="020B0604020202020204" pitchFamily="34" charset="0"/>
              </a:rPr>
              <a:t> scan (</a:t>
            </a:r>
            <a:r>
              <a:rPr kumimoji="0" lang="en-US" altLang="en-US" sz="1200" b="0" i="0" u="none" strike="noStrike" cap="none" normalizeH="0" baseline="0" dirty="0" err="1">
                <a:ln>
                  <a:noFill/>
                </a:ln>
                <a:solidFill>
                  <a:schemeClr val="bg1"/>
                </a:solidFill>
                <a:effectLst/>
                <a:latin typeface="Arial" panose="020B0604020202020204" pitchFamily="34" charset="0"/>
              </a:rPr>
              <a:t>Trivy</a:t>
            </a:r>
            <a:r>
              <a:rPr kumimoji="0" lang="en-US" altLang="en-US" sz="1200" b="0" i="0" u="none" strike="noStrike" cap="none" normalizeH="0" baseline="0" dirty="0">
                <a:ln>
                  <a:noFill/>
                </a:ln>
                <a:solidFill>
                  <a:schemeClr val="bg1"/>
                </a:solidFill>
                <a:effectLst/>
                <a:latin typeface="Arial" panose="020B0604020202020204" pitchFamily="34" charset="0"/>
              </a:rPr>
              <a:t>, </a:t>
            </a:r>
            <a:r>
              <a:rPr kumimoji="0" lang="en-US" altLang="en-US" sz="1200" b="0" i="0" u="none" strike="noStrike" cap="none" normalizeH="0" baseline="0" dirty="0" err="1">
                <a:ln>
                  <a:noFill/>
                </a:ln>
                <a:solidFill>
                  <a:schemeClr val="bg1"/>
                </a:solidFill>
                <a:effectLst/>
                <a:latin typeface="Arial" panose="020B0604020202020204" pitchFamily="34" charset="0"/>
              </a:rPr>
              <a:t>Checkov</a:t>
            </a:r>
            <a:r>
              <a:rPr kumimoji="0" lang="en-US" altLang="en-US" sz="1200" b="0" i="0" u="none" strike="noStrike" cap="none" normalizeH="0" baseline="0" dirty="0">
                <a:ln>
                  <a:noFill/>
                </a:ln>
                <a:solidFill>
                  <a:schemeClr val="bg1"/>
                </a:solidFill>
                <a:effectLst/>
                <a:latin typeface="Arial" panose="020B0604020202020204" pitchFamily="34" charset="0"/>
              </a:rPr>
              <a:t>); sign images/artifacts (</a:t>
            </a:r>
            <a:r>
              <a:rPr kumimoji="0" lang="en-US" altLang="en-US" sz="1200" b="0" i="0" u="none" strike="noStrike" cap="none" normalizeH="0" baseline="0" dirty="0" err="1">
                <a:ln>
                  <a:noFill/>
                </a:ln>
                <a:solidFill>
                  <a:schemeClr val="bg1"/>
                </a:solidFill>
                <a:effectLst/>
                <a:latin typeface="Arial" panose="020B0604020202020204" pitchFamily="34" charset="0"/>
              </a:rPr>
              <a:t>Sigstore</a:t>
            </a:r>
            <a:r>
              <a:rPr kumimoji="0" lang="en-US" altLang="en-US" sz="1200" b="0" i="0" u="none" strike="noStrike" cap="none" normalizeH="0" baseline="0" dirty="0">
                <a:ln>
                  <a:noFill/>
                </a:ln>
                <a:solidFill>
                  <a:schemeClr val="bg1"/>
                </a:solidFill>
                <a:effectLst/>
                <a:latin typeface="Arial" panose="020B0604020202020204" pitchFamily="34" charset="0"/>
              </a:rPr>
              <a:t>/cosign); store provenance (SLSA).</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bg1"/>
                </a:solidFill>
                <a:effectLst/>
                <a:latin typeface="Arial" panose="020B0604020202020204" pitchFamily="34" charset="0"/>
              </a:rPr>
              <a:t>Runtime:</a:t>
            </a:r>
            <a:r>
              <a:rPr kumimoji="0" lang="en-US" altLang="en-US" sz="1200" b="0" i="0" u="none" strike="noStrike" cap="none" normalizeH="0" baseline="0" dirty="0">
                <a:ln>
                  <a:noFill/>
                </a:ln>
                <a:solidFill>
                  <a:schemeClr val="bg1"/>
                </a:solidFill>
                <a:effectLst/>
                <a:latin typeface="Arial" panose="020B0604020202020204" pitchFamily="34" charset="0"/>
              </a:rPr>
              <a:t> central logs &amp; alerts (SIEM), WAF/EDR, anomaly rules; auto-rollback &amp; patch SLAs.</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bg1"/>
                </a:solidFill>
                <a:effectLst/>
                <a:latin typeface="Arial" panose="020B0604020202020204" pitchFamily="34" charset="0"/>
              </a:rPr>
              <a:t>Gates:</a:t>
            </a:r>
            <a:r>
              <a:rPr kumimoji="0" lang="en-US" altLang="en-US" sz="1200" b="0" i="0" u="none" strike="noStrike" cap="none" normalizeH="0" baseline="0" dirty="0">
                <a:ln>
                  <a:noFill/>
                </a:ln>
                <a:solidFill>
                  <a:schemeClr val="bg1"/>
                </a:solidFill>
                <a:effectLst/>
                <a:latin typeface="Arial" panose="020B0604020202020204" pitchFamily="34" charset="0"/>
              </a:rPr>
              <a:t> fail build on </a:t>
            </a:r>
            <a:r>
              <a:rPr kumimoji="0" lang="en-US" altLang="en-US" sz="1200" b="1" i="0" u="none" strike="noStrike" cap="none" normalizeH="0" baseline="0" dirty="0">
                <a:ln>
                  <a:noFill/>
                </a:ln>
                <a:solidFill>
                  <a:schemeClr val="bg1"/>
                </a:solidFill>
                <a:effectLst/>
                <a:latin typeface="Arial" panose="020B0604020202020204" pitchFamily="34" charset="0"/>
              </a:rPr>
              <a:t>High/Critical</a:t>
            </a:r>
            <a:r>
              <a:rPr kumimoji="0" lang="en-US" altLang="en-US" sz="1200" b="0" i="0" u="none" strike="noStrike" cap="none" normalizeH="0" baseline="0" dirty="0">
                <a:ln>
                  <a:noFill/>
                </a:ln>
                <a:solidFill>
                  <a:schemeClr val="bg1"/>
                </a:solidFill>
                <a:effectLst/>
                <a:latin typeface="Arial" panose="020B0604020202020204" pitchFamily="34" charset="0"/>
              </a:rPr>
              <a:t>; block deploy if DAST &gt; Medium; publish reports as pipeline artifacts.</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1381760" y="114133"/>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574040" y="1182721"/>
            <a:ext cx="10820400" cy="5407030"/>
          </a:xfrm>
          <a:prstGeom prst="rect">
            <a:avLst/>
          </a:prstGeom>
          <a:noFill/>
          <a:ln>
            <a:noFill/>
          </a:ln>
        </p:spPr>
        <p:txBody>
          <a:bodyPr spcFirstLastPara="1" wrap="square" lIns="91425" tIns="45700" rIns="91425" bIns="45700" anchor="t" anchorCtr="0">
            <a:normAutofit fontScale="85000" lnSpcReduction="10000"/>
          </a:bodyPr>
          <a:lstStyle/>
          <a:p>
            <a:pPr marL="285750" lvl="0" indent="-285750" eaLnBrk="0" fontAlgn="base" hangingPunct="0">
              <a:lnSpc>
                <a:spcPct val="200000"/>
              </a:lnSpc>
              <a:spcBef>
                <a:spcPct val="0"/>
              </a:spcBef>
              <a:spcAft>
                <a:spcPct val="0"/>
              </a:spcAft>
              <a:buClrTx/>
              <a:buSzTx/>
              <a:buFont typeface="Wingdings" panose="05000000000000000000" pitchFamily="2" charset="2"/>
              <a:buChar char="§"/>
            </a:pPr>
            <a:r>
              <a:rPr lang="en-US" altLang="en-US" sz="1800" b="1" dirty="0">
                <a:solidFill>
                  <a:schemeClr val="bg1"/>
                </a:solidFill>
                <a:latin typeface="+mn-lt"/>
              </a:rPr>
              <a:t>DevSecOps flow:</a:t>
            </a:r>
            <a:r>
              <a:rPr lang="en-US" altLang="en-US" sz="1800" dirty="0">
                <a:solidFill>
                  <a:schemeClr val="bg1"/>
                </a:solidFill>
                <a:latin typeface="+mn-lt"/>
              </a:rPr>
              <a:t> Plan/Design → Pre-commit → Build → Test → Stage/DAST → Release → Run/Monitor → Respond/Improve.</a:t>
            </a:r>
          </a:p>
          <a:p>
            <a:pPr marL="285750" lvl="0" indent="-285750" eaLnBrk="0" fontAlgn="base" hangingPunct="0">
              <a:lnSpc>
                <a:spcPct val="200000"/>
              </a:lnSpc>
              <a:spcBef>
                <a:spcPct val="0"/>
              </a:spcBef>
              <a:spcAft>
                <a:spcPct val="0"/>
              </a:spcAft>
              <a:buClrTx/>
              <a:buSzTx/>
              <a:buFont typeface="Wingdings" panose="05000000000000000000" pitchFamily="2" charset="2"/>
              <a:buChar char="§"/>
            </a:pPr>
            <a:r>
              <a:rPr lang="en-US" altLang="en-US" sz="1800" b="1" dirty="0">
                <a:solidFill>
                  <a:schemeClr val="bg1"/>
                </a:solidFill>
                <a:latin typeface="+mn-lt"/>
              </a:rPr>
              <a:t>Pre-commit:</a:t>
            </a:r>
            <a:r>
              <a:rPr lang="en-US" altLang="en-US" sz="1800" dirty="0">
                <a:solidFill>
                  <a:schemeClr val="bg1"/>
                </a:solidFill>
                <a:latin typeface="+mn-lt"/>
              </a:rPr>
              <a:t> </a:t>
            </a:r>
            <a:r>
              <a:rPr lang="en-US" altLang="en-US" sz="1800" dirty="0" err="1">
                <a:solidFill>
                  <a:schemeClr val="bg1"/>
                </a:solidFill>
                <a:latin typeface="+mn-lt"/>
              </a:rPr>
              <a:t>gitleaks</a:t>
            </a:r>
            <a:r>
              <a:rPr lang="en-US" altLang="en-US" sz="1800" dirty="0">
                <a:solidFill>
                  <a:schemeClr val="bg1"/>
                </a:solidFill>
                <a:latin typeface="+mn-lt"/>
              </a:rPr>
              <a:t> (secrets), clang-format/Prettier (style), </a:t>
            </a:r>
            <a:r>
              <a:rPr lang="en-US" altLang="en-US" sz="1800" dirty="0" err="1">
                <a:solidFill>
                  <a:schemeClr val="bg1"/>
                </a:solidFill>
                <a:latin typeface="+mn-lt"/>
              </a:rPr>
              <a:t>GoogleTest</a:t>
            </a:r>
            <a:r>
              <a:rPr lang="en-US" altLang="en-US" sz="1800" dirty="0">
                <a:solidFill>
                  <a:schemeClr val="bg1"/>
                </a:solidFill>
                <a:latin typeface="+mn-lt"/>
              </a:rPr>
              <a:t> (local unit tests).</a:t>
            </a:r>
          </a:p>
          <a:p>
            <a:pPr marL="285750" lvl="0" indent="-285750" eaLnBrk="0" fontAlgn="base" hangingPunct="0">
              <a:lnSpc>
                <a:spcPct val="200000"/>
              </a:lnSpc>
              <a:spcBef>
                <a:spcPct val="0"/>
              </a:spcBef>
              <a:spcAft>
                <a:spcPct val="0"/>
              </a:spcAft>
              <a:buClrTx/>
              <a:buSzTx/>
              <a:buFont typeface="Wingdings" panose="05000000000000000000" pitchFamily="2" charset="2"/>
              <a:buChar char="§"/>
            </a:pPr>
            <a:r>
              <a:rPr lang="en-US" altLang="en-US" sz="1800" b="1" dirty="0">
                <a:solidFill>
                  <a:schemeClr val="bg1"/>
                </a:solidFill>
                <a:latin typeface="+mn-lt"/>
              </a:rPr>
              <a:t>Build (compiler):</a:t>
            </a:r>
            <a:r>
              <a:rPr lang="en-US" altLang="en-US" sz="1800" dirty="0">
                <a:solidFill>
                  <a:schemeClr val="bg1"/>
                </a:solidFill>
                <a:latin typeface="+mn-lt"/>
              </a:rPr>
              <a:t> MSVC </a:t>
            </a:r>
            <a:r>
              <a:rPr lang="en-US" altLang="en-US" sz="1000" dirty="0">
                <a:solidFill>
                  <a:schemeClr val="bg1"/>
                </a:solidFill>
                <a:latin typeface="+mn-lt"/>
              </a:rPr>
              <a:t>/W4 /WX /</a:t>
            </a:r>
            <a:r>
              <a:rPr lang="en-US" altLang="en-US" sz="1000" dirty="0" err="1">
                <a:solidFill>
                  <a:schemeClr val="bg1"/>
                </a:solidFill>
                <a:latin typeface="+mn-lt"/>
              </a:rPr>
              <a:t>sdl</a:t>
            </a:r>
            <a:r>
              <a:rPr lang="en-US" altLang="en-US" sz="1000" dirty="0">
                <a:solidFill>
                  <a:schemeClr val="bg1"/>
                </a:solidFill>
                <a:latin typeface="+mn-lt"/>
              </a:rPr>
              <a:t> /</a:t>
            </a:r>
            <a:r>
              <a:rPr lang="en-US" altLang="en-US" sz="1000" dirty="0" err="1">
                <a:solidFill>
                  <a:schemeClr val="bg1"/>
                </a:solidFill>
                <a:latin typeface="+mn-lt"/>
              </a:rPr>
              <a:t>guard:cf</a:t>
            </a:r>
            <a:r>
              <a:rPr lang="en-US" altLang="en-US" sz="1000" dirty="0">
                <a:solidFill>
                  <a:schemeClr val="bg1"/>
                </a:solidFill>
                <a:latin typeface="+mn-lt"/>
              </a:rPr>
              <a:t> /</a:t>
            </a:r>
            <a:r>
              <a:rPr lang="en-US" altLang="en-US" sz="1000" dirty="0" err="1">
                <a:solidFill>
                  <a:schemeClr val="bg1"/>
                </a:solidFill>
                <a:latin typeface="+mn-lt"/>
              </a:rPr>
              <a:t>Qspectre</a:t>
            </a:r>
            <a:r>
              <a:rPr lang="en-US" altLang="en-US" sz="800" dirty="0">
                <a:solidFill>
                  <a:schemeClr val="bg1"/>
                </a:solidFill>
                <a:latin typeface="+mn-lt"/>
              </a:rPr>
              <a:t>; </a:t>
            </a:r>
            <a:r>
              <a:rPr lang="en-US" altLang="en-US" sz="1800" b="1" dirty="0">
                <a:solidFill>
                  <a:schemeClr val="bg1"/>
                </a:solidFill>
                <a:latin typeface="+mn-lt"/>
              </a:rPr>
              <a:t>SAST</a:t>
            </a:r>
            <a:r>
              <a:rPr lang="en-US" altLang="en-US" sz="1800" dirty="0">
                <a:solidFill>
                  <a:schemeClr val="bg1"/>
                </a:solidFill>
                <a:latin typeface="+mn-lt"/>
              </a:rPr>
              <a:t> with Cppcheck/SonarQube.</a:t>
            </a:r>
          </a:p>
          <a:p>
            <a:pPr marL="285750" lvl="0" indent="-285750" eaLnBrk="0" fontAlgn="base" hangingPunct="0">
              <a:lnSpc>
                <a:spcPct val="200000"/>
              </a:lnSpc>
              <a:spcBef>
                <a:spcPct val="0"/>
              </a:spcBef>
              <a:spcAft>
                <a:spcPct val="0"/>
              </a:spcAft>
              <a:buClrTx/>
              <a:buSzTx/>
              <a:buFont typeface="Wingdings" panose="05000000000000000000" pitchFamily="2" charset="2"/>
              <a:buChar char="§"/>
            </a:pPr>
            <a:r>
              <a:rPr lang="en-US" altLang="en-US" sz="1800" b="1" dirty="0">
                <a:solidFill>
                  <a:schemeClr val="bg1"/>
                </a:solidFill>
                <a:latin typeface="+mn-lt"/>
              </a:rPr>
              <a:t>Dependencies:</a:t>
            </a:r>
            <a:r>
              <a:rPr lang="en-US" altLang="en-US" sz="1800" dirty="0">
                <a:solidFill>
                  <a:schemeClr val="bg1"/>
                </a:solidFill>
                <a:latin typeface="+mn-lt"/>
              </a:rPr>
              <a:t> </a:t>
            </a:r>
            <a:r>
              <a:rPr lang="en-US" altLang="en-US" sz="1800" b="1" dirty="0">
                <a:solidFill>
                  <a:schemeClr val="bg1"/>
                </a:solidFill>
                <a:latin typeface="+mn-lt"/>
              </a:rPr>
              <a:t>SCA</a:t>
            </a:r>
            <a:r>
              <a:rPr lang="en-US" altLang="en-US" sz="1800" dirty="0">
                <a:solidFill>
                  <a:schemeClr val="bg1"/>
                </a:solidFill>
                <a:latin typeface="+mn-lt"/>
              </a:rPr>
              <a:t> (OWASP Dependency-Check/</a:t>
            </a:r>
            <a:r>
              <a:rPr lang="en-US" altLang="en-US" sz="1800" dirty="0" err="1">
                <a:solidFill>
                  <a:schemeClr val="bg1"/>
                </a:solidFill>
                <a:latin typeface="+mn-lt"/>
              </a:rPr>
              <a:t>Snyk</a:t>
            </a:r>
            <a:r>
              <a:rPr lang="en-US" altLang="en-US" sz="1800" dirty="0">
                <a:solidFill>
                  <a:schemeClr val="bg1"/>
                </a:solidFill>
                <a:latin typeface="+mn-lt"/>
              </a:rPr>
              <a:t>); </a:t>
            </a:r>
            <a:r>
              <a:rPr lang="en-US" altLang="en-US" sz="1800" b="1" dirty="0">
                <a:solidFill>
                  <a:schemeClr val="bg1"/>
                </a:solidFill>
                <a:latin typeface="+mn-lt"/>
              </a:rPr>
              <a:t>SBOM</a:t>
            </a:r>
            <a:r>
              <a:rPr lang="en-US" altLang="en-US" sz="1800" dirty="0">
                <a:solidFill>
                  <a:schemeClr val="bg1"/>
                </a:solidFill>
                <a:latin typeface="+mn-lt"/>
              </a:rPr>
              <a:t> (</a:t>
            </a:r>
            <a:r>
              <a:rPr lang="en-US" altLang="en-US" sz="1800" dirty="0" err="1">
                <a:solidFill>
                  <a:schemeClr val="bg1"/>
                </a:solidFill>
                <a:latin typeface="+mn-lt"/>
              </a:rPr>
              <a:t>CycloneDX</a:t>
            </a:r>
            <a:r>
              <a:rPr lang="en-US" altLang="en-US" sz="1800" dirty="0">
                <a:solidFill>
                  <a:schemeClr val="bg1"/>
                </a:solidFill>
                <a:latin typeface="+mn-lt"/>
              </a:rPr>
              <a:t>); pinned &amp; signed sources.</a:t>
            </a:r>
          </a:p>
          <a:p>
            <a:pPr marL="285750" lvl="0" indent="-285750" eaLnBrk="0" fontAlgn="base" hangingPunct="0">
              <a:lnSpc>
                <a:spcPct val="200000"/>
              </a:lnSpc>
              <a:spcBef>
                <a:spcPct val="0"/>
              </a:spcBef>
              <a:spcAft>
                <a:spcPct val="0"/>
              </a:spcAft>
              <a:buClrTx/>
              <a:buSzTx/>
              <a:buFont typeface="Wingdings" panose="05000000000000000000" pitchFamily="2" charset="2"/>
              <a:buChar char="§"/>
            </a:pPr>
            <a:r>
              <a:rPr lang="en-US" altLang="en-US" sz="1800" b="1" dirty="0">
                <a:solidFill>
                  <a:schemeClr val="bg1"/>
                </a:solidFill>
                <a:latin typeface="+mn-lt"/>
              </a:rPr>
              <a:t>Test:</a:t>
            </a:r>
            <a:r>
              <a:rPr lang="en-US" altLang="en-US" sz="1800" dirty="0">
                <a:solidFill>
                  <a:schemeClr val="bg1"/>
                </a:solidFill>
                <a:latin typeface="+mn-lt"/>
              </a:rPr>
              <a:t> unit + boundary + </a:t>
            </a:r>
            <a:r>
              <a:rPr lang="en-US" altLang="en-US" sz="1800" b="1" dirty="0">
                <a:solidFill>
                  <a:schemeClr val="bg1"/>
                </a:solidFill>
                <a:latin typeface="+mn-lt"/>
              </a:rPr>
              <a:t>fuzz</a:t>
            </a:r>
            <a:r>
              <a:rPr lang="en-US" altLang="en-US" sz="1800" dirty="0">
                <a:solidFill>
                  <a:schemeClr val="bg1"/>
                </a:solidFill>
                <a:latin typeface="+mn-lt"/>
              </a:rPr>
              <a:t> (</a:t>
            </a:r>
            <a:r>
              <a:rPr lang="en-US" altLang="en-US" sz="1800" dirty="0" err="1">
                <a:solidFill>
                  <a:schemeClr val="bg1"/>
                </a:solidFill>
                <a:latin typeface="+mn-lt"/>
              </a:rPr>
              <a:t>libFuzzer</a:t>
            </a:r>
            <a:r>
              <a:rPr lang="en-US" altLang="en-US" sz="1800" dirty="0">
                <a:solidFill>
                  <a:schemeClr val="bg1"/>
                </a:solidFill>
                <a:latin typeface="+mn-lt"/>
              </a:rPr>
              <a:t>/AFL++); coverage (</a:t>
            </a:r>
            <a:r>
              <a:rPr lang="en-US" altLang="en-US" sz="1800" dirty="0" err="1">
                <a:solidFill>
                  <a:schemeClr val="bg1"/>
                </a:solidFill>
                <a:latin typeface="+mn-lt"/>
              </a:rPr>
              <a:t>gcov</a:t>
            </a:r>
            <a:r>
              <a:rPr lang="en-US" altLang="en-US" sz="1800" dirty="0">
                <a:solidFill>
                  <a:schemeClr val="bg1"/>
                </a:solidFill>
                <a:latin typeface="+mn-lt"/>
              </a:rPr>
              <a:t>/</a:t>
            </a:r>
            <a:r>
              <a:rPr lang="en-US" altLang="en-US" sz="1800" dirty="0" err="1">
                <a:solidFill>
                  <a:schemeClr val="bg1"/>
                </a:solidFill>
                <a:latin typeface="+mn-lt"/>
              </a:rPr>
              <a:t>llvm-cov</a:t>
            </a:r>
            <a:r>
              <a:rPr lang="en-US" altLang="en-US" sz="1800" dirty="0">
                <a:solidFill>
                  <a:schemeClr val="bg1"/>
                </a:solidFill>
                <a:latin typeface="+mn-lt"/>
              </a:rPr>
              <a:t>).</a:t>
            </a:r>
          </a:p>
          <a:p>
            <a:pPr marL="285750" lvl="0" indent="-285750" eaLnBrk="0" fontAlgn="base" hangingPunct="0">
              <a:lnSpc>
                <a:spcPct val="200000"/>
              </a:lnSpc>
              <a:spcBef>
                <a:spcPct val="0"/>
              </a:spcBef>
              <a:spcAft>
                <a:spcPct val="0"/>
              </a:spcAft>
              <a:buClrTx/>
              <a:buSzTx/>
              <a:buFont typeface="Wingdings" panose="05000000000000000000" pitchFamily="2" charset="2"/>
              <a:buChar char="§"/>
            </a:pPr>
            <a:r>
              <a:rPr lang="en-US" altLang="en-US" sz="1800" b="1" dirty="0">
                <a:solidFill>
                  <a:schemeClr val="bg1"/>
                </a:solidFill>
                <a:latin typeface="+mn-lt"/>
              </a:rPr>
              <a:t>Stage (QA):</a:t>
            </a:r>
            <a:r>
              <a:rPr lang="en-US" altLang="en-US" sz="1800" dirty="0">
                <a:solidFill>
                  <a:schemeClr val="bg1"/>
                </a:solidFill>
                <a:latin typeface="+mn-lt"/>
              </a:rPr>
              <a:t> </a:t>
            </a:r>
            <a:r>
              <a:rPr lang="en-US" altLang="en-US" sz="1800" b="1" dirty="0">
                <a:solidFill>
                  <a:schemeClr val="bg1"/>
                </a:solidFill>
                <a:latin typeface="+mn-lt"/>
              </a:rPr>
              <a:t>DAST</a:t>
            </a:r>
            <a:r>
              <a:rPr lang="en-US" altLang="en-US" sz="1800" dirty="0">
                <a:solidFill>
                  <a:schemeClr val="bg1"/>
                </a:solidFill>
                <a:latin typeface="+mn-lt"/>
              </a:rPr>
              <a:t> with OWASP ZAP against running app/APIs.</a:t>
            </a:r>
          </a:p>
          <a:p>
            <a:pPr marL="285750" lvl="0" indent="-285750" eaLnBrk="0" fontAlgn="base" hangingPunct="0">
              <a:lnSpc>
                <a:spcPct val="200000"/>
              </a:lnSpc>
              <a:spcBef>
                <a:spcPct val="0"/>
              </a:spcBef>
              <a:spcAft>
                <a:spcPct val="0"/>
              </a:spcAft>
              <a:buClrTx/>
              <a:buSzTx/>
              <a:buFont typeface="Wingdings" panose="05000000000000000000" pitchFamily="2" charset="2"/>
              <a:buChar char="§"/>
            </a:pPr>
            <a:r>
              <a:rPr lang="en-US" altLang="en-US" sz="1800" b="1" dirty="0">
                <a:solidFill>
                  <a:schemeClr val="bg1"/>
                </a:solidFill>
                <a:latin typeface="+mn-lt"/>
              </a:rPr>
              <a:t>Release:</a:t>
            </a:r>
            <a:r>
              <a:rPr lang="en-US" altLang="en-US" sz="1800" dirty="0">
                <a:solidFill>
                  <a:schemeClr val="bg1"/>
                </a:solidFill>
                <a:latin typeface="+mn-lt"/>
              </a:rPr>
              <a:t> container &amp; </a:t>
            </a:r>
            <a:r>
              <a:rPr lang="en-US" altLang="en-US" sz="1800" b="1" dirty="0" err="1">
                <a:solidFill>
                  <a:schemeClr val="bg1"/>
                </a:solidFill>
                <a:latin typeface="+mn-lt"/>
              </a:rPr>
              <a:t>IaC</a:t>
            </a:r>
            <a:r>
              <a:rPr lang="en-US" altLang="en-US" sz="1800" dirty="0">
                <a:solidFill>
                  <a:schemeClr val="bg1"/>
                </a:solidFill>
                <a:latin typeface="+mn-lt"/>
              </a:rPr>
              <a:t> scans (</a:t>
            </a:r>
            <a:r>
              <a:rPr lang="en-US" altLang="en-US" sz="1800" dirty="0" err="1">
                <a:solidFill>
                  <a:schemeClr val="bg1"/>
                </a:solidFill>
                <a:latin typeface="+mn-lt"/>
              </a:rPr>
              <a:t>Trivy</a:t>
            </a:r>
            <a:r>
              <a:rPr lang="en-US" altLang="en-US" sz="1800" dirty="0">
                <a:solidFill>
                  <a:schemeClr val="bg1"/>
                </a:solidFill>
                <a:latin typeface="+mn-lt"/>
              </a:rPr>
              <a:t>, </a:t>
            </a:r>
            <a:r>
              <a:rPr lang="en-US" altLang="en-US" sz="1800" dirty="0" err="1">
                <a:solidFill>
                  <a:schemeClr val="bg1"/>
                </a:solidFill>
                <a:latin typeface="+mn-lt"/>
              </a:rPr>
              <a:t>Checkov</a:t>
            </a:r>
            <a:r>
              <a:rPr lang="en-US" altLang="en-US" sz="1800" dirty="0">
                <a:solidFill>
                  <a:schemeClr val="bg1"/>
                </a:solidFill>
                <a:latin typeface="+mn-lt"/>
              </a:rPr>
              <a:t>); sign images/artifacts (</a:t>
            </a:r>
            <a:r>
              <a:rPr lang="en-US" altLang="en-US" sz="1800" dirty="0" err="1">
                <a:solidFill>
                  <a:schemeClr val="bg1"/>
                </a:solidFill>
                <a:latin typeface="+mn-lt"/>
              </a:rPr>
              <a:t>Sigstore</a:t>
            </a:r>
            <a:r>
              <a:rPr lang="en-US" altLang="en-US" sz="1800" dirty="0">
                <a:solidFill>
                  <a:schemeClr val="bg1"/>
                </a:solidFill>
                <a:latin typeface="+mn-lt"/>
              </a:rPr>
              <a:t>/cosign); provenance (SLSA).</a:t>
            </a:r>
          </a:p>
          <a:p>
            <a:pPr marL="285750" lvl="0" indent="-285750" eaLnBrk="0" fontAlgn="base" hangingPunct="0">
              <a:lnSpc>
                <a:spcPct val="200000"/>
              </a:lnSpc>
              <a:spcBef>
                <a:spcPct val="0"/>
              </a:spcBef>
              <a:spcAft>
                <a:spcPct val="0"/>
              </a:spcAft>
              <a:buClrTx/>
              <a:buSzTx/>
              <a:buFont typeface="Wingdings" panose="05000000000000000000" pitchFamily="2" charset="2"/>
              <a:buChar char="§"/>
            </a:pPr>
            <a:r>
              <a:rPr lang="en-US" altLang="en-US" sz="1800" b="1" dirty="0">
                <a:solidFill>
                  <a:schemeClr val="bg1"/>
                </a:solidFill>
                <a:latin typeface="+mn-lt"/>
              </a:rPr>
              <a:t>Runtime:</a:t>
            </a:r>
            <a:r>
              <a:rPr lang="en-US" altLang="en-US" sz="1800" dirty="0">
                <a:solidFill>
                  <a:schemeClr val="bg1"/>
                </a:solidFill>
                <a:latin typeface="+mn-lt"/>
              </a:rPr>
              <a:t> central logs/</a:t>
            </a:r>
            <a:r>
              <a:rPr lang="en-US" altLang="en-US" sz="1800" b="1" dirty="0">
                <a:solidFill>
                  <a:schemeClr val="bg1"/>
                </a:solidFill>
                <a:latin typeface="+mn-lt"/>
              </a:rPr>
              <a:t>SIEM</a:t>
            </a:r>
            <a:r>
              <a:rPr lang="en-US" altLang="en-US" sz="1800" dirty="0">
                <a:solidFill>
                  <a:schemeClr val="bg1"/>
                </a:solidFill>
                <a:latin typeface="+mn-lt"/>
              </a:rPr>
              <a:t> (e.g., ELK/Splunk), WAF/EDR, anomaly alerts, auto-rollback &amp; patch SLAs.</a:t>
            </a:r>
          </a:p>
          <a:p>
            <a:pPr marL="285750" lvl="0" indent="-285750" eaLnBrk="0" fontAlgn="base" hangingPunct="0">
              <a:lnSpc>
                <a:spcPct val="200000"/>
              </a:lnSpc>
              <a:spcBef>
                <a:spcPct val="0"/>
              </a:spcBef>
              <a:spcAft>
                <a:spcPct val="0"/>
              </a:spcAft>
              <a:buClrTx/>
              <a:buSzTx/>
              <a:buFont typeface="Wingdings" panose="05000000000000000000" pitchFamily="2" charset="2"/>
              <a:buChar char="§"/>
            </a:pPr>
            <a:r>
              <a:rPr lang="en-US" altLang="en-US" sz="1800" b="1" dirty="0">
                <a:solidFill>
                  <a:schemeClr val="bg1"/>
                </a:solidFill>
                <a:latin typeface="+mn-lt"/>
              </a:rPr>
              <a:t>Gates &amp; evidence:</a:t>
            </a:r>
            <a:r>
              <a:rPr lang="en-US" altLang="en-US" sz="1800" dirty="0">
                <a:solidFill>
                  <a:schemeClr val="bg1"/>
                </a:solidFill>
                <a:latin typeface="+mn-lt"/>
              </a:rPr>
              <a:t> fail on High/Critical; block deploy if DAST &gt; Medium; publish SBOM + scan reports + signatures.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162560" y="21573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Rectangle 1">
            <a:extLst>
              <a:ext uri="{FF2B5EF4-FFF2-40B4-BE49-F238E27FC236}">
                <a16:creationId xmlns:a16="http://schemas.microsoft.com/office/drawing/2014/main" id="{374F42DF-82A7-5E5B-A387-F1254E517A5B}"/>
              </a:ext>
            </a:extLst>
          </p:cNvPr>
          <p:cNvSpPr>
            <a:spLocks noChangeArrowheads="1"/>
          </p:cNvSpPr>
          <p:nvPr/>
        </p:nvSpPr>
        <p:spPr bwMode="auto">
          <a:xfrm>
            <a:off x="304800" y="1169240"/>
            <a:ext cx="9926320" cy="52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Problems:</a:t>
            </a:r>
            <a:r>
              <a:rPr kumimoji="0" lang="en-US" altLang="en-US" sz="1600" b="0" i="0" u="none" strike="noStrike" cap="none" normalizeH="0" baseline="0" dirty="0">
                <a:ln>
                  <a:noFill/>
                </a:ln>
                <a:solidFill>
                  <a:schemeClr val="bg1"/>
                </a:solidFill>
                <a:effectLst/>
                <a:latin typeface="Arial" panose="020B0604020202020204" pitchFamily="34" charset="0"/>
              </a:rPr>
              <a:t> Highest risks are </a:t>
            </a:r>
            <a:r>
              <a:rPr kumimoji="0" lang="en-US" altLang="en-US" sz="1600" b="1" i="0" u="none" strike="noStrike" cap="none" normalizeH="0" baseline="0" dirty="0">
                <a:ln>
                  <a:noFill/>
                </a:ln>
                <a:solidFill>
                  <a:schemeClr val="bg1"/>
                </a:solidFill>
                <a:effectLst/>
                <a:latin typeface="Arial" panose="020B0604020202020204" pitchFamily="34" charset="0"/>
              </a:rPr>
              <a:t>STD-001 Injection</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1" i="0" u="none" strike="noStrike" cap="none" normalizeH="0" baseline="0" dirty="0">
                <a:ln>
                  <a:noFill/>
                </a:ln>
                <a:solidFill>
                  <a:schemeClr val="bg1"/>
                </a:solidFill>
                <a:effectLst/>
                <a:latin typeface="Arial" panose="020B0604020202020204" pitchFamily="34" charset="0"/>
              </a:rPr>
              <a:t>STD-008 Secrets management</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1" i="0" u="none" strike="noStrike" cap="none" normalizeH="0" baseline="0" dirty="0">
                <a:ln>
                  <a:noFill/>
                </a:ln>
                <a:solidFill>
                  <a:schemeClr val="bg1"/>
                </a:solidFill>
                <a:effectLst/>
                <a:latin typeface="Arial" panose="020B0604020202020204" pitchFamily="34" charset="0"/>
              </a:rPr>
              <a:t>STD-009 Supply chain</a:t>
            </a:r>
            <a:r>
              <a:rPr kumimoji="0" lang="en-US" altLang="en-US" sz="1600" b="0" i="0" u="none" strike="noStrike" cap="none" normalizeH="0" baseline="0" dirty="0">
                <a:ln>
                  <a:noFill/>
                </a:ln>
                <a:solidFill>
                  <a:schemeClr val="bg1"/>
                </a:solidFill>
                <a:effectLst/>
                <a:latin typeface="Arial" panose="020B0604020202020204" pitchFamily="34" charset="0"/>
              </a:rPr>
              <a:t>, then </a:t>
            </a:r>
            <a:r>
              <a:rPr kumimoji="0" lang="en-US" altLang="en-US" sz="1600" b="1" i="0" u="none" strike="noStrike" cap="none" normalizeH="0" baseline="0" dirty="0">
                <a:ln>
                  <a:noFill/>
                </a:ln>
                <a:solidFill>
                  <a:schemeClr val="bg1"/>
                </a:solidFill>
                <a:effectLst/>
                <a:latin typeface="Arial" panose="020B0604020202020204" pitchFamily="34" charset="0"/>
              </a:rPr>
              <a:t>STD-002/003/006</a:t>
            </a:r>
            <a:r>
              <a:rPr kumimoji="0" lang="en-US" altLang="en-US" sz="1600" b="0" i="0" u="none" strike="noStrike" cap="none" normalizeH="0" baseline="0" dirty="0">
                <a:ln>
                  <a:noFill/>
                </a:ln>
                <a:solidFill>
                  <a:schemeClr val="bg1"/>
                </a:solidFill>
                <a:effectLst/>
                <a:latin typeface="Arial" panose="020B0604020202020204" pitchFamily="34" charset="0"/>
              </a:rPr>
              <a:t> (auth/crypto/memory).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Act now — benefits:</a:t>
            </a:r>
            <a:r>
              <a:rPr kumimoji="0" lang="en-US" altLang="en-US" sz="1600" b="0" i="0" u="none" strike="noStrike" cap="none" normalizeH="0" baseline="0" dirty="0">
                <a:ln>
                  <a:noFill/>
                </a:ln>
                <a:solidFill>
                  <a:schemeClr val="bg1"/>
                </a:solidFill>
                <a:effectLst/>
                <a:latin typeface="Arial" panose="020B0604020202020204" pitchFamily="34" charset="0"/>
              </a:rPr>
              <a:t> Shrinks attack surface; lowers breach likelihood/impact; speeds audits/compliance; creates repeatable, auditable CI gates; reduces long-term rework.</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Act now — costs/risks:</a:t>
            </a:r>
            <a:r>
              <a:rPr kumimoji="0" lang="en-US" altLang="en-US" sz="1600" b="0" i="0" u="none" strike="noStrike" cap="none" normalizeH="0" baseline="0" dirty="0">
                <a:ln>
                  <a:noFill/>
                </a:ln>
                <a:solidFill>
                  <a:schemeClr val="bg1"/>
                </a:solidFill>
                <a:effectLst/>
                <a:latin typeface="Arial" panose="020B0604020202020204" pitchFamily="34" charset="0"/>
              </a:rPr>
              <a:t> Short-term velocity dip; tool noise/false positives; added training and license costs. </a:t>
            </a:r>
            <a:r>
              <a:rPr kumimoji="0" lang="en-US" altLang="en-US" sz="1600" b="1" i="0" u="none" strike="noStrike" cap="none" normalizeH="0" baseline="0" dirty="0">
                <a:ln>
                  <a:noFill/>
                </a:ln>
                <a:solidFill>
                  <a:schemeClr val="bg1"/>
                </a:solidFill>
                <a:effectLst/>
                <a:latin typeface="Arial" panose="020B0604020202020204" pitchFamily="34" charset="0"/>
              </a:rPr>
              <a:t>Mitigate:</a:t>
            </a:r>
            <a:r>
              <a:rPr kumimoji="0" lang="en-US" altLang="en-US" sz="1600" b="0" i="0" u="none" strike="noStrike" cap="none" normalizeH="0" baseline="0" dirty="0">
                <a:ln>
                  <a:noFill/>
                </a:ln>
                <a:solidFill>
                  <a:schemeClr val="bg1"/>
                </a:solidFill>
                <a:effectLst/>
                <a:latin typeface="Arial" panose="020B0604020202020204" pitchFamily="34" charset="0"/>
              </a:rPr>
              <a:t> tune rules, phase rollouts, set “fail on High/Critical” only at first.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Wait — risks:</a:t>
            </a:r>
            <a:r>
              <a:rPr kumimoji="0" lang="en-US" altLang="en-US" sz="1600" b="0" i="0" u="none" strike="noStrike" cap="none" normalizeH="0" baseline="0" dirty="0">
                <a:ln>
                  <a:noFill/>
                </a:ln>
                <a:solidFill>
                  <a:schemeClr val="bg1"/>
                </a:solidFill>
                <a:effectLst/>
                <a:latin typeface="Arial" panose="020B0604020202020204" pitchFamily="34" charset="0"/>
              </a:rPr>
              <a:t> Security debt grows; higher incident cost and downtime; secrets sprawl; supply-chain exposure; potential compliance findings.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Where strategy is thin:</a:t>
            </a:r>
            <a:r>
              <a:rPr kumimoji="0" lang="en-US" altLang="en-US" sz="1600" b="0" i="0" u="none" strike="noStrike" cap="none" normalizeH="0" baseline="0" dirty="0">
                <a:ln>
                  <a:noFill/>
                </a:ln>
                <a:solidFill>
                  <a:schemeClr val="bg1"/>
                </a:solidFill>
                <a:effectLst/>
                <a:latin typeface="Arial" panose="020B0604020202020204" pitchFamily="34" charset="0"/>
              </a:rPr>
              <a:t> Legacy code coverage, runtime anomaly rules, chaos testing around auth/crypto failure, tabletops/IR runbooks, backup/restore drills, least-privilege reviews, clear metrics/KPIs.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Steps to take:</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600" b="1" i="0" u="none" strike="noStrike" cap="none" normalizeH="0" baseline="0" dirty="0">
                <a:ln>
                  <a:noFill/>
                </a:ln>
                <a:solidFill>
                  <a:schemeClr val="bg1"/>
                </a:solidFill>
                <a:effectLst/>
                <a:latin typeface="Arial" panose="020B0604020202020204" pitchFamily="34" charset="0"/>
              </a:rPr>
              <a:t>Now (0–30d):</a:t>
            </a:r>
            <a:r>
              <a:rPr kumimoji="0" lang="en-US" altLang="en-US" sz="1600" b="0" i="0" u="none" strike="noStrike" cap="none" normalizeH="0" baseline="0" dirty="0">
                <a:ln>
                  <a:noFill/>
                </a:ln>
                <a:solidFill>
                  <a:schemeClr val="bg1"/>
                </a:solidFill>
                <a:effectLst/>
                <a:latin typeface="Arial" panose="020B0604020202020204" pitchFamily="34" charset="0"/>
              </a:rPr>
              <a:t> lock down STD-001 &amp; STD-008, enable secrets scan + SAST gates. </a:t>
            </a:r>
            <a:r>
              <a:rPr kumimoji="0" lang="en-US" altLang="en-US" sz="1600" b="1" i="0" u="none" strike="noStrike" cap="none" normalizeH="0" baseline="0" dirty="0">
                <a:ln>
                  <a:noFill/>
                </a:ln>
                <a:solidFill>
                  <a:schemeClr val="bg1"/>
                </a:solidFill>
                <a:effectLst/>
                <a:latin typeface="Arial" panose="020B0604020202020204" pitchFamily="34" charset="0"/>
              </a:rPr>
              <a:t>Next (30–60d):</a:t>
            </a:r>
            <a:r>
              <a:rPr kumimoji="0" lang="en-US" altLang="en-US" sz="1600" b="0" i="0" u="none" strike="noStrike" cap="none" normalizeH="0" baseline="0" dirty="0">
                <a:ln>
                  <a:noFill/>
                </a:ln>
                <a:solidFill>
                  <a:schemeClr val="bg1"/>
                </a:solidFill>
                <a:effectLst/>
                <a:latin typeface="Arial" panose="020B0604020202020204" pitchFamily="34" charset="0"/>
              </a:rPr>
              <a:t> add SCA/SBOM &amp; signed builds (STD-009/010), ZAP DAST in QA. </a:t>
            </a:r>
            <a:r>
              <a:rPr kumimoji="0" lang="en-US" altLang="en-US" sz="1600" b="1" i="0" u="none" strike="noStrike" cap="none" normalizeH="0" baseline="0" dirty="0">
                <a:ln>
                  <a:noFill/>
                </a:ln>
                <a:solidFill>
                  <a:schemeClr val="bg1"/>
                </a:solidFill>
                <a:effectLst/>
                <a:latin typeface="Arial" panose="020B0604020202020204" pitchFamily="34" charset="0"/>
              </a:rPr>
              <a:t>Later (60–90d):</a:t>
            </a:r>
            <a:r>
              <a:rPr kumimoji="0" lang="en-US" altLang="en-US" sz="1600" b="0" i="0" u="none" strike="noStrike" cap="none" normalizeH="0" baseline="0" dirty="0">
                <a:ln>
                  <a:noFill/>
                </a:ln>
                <a:solidFill>
                  <a:schemeClr val="bg1"/>
                </a:solidFill>
                <a:effectLst/>
                <a:latin typeface="Arial" panose="020B0604020202020204" pitchFamily="34" charset="0"/>
              </a:rPr>
              <a:t> fuzz critical parsers, chaos tests, SIEM alert tuning, tabletop exercise</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685800" y="63931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a:buFont typeface="Wingdings" panose="05000000000000000000" pitchFamily="2" charset="2"/>
              <a:buChar char="§"/>
            </a:pPr>
            <a:r>
              <a:rPr lang="en-US" b="1" dirty="0">
                <a:latin typeface="+mn-lt"/>
              </a:rPr>
              <a:t>Security Policy Gaps:</a:t>
            </a:r>
            <a:endParaRPr lang="en-US" dirty="0">
              <a:latin typeface="+mn-lt"/>
            </a:endParaRPr>
          </a:p>
          <a:p>
            <a:pPr>
              <a:buFont typeface="Wingdings" panose="05000000000000000000" pitchFamily="2" charset="2"/>
              <a:buChar char="§"/>
            </a:pPr>
            <a:r>
              <a:rPr lang="en-US" dirty="0">
                <a:latin typeface="+mn-lt"/>
              </a:rPr>
              <a:t>Missing policy for automated SBOM generation and enforcement.</a:t>
            </a:r>
          </a:p>
          <a:p>
            <a:pPr>
              <a:buFont typeface="Wingdings" panose="05000000000000000000" pitchFamily="2" charset="2"/>
              <a:buChar char="§"/>
            </a:pPr>
            <a:r>
              <a:rPr lang="en-US" dirty="0">
                <a:latin typeface="+mn-lt"/>
              </a:rPr>
              <a:t>No explicit rollback testing requirements.</a:t>
            </a:r>
          </a:p>
          <a:p>
            <a:pPr>
              <a:buFont typeface="Wingdings" panose="05000000000000000000" pitchFamily="2" charset="2"/>
              <a:buChar char="§"/>
            </a:pPr>
            <a:r>
              <a:rPr lang="en-US" dirty="0">
                <a:latin typeface="+mn-lt"/>
              </a:rPr>
              <a:t>Limited runtime anomaly response coverage.</a:t>
            </a:r>
          </a:p>
          <a:p>
            <a:pPr>
              <a:buFont typeface="Wingdings" panose="05000000000000000000" pitchFamily="2" charset="2"/>
              <a:buChar char="§"/>
            </a:pPr>
            <a:r>
              <a:rPr lang="en-US" dirty="0">
                <a:latin typeface="+mn-lt"/>
              </a:rPr>
              <a:t>Lack of documented thresholds for blocking builds based on vulnerability severity.</a:t>
            </a:r>
            <a:br>
              <a:rPr lang="en-US" dirty="0">
                <a:latin typeface="+mn-lt"/>
              </a:rPr>
            </a:br>
            <a:endParaRPr lang="en-US" dirty="0">
              <a:latin typeface="+mn-lt"/>
            </a:endParaRPr>
          </a:p>
          <a:p>
            <a:pPr>
              <a:buFont typeface="Wingdings" panose="05000000000000000000" pitchFamily="2" charset="2"/>
              <a:buChar char="§"/>
            </a:pPr>
            <a:r>
              <a:rPr lang="en-US" b="1" dirty="0">
                <a:latin typeface="+mn-lt"/>
              </a:rPr>
              <a:t>Recommendations:</a:t>
            </a:r>
            <a:endParaRPr lang="en-US" dirty="0">
              <a:latin typeface="+mn-lt"/>
            </a:endParaRPr>
          </a:p>
          <a:p>
            <a:pPr>
              <a:buFont typeface="Wingdings" panose="05000000000000000000" pitchFamily="2" charset="2"/>
              <a:buChar char="§"/>
            </a:pPr>
            <a:r>
              <a:rPr lang="en-US" dirty="0">
                <a:latin typeface="+mn-lt"/>
              </a:rPr>
              <a:t>Mandate signed SBOM for all releases.</a:t>
            </a:r>
          </a:p>
          <a:p>
            <a:pPr>
              <a:buFont typeface="Wingdings" panose="05000000000000000000" pitchFamily="2" charset="2"/>
              <a:buChar char="§"/>
            </a:pPr>
            <a:r>
              <a:rPr lang="en-US" dirty="0">
                <a:latin typeface="+mn-lt"/>
              </a:rPr>
              <a:t>Add rollback drills to release cycles.</a:t>
            </a:r>
          </a:p>
          <a:p>
            <a:pPr>
              <a:buFont typeface="Wingdings" panose="05000000000000000000" pitchFamily="2" charset="2"/>
              <a:buChar char="§"/>
            </a:pPr>
            <a:r>
              <a:rPr lang="en-US" dirty="0">
                <a:latin typeface="+mn-lt"/>
              </a:rPr>
              <a:t>Expand runtime monitoring to include behavioral anomaly detection.</a:t>
            </a:r>
          </a:p>
          <a:p>
            <a:pPr>
              <a:buFont typeface="Wingdings" panose="05000000000000000000" pitchFamily="2" charset="2"/>
              <a:buChar char="§"/>
            </a:pPr>
            <a:r>
              <a:rPr lang="en-US" dirty="0">
                <a:latin typeface="+mn-lt"/>
              </a:rPr>
              <a:t>Define vulnerability severity thresholds in CI/CD policy.</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650240" y="54085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1698436"/>
            <a:ext cx="10820400" cy="5078284"/>
          </a:xfrm>
          <a:prstGeom prst="rect">
            <a:avLst/>
          </a:prstGeom>
          <a:noFill/>
          <a:ln>
            <a:noFill/>
          </a:ln>
        </p:spPr>
        <p:txBody>
          <a:bodyPr spcFirstLastPara="1" wrap="square" lIns="91425" tIns="45700" rIns="91425" bIns="45700" anchor="t" anchorCtr="0">
            <a:normAutofit fontScale="25000" lnSpcReduction="20000"/>
          </a:bodyPr>
          <a:lstStyle/>
          <a:p>
            <a:pPr>
              <a:lnSpc>
                <a:spcPct val="220000"/>
              </a:lnSpc>
              <a:buFont typeface="Wingdings" panose="05000000000000000000" pitchFamily="2" charset="2"/>
              <a:buChar char="§"/>
            </a:pPr>
            <a:r>
              <a:rPr lang="en-US" sz="5600" b="1" dirty="0">
                <a:latin typeface="+mn-lt"/>
              </a:rPr>
              <a:t>Standards to adopt to prevent future problems</a:t>
            </a:r>
            <a:endParaRPr lang="en-US" sz="5600" dirty="0">
              <a:latin typeface="+mn-lt"/>
            </a:endParaRPr>
          </a:p>
          <a:p>
            <a:pPr>
              <a:lnSpc>
                <a:spcPct val="220000"/>
              </a:lnSpc>
              <a:buFont typeface="Wingdings" panose="05000000000000000000" pitchFamily="2" charset="2"/>
              <a:buChar char="§"/>
            </a:pPr>
            <a:r>
              <a:rPr lang="en-US" sz="5600" b="1" dirty="0">
                <a:latin typeface="+mn-lt"/>
              </a:rPr>
              <a:t>OWASP ASVS L2</a:t>
            </a:r>
            <a:r>
              <a:rPr lang="en-US" sz="5600" dirty="0">
                <a:latin typeface="+mn-lt"/>
              </a:rPr>
              <a:t> for web/APIs → maps to STD-001..005 (input validation, auth, crypto, errors, logging).</a:t>
            </a:r>
          </a:p>
          <a:p>
            <a:pPr>
              <a:lnSpc>
                <a:spcPct val="220000"/>
              </a:lnSpc>
              <a:buFont typeface="Wingdings" panose="05000000000000000000" pitchFamily="2" charset="2"/>
              <a:buChar char="§"/>
            </a:pPr>
            <a:r>
              <a:rPr lang="en-US" sz="5600" b="1" dirty="0">
                <a:latin typeface="+mn-lt"/>
              </a:rPr>
              <a:t>NIST SP 800-63B</a:t>
            </a:r>
            <a:r>
              <a:rPr lang="en-US" sz="5600" dirty="0">
                <a:latin typeface="+mn-lt"/>
              </a:rPr>
              <a:t> for authentication &amp; session lifecycle (MFA, recovery, timeouts) → STD-002.</a:t>
            </a:r>
          </a:p>
          <a:p>
            <a:pPr>
              <a:lnSpc>
                <a:spcPct val="220000"/>
              </a:lnSpc>
              <a:buFont typeface="Wingdings" panose="05000000000000000000" pitchFamily="2" charset="2"/>
              <a:buChar char="§"/>
            </a:pPr>
            <a:r>
              <a:rPr lang="en-US" sz="5600" b="1" dirty="0">
                <a:latin typeface="+mn-lt"/>
              </a:rPr>
              <a:t>NIST SSDF + SLSA ≥ Level 2</a:t>
            </a:r>
            <a:r>
              <a:rPr lang="en-US" sz="5600" dirty="0">
                <a:latin typeface="+mn-lt"/>
              </a:rPr>
              <a:t> for software supply chain; require </a:t>
            </a:r>
            <a:r>
              <a:rPr lang="en-US" sz="5600" b="1" dirty="0">
                <a:latin typeface="+mn-lt"/>
              </a:rPr>
              <a:t>SBOM (</a:t>
            </a:r>
            <a:r>
              <a:rPr lang="en-US" sz="5600" b="1" dirty="0" err="1">
                <a:latin typeface="+mn-lt"/>
              </a:rPr>
              <a:t>CycloneDX</a:t>
            </a:r>
            <a:r>
              <a:rPr lang="en-US" sz="5600" b="1" dirty="0">
                <a:latin typeface="+mn-lt"/>
              </a:rPr>
              <a:t>)</a:t>
            </a:r>
            <a:r>
              <a:rPr lang="en-US" sz="5600" dirty="0">
                <a:latin typeface="+mn-lt"/>
              </a:rPr>
              <a:t> and </a:t>
            </a:r>
            <a:r>
              <a:rPr lang="en-US" sz="5600" b="1" dirty="0">
                <a:latin typeface="+mn-lt"/>
              </a:rPr>
              <a:t>signed builds (</a:t>
            </a:r>
            <a:r>
              <a:rPr lang="en-US" sz="5600" b="1" dirty="0" err="1">
                <a:latin typeface="+mn-lt"/>
              </a:rPr>
              <a:t>Sigstore</a:t>
            </a:r>
            <a:r>
              <a:rPr lang="en-US" sz="5600" b="1" dirty="0">
                <a:latin typeface="+mn-lt"/>
              </a:rPr>
              <a:t>/cosign)</a:t>
            </a:r>
            <a:r>
              <a:rPr lang="en-US" sz="5600" dirty="0">
                <a:latin typeface="+mn-lt"/>
              </a:rPr>
              <a:t> → STD-009/010.</a:t>
            </a:r>
          </a:p>
          <a:p>
            <a:pPr>
              <a:lnSpc>
                <a:spcPct val="220000"/>
              </a:lnSpc>
              <a:buFont typeface="Wingdings" panose="05000000000000000000" pitchFamily="2" charset="2"/>
              <a:buChar char="§"/>
            </a:pPr>
            <a:r>
              <a:rPr lang="en-US" sz="5600" b="1" dirty="0">
                <a:latin typeface="+mn-lt"/>
              </a:rPr>
              <a:t>SEI CERT C/C++</a:t>
            </a:r>
            <a:r>
              <a:rPr lang="en-US" sz="5600" dirty="0">
                <a:latin typeface="+mn-lt"/>
              </a:rPr>
              <a:t> rules + sanitizers (</a:t>
            </a:r>
            <a:r>
              <a:rPr lang="en-US" sz="5600" dirty="0" err="1">
                <a:latin typeface="+mn-lt"/>
              </a:rPr>
              <a:t>ASan</a:t>
            </a:r>
            <a:r>
              <a:rPr lang="en-US" sz="5600" dirty="0">
                <a:latin typeface="+mn-lt"/>
              </a:rPr>
              <a:t>/</a:t>
            </a:r>
            <a:r>
              <a:rPr lang="en-US" sz="5600" dirty="0" err="1">
                <a:latin typeface="+mn-lt"/>
              </a:rPr>
              <a:t>UBSan</a:t>
            </a:r>
            <a:r>
              <a:rPr lang="en-US" sz="5600" dirty="0">
                <a:latin typeface="+mn-lt"/>
              </a:rPr>
              <a:t>/TSan) for memory/concurrency safety → STD-006/007.</a:t>
            </a:r>
          </a:p>
          <a:p>
            <a:pPr>
              <a:lnSpc>
                <a:spcPct val="220000"/>
              </a:lnSpc>
              <a:buFont typeface="Wingdings" panose="05000000000000000000" pitchFamily="2" charset="2"/>
              <a:buChar char="§"/>
            </a:pPr>
            <a:r>
              <a:rPr lang="en-US" sz="5600" b="1" dirty="0">
                <a:latin typeface="+mn-lt"/>
              </a:rPr>
              <a:t>Crypto baseline:</a:t>
            </a:r>
            <a:r>
              <a:rPr lang="en-US" sz="5600" dirty="0">
                <a:latin typeface="+mn-lt"/>
              </a:rPr>
              <a:t> TLS 1.3, AES-GCM, approved libs; key </a:t>
            </a:r>
            <a:r>
              <a:rPr lang="en-US" sz="5600" dirty="0" err="1">
                <a:latin typeface="+mn-lt"/>
              </a:rPr>
              <a:t>mgmt</a:t>
            </a:r>
            <a:r>
              <a:rPr lang="en-US" sz="5600" dirty="0">
                <a:latin typeface="+mn-lt"/>
              </a:rPr>
              <a:t> per </a:t>
            </a:r>
            <a:r>
              <a:rPr lang="en-US" sz="5600" b="1" dirty="0">
                <a:latin typeface="+mn-lt"/>
              </a:rPr>
              <a:t>NIST 800-57</a:t>
            </a:r>
            <a:r>
              <a:rPr lang="en-US" sz="5600" dirty="0">
                <a:latin typeface="+mn-lt"/>
              </a:rPr>
              <a:t> with KMS/HSM → STD-003.</a:t>
            </a:r>
          </a:p>
          <a:p>
            <a:pPr>
              <a:lnSpc>
                <a:spcPct val="220000"/>
              </a:lnSpc>
              <a:buFont typeface="Wingdings" panose="05000000000000000000" pitchFamily="2" charset="2"/>
              <a:buChar char="§"/>
            </a:pPr>
            <a:r>
              <a:rPr lang="en-US" sz="5600" b="1" dirty="0">
                <a:latin typeface="+mn-lt"/>
              </a:rPr>
              <a:t>CIS Benchmarks</a:t>
            </a:r>
            <a:r>
              <a:rPr lang="en-US" sz="5600" dirty="0">
                <a:latin typeface="+mn-lt"/>
              </a:rPr>
              <a:t> for OS/containers/cloud; </a:t>
            </a:r>
            <a:r>
              <a:rPr lang="en-US" sz="5600" dirty="0" err="1">
                <a:latin typeface="+mn-lt"/>
              </a:rPr>
              <a:t>IaC</a:t>
            </a:r>
            <a:r>
              <a:rPr lang="en-US" sz="5600" dirty="0">
                <a:latin typeface="+mn-lt"/>
              </a:rPr>
              <a:t> checks (</a:t>
            </a:r>
            <a:r>
              <a:rPr lang="en-US" sz="5600" dirty="0" err="1">
                <a:latin typeface="+mn-lt"/>
              </a:rPr>
              <a:t>Trivy</a:t>
            </a:r>
            <a:r>
              <a:rPr lang="en-US" sz="5600" dirty="0">
                <a:latin typeface="+mn-lt"/>
              </a:rPr>
              <a:t>/</a:t>
            </a:r>
            <a:r>
              <a:rPr lang="en-US" sz="5600" dirty="0" err="1">
                <a:latin typeface="+mn-lt"/>
              </a:rPr>
              <a:t>Checkov</a:t>
            </a:r>
            <a:r>
              <a:rPr lang="en-US" sz="5600" dirty="0">
                <a:latin typeface="+mn-lt"/>
              </a:rPr>
              <a:t>) → STD-010.</a:t>
            </a:r>
          </a:p>
          <a:p>
            <a:pPr>
              <a:lnSpc>
                <a:spcPct val="220000"/>
              </a:lnSpc>
              <a:buFont typeface="Wingdings" panose="05000000000000000000" pitchFamily="2" charset="2"/>
              <a:buChar char="§"/>
            </a:pPr>
            <a:r>
              <a:rPr lang="en-US" sz="5600" b="1" dirty="0">
                <a:latin typeface="+mn-lt"/>
              </a:rPr>
              <a:t>Logging &amp; monitoring:</a:t>
            </a:r>
            <a:r>
              <a:rPr lang="en-US" sz="5600" dirty="0">
                <a:latin typeface="+mn-lt"/>
              </a:rPr>
              <a:t> central, immutable logs; alerting mapped to </a:t>
            </a:r>
            <a:r>
              <a:rPr lang="en-US" sz="5600" b="1" dirty="0">
                <a:latin typeface="+mn-lt"/>
              </a:rPr>
              <a:t>MITRE ATT&amp;CK</a:t>
            </a:r>
            <a:r>
              <a:rPr lang="en-US" sz="5600" dirty="0">
                <a:latin typeface="+mn-lt"/>
              </a:rPr>
              <a:t> → STD-005.</a:t>
            </a:r>
          </a:p>
          <a:p>
            <a:pPr>
              <a:lnSpc>
                <a:spcPct val="220000"/>
              </a:lnSpc>
              <a:buFont typeface="Wingdings" panose="05000000000000000000" pitchFamily="2" charset="2"/>
              <a:buChar char="§"/>
            </a:pPr>
            <a:r>
              <a:rPr lang="en-US" sz="5600" b="1" dirty="0">
                <a:latin typeface="+mn-lt"/>
              </a:rPr>
              <a:t>Risk scoring:</a:t>
            </a:r>
            <a:r>
              <a:rPr lang="en-US" sz="5600" dirty="0">
                <a:latin typeface="+mn-lt"/>
              </a:rPr>
              <a:t> </a:t>
            </a:r>
            <a:r>
              <a:rPr lang="en-US" sz="5600" b="1" dirty="0">
                <a:latin typeface="+mn-lt"/>
              </a:rPr>
              <a:t>CVSS v4</a:t>
            </a:r>
            <a:r>
              <a:rPr lang="en-US" sz="5600" dirty="0">
                <a:latin typeface="+mn-lt"/>
              </a:rPr>
              <a:t> + threat modeling (STRIDE) to drive fix priority and CI gates.</a:t>
            </a:r>
          </a:p>
          <a:p>
            <a:pPr>
              <a:lnSpc>
                <a:spcPct val="220000"/>
              </a:lnSpc>
              <a:buFont typeface="Wingdings" panose="05000000000000000000" pitchFamily="2" charset="2"/>
              <a:buChar char="§"/>
            </a:pPr>
            <a:r>
              <a:rPr lang="en-US" sz="4900" b="1" dirty="0">
                <a:latin typeface="+mn-lt"/>
              </a:rPr>
              <a:t>Bottom line:</a:t>
            </a:r>
            <a:r>
              <a:rPr lang="en-US" sz="4900" dirty="0">
                <a:latin typeface="+mn-lt"/>
              </a:rPr>
              <a:t> Formalize these standards in policy-as-code and CI/CD gates to keep Green Pace secure-by-default and audit-ready.</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609600" y="63931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221325" y="1686561"/>
            <a:ext cx="11970675" cy="4318000"/>
          </a:xfrm>
          <a:prstGeom prst="rect">
            <a:avLst/>
          </a:prstGeom>
          <a:noFill/>
          <a:ln>
            <a:noFill/>
          </a:ln>
        </p:spPr>
        <p:txBody>
          <a:bodyPr spcFirstLastPara="1" wrap="square" lIns="91425" tIns="45700" rIns="91425" bIns="45700" anchor="t" anchorCtr="0">
            <a:noAutofit/>
          </a:bodyPr>
          <a:lstStyle/>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a:solidFill>
                  <a:schemeClr val="bg1"/>
                </a:solidFill>
                <a:latin typeface="Arial" panose="020B0604020202020204" pitchFamily="34" charset="0"/>
              </a:rPr>
              <a:t>National Institute of Standards and Technology. (2020). </a:t>
            </a:r>
            <a:r>
              <a:rPr lang="en-US" altLang="en-US" sz="1000" i="1" dirty="0">
                <a:solidFill>
                  <a:schemeClr val="bg1"/>
                </a:solidFill>
                <a:latin typeface="Arial" panose="020B0604020202020204" pitchFamily="34" charset="0"/>
              </a:rPr>
              <a:t>Security and privacy controls for information systems and organizations (SP 800-53 Rev. 5).</a:t>
            </a:r>
            <a:r>
              <a:rPr lang="en-US" altLang="en-US" sz="1000" dirty="0">
                <a:solidFill>
                  <a:schemeClr val="bg1"/>
                </a:solidFill>
                <a:latin typeface="Arial" panose="020B0604020202020204" pitchFamily="34" charset="0"/>
              </a:rPr>
              <a:t> </a:t>
            </a:r>
            <a:r>
              <a:rPr lang="en-US" altLang="en-US" sz="1000" dirty="0">
                <a:solidFill>
                  <a:schemeClr val="bg1"/>
                </a:solidFill>
                <a:latin typeface="Arial" panose="020B0604020202020204" pitchFamily="34" charset="0"/>
                <a:hlinkClick r:id="rId4"/>
              </a:rPr>
              <a:t>https://doi.org/10.6028/NIST.SP.800-53r5</a:t>
            </a: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a:solidFill>
                  <a:schemeClr val="bg1"/>
                </a:solidFill>
                <a:latin typeface="Arial" panose="020B0604020202020204" pitchFamily="34" charset="0"/>
              </a:rPr>
              <a:t>National Institute of Standards and Technology. (2023). </a:t>
            </a:r>
            <a:r>
              <a:rPr lang="en-US" altLang="en-US" sz="1000" i="1" dirty="0">
                <a:solidFill>
                  <a:schemeClr val="bg1"/>
                </a:solidFill>
                <a:latin typeface="Arial" panose="020B0604020202020204" pitchFamily="34" charset="0"/>
              </a:rPr>
              <a:t>Digital identity guidelines: Authentication and lifecycle management (SP 800-63B).</a:t>
            </a:r>
            <a:r>
              <a:rPr lang="en-US" altLang="en-US" sz="1000" dirty="0">
                <a:solidFill>
                  <a:schemeClr val="bg1"/>
                </a:solidFill>
                <a:latin typeface="Arial" panose="020B0604020202020204" pitchFamily="34" charset="0"/>
              </a:rPr>
              <a:t> </a:t>
            </a:r>
            <a:r>
              <a:rPr lang="en-US" altLang="en-US" sz="1000" dirty="0">
                <a:solidFill>
                  <a:schemeClr val="bg1"/>
                </a:solidFill>
                <a:latin typeface="Arial" panose="020B0604020202020204" pitchFamily="34" charset="0"/>
                <a:hlinkClick r:id="rId5"/>
              </a:rPr>
              <a:t>https://doi.org/10.6028/NIST.SP.800-63b</a:t>
            </a: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a:solidFill>
                  <a:schemeClr val="bg1"/>
                </a:solidFill>
                <a:latin typeface="Arial" panose="020B0604020202020204" pitchFamily="34" charset="0"/>
              </a:rPr>
              <a:t>National Institute of Standards and Technology. (2020). </a:t>
            </a:r>
            <a:r>
              <a:rPr lang="en-US" altLang="en-US" sz="1000" i="1" dirty="0">
                <a:solidFill>
                  <a:schemeClr val="bg1"/>
                </a:solidFill>
                <a:latin typeface="Arial" panose="020B0604020202020204" pitchFamily="34" charset="0"/>
              </a:rPr>
              <a:t>Recommendation for key management, part 1: General (SP 800-57 Pt.1 Rev. 5).</a:t>
            </a:r>
            <a:r>
              <a:rPr lang="en-US" altLang="en-US" sz="1000" dirty="0">
                <a:solidFill>
                  <a:schemeClr val="bg1"/>
                </a:solidFill>
                <a:latin typeface="Arial" panose="020B0604020202020204" pitchFamily="34" charset="0"/>
              </a:rPr>
              <a:t> </a:t>
            </a:r>
            <a:r>
              <a:rPr lang="en-US" altLang="en-US" sz="1000" dirty="0">
                <a:solidFill>
                  <a:schemeClr val="bg1"/>
                </a:solidFill>
                <a:latin typeface="Arial" panose="020B0604020202020204" pitchFamily="34" charset="0"/>
                <a:hlinkClick r:id="rId6"/>
              </a:rPr>
              <a:t>https://doi.org/10.6028/NIST.SP.800-57pt1r5</a:t>
            </a: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a:solidFill>
                  <a:schemeClr val="bg1"/>
                </a:solidFill>
                <a:latin typeface="Arial" panose="020B0604020202020204" pitchFamily="34" charset="0"/>
              </a:rPr>
              <a:t>OWASP Foundation. (2021). </a:t>
            </a:r>
            <a:r>
              <a:rPr lang="en-US" altLang="en-US" sz="1000" i="1" dirty="0">
                <a:solidFill>
                  <a:schemeClr val="bg1"/>
                </a:solidFill>
                <a:latin typeface="Arial" panose="020B0604020202020204" pitchFamily="34" charset="0"/>
              </a:rPr>
              <a:t>OWASP Top Ten Web Application Security Risks.</a:t>
            </a:r>
            <a:r>
              <a:rPr lang="en-US" altLang="en-US" sz="1000" dirty="0">
                <a:solidFill>
                  <a:schemeClr val="bg1"/>
                </a:solidFill>
                <a:latin typeface="Arial" panose="020B0604020202020204" pitchFamily="34" charset="0"/>
              </a:rPr>
              <a:t> </a:t>
            </a:r>
            <a:r>
              <a:rPr lang="en-US" altLang="en-US" sz="1000" dirty="0">
                <a:solidFill>
                  <a:schemeClr val="bg1"/>
                </a:solidFill>
                <a:latin typeface="Arial" panose="020B0604020202020204" pitchFamily="34" charset="0"/>
                <a:hlinkClick r:id="rId7"/>
              </a:rPr>
              <a:t>https://owasp.org/www-project-top-ten/</a:t>
            </a: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a:solidFill>
                  <a:schemeClr val="bg1"/>
                </a:solidFill>
                <a:latin typeface="Arial" panose="020B0604020202020204" pitchFamily="34" charset="0"/>
              </a:rPr>
              <a:t>OWASP Foundation. (2023). </a:t>
            </a:r>
            <a:r>
              <a:rPr lang="en-US" altLang="en-US" sz="1000" i="1" dirty="0">
                <a:solidFill>
                  <a:schemeClr val="bg1"/>
                </a:solidFill>
                <a:latin typeface="Arial" panose="020B0604020202020204" pitchFamily="34" charset="0"/>
              </a:rPr>
              <a:t>Application Security Verification Standard (ASVS) 4.0.3.</a:t>
            </a:r>
            <a:r>
              <a:rPr lang="en-US" altLang="en-US" sz="1000" dirty="0">
                <a:solidFill>
                  <a:schemeClr val="bg1"/>
                </a:solidFill>
                <a:latin typeface="Arial" panose="020B0604020202020204" pitchFamily="34" charset="0"/>
              </a:rPr>
              <a:t> </a:t>
            </a:r>
            <a:r>
              <a:rPr lang="en-US" altLang="en-US" sz="1000" dirty="0">
                <a:solidFill>
                  <a:schemeClr val="bg1"/>
                </a:solidFill>
                <a:latin typeface="Arial" panose="020B0604020202020204" pitchFamily="34" charset="0"/>
                <a:hlinkClick r:id="rId8"/>
              </a:rPr>
              <a:t>https://owasp.org/www-project-application-security-verification-standard/</a:t>
            </a: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a:solidFill>
                  <a:schemeClr val="bg1"/>
                </a:solidFill>
                <a:latin typeface="Arial" panose="020B0604020202020204" pitchFamily="34" charset="0"/>
              </a:rPr>
              <a:t>Software Engineering Institute, CERT. (2016). </a:t>
            </a:r>
            <a:r>
              <a:rPr lang="en-US" altLang="en-US" sz="1000" i="1" dirty="0">
                <a:solidFill>
                  <a:schemeClr val="bg1"/>
                </a:solidFill>
                <a:latin typeface="Arial" panose="020B0604020202020204" pitchFamily="34" charset="0"/>
              </a:rPr>
              <a:t>SEI CERT C Coding Standard.</a:t>
            </a:r>
            <a:r>
              <a:rPr lang="en-US" altLang="en-US" sz="1000" dirty="0">
                <a:solidFill>
                  <a:schemeClr val="bg1"/>
                </a:solidFill>
                <a:latin typeface="Arial" panose="020B0604020202020204" pitchFamily="34" charset="0"/>
              </a:rPr>
              <a:t> https://wiki.sei.cmu.edu/confluence/display/c/SEI+CERT+C+Coding+Standard</a:t>
            </a: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a:solidFill>
                  <a:schemeClr val="bg1"/>
                </a:solidFill>
                <a:latin typeface="Arial" panose="020B0604020202020204" pitchFamily="34" charset="0"/>
              </a:rPr>
              <a:t>MITRE. (n.d.). </a:t>
            </a:r>
            <a:r>
              <a:rPr lang="en-US" altLang="en-US" sz="1000" i="1" dirty="0">
                <a:solidFill>
                  <a:schemeClr val="bg1"/>
                </a:solidFill>
                <a:latin typeface="Arial" panose="020B0604020202020204" pitchFamily="34" charset="0"/>
              </a:rPr>
              <a:t>Common Weakness Enumeration (CWE).</a:t>
            </a:r>
            <a:r>
              <a:rPr lang="en-US" altLang="en-US" sz="1000" dirty="0">
                <a:solidFill>
                  <a:schemeClr val="bg1"/>
                </a:solidFill>
                <a:latin typeface="Arial" panose="020B0604020202020204" pitchFamily="34" charset="0"/>
              </a:rPr>
              <a:t> </a:t>
            </a:r>
            <a:r>
              <a:rPr lang="en-US" altLang="en-US" sz="1000" dirty="0">
                <a:solidFill>
                  <a:schemeClr val="bg1"/>
                </a:solidFill>
                <a:latin typeface="Arial" panose="020B0604020202020204" pitchFamily="34" charset="0"/>
                <a:hlinkClick r:id="rId9"/>
              </a:rPr>
              <a:t>https://cwe.mitre.org/</a:t>
            </a: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a:solidFill>
                  <a:schemeClr val="bg1"/>
                </a:solidFill>
                <a:latin typeface="Arial" panose="020B0604020202020204" pitchFamily="34" charset="0"/>
              </a:rPr>
              <a:t>FIRST. (2023). </a:t>
            </a:r>
            <a:r>
              <a:rPr lang="en-US" altLang="en-US" sz="1000" i="1" dirty="0">
                <a:solidFill>
                  <a:schemeClr val="bg1"/>
                </a:solidFill>
                <a:latin typeface="Arial" panose="020B0604020202020204" pitchFamily="34" charset="0"/>
              </a:rPr>
              <a:t>Common Vulnerability Scoring System (CVSS) v4.0 specification.</a:t>
            </a:r>
            <a:r>
              <a:rPr lang="en-US" altLang="en-US" sz="1000" dirty="0">
                <a:solidFill>
                  <a:schemeClr val="bg1"/>
                </a:solidFill>
                <a:latin typeface="Arial" panose="020B0604020202020204" pitchFamily="34" charset="0"/>
              </a:rPr>
              <a:t> https://www.first.org/cvss/v4.0/specification-document</a:t>
            </a: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a:solidFill>
                  <a:schemeClr val="bg1"/>
                </a:solidFill>
                <a:latin typeface="Arial" panose="020B0604020202020204" pitchFamily="34" charset="0"/>
              </a:rPr>
              <a:t>Microsoft. (n.d.). </a:t>
            </a:r>
            <a:r>
              <a:rPr lang="en-US" altLang="en-US" sz="1000" i="1" dirty="0">
                <a:solidFill>
                  <a:schemeClr val="bg1"/>
                </a:solidFill>
                <a:latin typeface="Arial" panose="020B0604020202020204" pitchFamily="34" charset="0"/>
              </a:rPr>
              <a:t>Security Development Lifecycle (SDL).</a:t>
            </a:r>
            <a:r>
              <a:rPr lang="en-US" altLang="en-US" sz="1000" dirty="0">
                <a:solidFill>
                  <a:schemeClr val="bg1"/>
                </a:solidFill>
                <a:latin typeface="Arial" panose="020B0604020202020204" pitchFamily="34" charset="0"/>
              </a:rPr>
              <a:t> </a:t>
            </a:r>
            <a:r>
              <a:rPr lang="en-US" altLang="en-US" sz="1000" dirty="0">
                <a:solidFill>
                  <a:schemeClr val="bg1"/>
                </a:solidFill>
                <a:latin typeface="Arial" panose="020B0604020202020204" pitchFamily="34" charset="0"/>
                <a:hlinkClick r:id="rId10"/>
              </a:rPr>
              <a:t>https://www.microsoft.com/en-us/securityengineering/sdl</a:t>
            </a: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err="1">
                <a:solidFill>
                  <a:schemeClr val="bg1"/>
                </a:solidFill>
                <a:latin typeface="Arial" panose="020B0604020202020204" pitchFamily="34" charset="0"/>
              </a:rPr>
              <a:t>OpenSSF</a:t>
            </a:r>
            <a:r>
              <a:rPr lang="en-US" altLang="en-US" sz="1000" dirty="0">
                <a:solidFill>
                  <a:schemeClr val="bg1"/>
                </a:solidFill>
                <a:latin typeface="Arial" panose="020B0604020202020204" pitchFamily="34" charset="0"/>
              </a:rPr>
              <a:t>. (2023). </a:t>
            </a:r>
            <a:r>
              <a:rPr lang="en-US" altLang="en-US" sz="1000" i="1" dirty="0">
                <a:solidFill>
                  <a:schemeClr val="bg1"/>
                </a:solidFill>
                <a:latin typeface="Arial" panose="020B0604020202020204" pitchFamily="34" charset="0"/>
              </a:rPr>
              <a:t>SLSA Framework v1.0.</a:t>
            </a:r>
            <a:r>
              <a:rPr lang="en-US" altLang="en-US" sz="1000" dirty="0">
                <a:solidFill>
                  <a:schemeClr val="bg1"/>
                </a:solidFill>
                <a:latin typeface="Arial" panose="020B0604020202020204" pitchFamily="34" charset="0"/>
              </a:rPr>
              <a:t> </a:t>
            </a:r>
            <a:r>
              <a:rPr lang="en-US" altLang="en-US" sz="1000" dirty="0">
                <a:solidFill>
                  <a:schemeClr val="bg1"/>
                </a:solidFill>
                <a:latin typeface="Arial" panose="020B0604020202020204" pitchFamily="34" charset="0"/>
                <a:hlinkClick r:id="rId11"/>
              </a:rPr>
              <a:t>https://slsa.dev/</a:t>
            </a: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err="1">
                <a:solidFill>
                  <a:schemeClr val="bg1"/>
                </a:solidFill>
                <a:latin typeface="Arial" panose="020B0604020202020204" pitchFamily="34" charset="0"/>
              </a:rPr>
              <a:t>CycloneDX</a:t>
            </a:r>
            <a:r>
              <a:rPr lang="en-US" altLang="en-US" sz="1000" dirty="0">
                <a:solidFill>
                  <a:schemeClr val="bg1"/>
                </a:solidFill>
                <a:latin typeface="Arial" panose="020B0604020202020204" pitchFamily="34" charset="0"/>
              </a:rPr>
              <a:t>. (n.d.). </a:t>
            </a:r>
            <a:r>
              <a:rPr lang="en-US" altLang="en-US" sz="1000" i="1" dirty="0" err="1">
                <a:solidFill>
                  <a:schemeClr val="bg1"/>
                </a:solidFill>
                <a:latin typeface="Arial" panose="020B0604020202020204" pitchFamily="34" charset="0"/>
              </a:rPr>
              <a:t>CycloneDX</a:t>
            </a:r>
            <a:r>
              <a:rPr lang="en-US" altLang="en-US" sz="1000" i="1" dirty="0">
                <a:solidFill>
                  <a:schemeClr val="bg1"/>
                </a:solidFill>
                <a:latin typeface="Arial" panose="020B0604020202020204" pitchFamily="34" charset="0"/>
              </a:rPr>
              <a:t> Software Bill of Materials (SBOM) specification.</a:t>
            </a:r>
            <a:r>
              <a:rPr lang="en-US" altLang="en-US" sz="1000" dirty="0">
                <a:solidFill>
                  <a:schemeClr val="bg1"/>
                </a:solidFill>
                <a:latin typeface="Arial" panose="020B0604020202020204" pitchFamily="34" charset="0"/>
              </a:rPr>
              <a:t> https://cyclonedx.org/specification/</a:t>
            </a: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a:solidFill>
                  <a:schemeClr val="bg1"/>
                </a:solidFill>
                <a:latin typeface="Arial" panose="020B0604020202020204" pitchFamily="34" charset="0"/>
              </a:rPr>
              <a:t>OWASP ZAP. (n.d.). </a:t>
            </a:r>
            <a:r>
              <a:rPr lang="en-US" altLang="en-US" sz="1000" i="1" dirty="0">
                <a:solidFill>
                  <a:schemeClr val="bg1"/>
                </a:solidFill>
                <a:latin typeface="Arial" panose="020B0604020202020204" pitchFamily="34" charset="0"/>
              </a:rPr>
              <a:t>Zed Attack Proxy documentation.</a:t>
            </a:r>
            <a:r>
              <a:rPr lang="en-US" altLang="en-US" sz="1000" dirty="0">
                <a:solidFill>
                  <a:schemeClr val="bg1"/>
                </a:solidFill>
                <a:latin typeface="Arial" panose="020B0604020202020204" pitchFamily="34" charset="0"/>
              </a:rPr>
              <a:t> </a:t>
            </a:r>
            <a:r>
              <a:rPr lang="en-US" altLang="en-US" sz="1000" dirty="0">
                <a:solidFill>
                  <a:schemeClr val="bg1"/>
                </a:solidFill>
                <a:latin typeface="Arial" panose="020B0604020202020204" pitchFamily="34" charset="0"/>
                <a:hlinkClick r:id="rId12"/>
              </a:rPr>
              <a:t>https://www.zaproxy.org/docs/</a:t>
            </a: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a:solidFill>
                  <a:schemeClr val="bg1"/>
                </a:solidFill>
                <a:latin typeface="Arial" panose="020B0604020202020204" pitchFamily="34" charset="0"/>
              </a:rPr>
              <a:t>Google. (n.d.). </a:t>
            </a:r>
            <a:r>
              <a:rPr lang="en-US" altLang="en-US" sz="1000" i="1" dirty="0" err="1">
                <a:solidFill>
                  <a:schemeClr val="bg1"/>
                </a:solidFill>
                <a:latin typeface="Arial" panose="020B0604020202020204" pitchFamily="34" charset="0"/>
              </a:rPr>
              <a:t>GoogleTest</a:t>
            </a:r>
            <a:r>
              <a:rPr lang="en-US" altLang="en-US" sz="1000" i="1" dirty="0">
                <a:solidFill>
                  <a:schemeClr val="bg1"/>
                </a:solidFill>
                <a:latin typeface="Arial" panose="020B0604020202020204" pitchFamily="34" charset="0"/>
              </a:rPr>
              <a:t> user’s guide.</a:t>
            </a:r>
            <a:r>
              <a:rPr lang="en-US" altLang="en-US" sz="1000" dirty="0">
                <a:solidFill>
                  <a:schemeClr val="bg1"/>
                </a:solidFill>
                <a:latin typeface="Arial" panose="020B0604020202020204" pitchFamily="34" charset="0"/>
              </a:rPr>
              <a:t> </a:t>
            </a:r>
            <a:r>
              <a:rPr lang="en-US" altLang="en-US" sz="1000" dirty="0">
                <a:solidFill>
                  <a:schemeClr val="bg1"/>
                </a:solidFill>
                <a:latin typeface="Arial" panose="020B0604020202020204" pitchFamily="34" charset="0"/>
                <a:hlinkClick r:id="rId13"/>
              </a:rPr>
              <a:t>https://google.github.io/googletest/</a:t>
            </a: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000" dirty="0" err="1">
                <a:solidFill>
                  <a:schemeClr val="bg1"/>
                </a:solidFill>
                <a:latin typeface="Arial" panose="020B0604020202020204" pitchFamily="34" charset="0"/>
              </a:rPr>
              <a:t>SonarSource</a:t>
            </a:r>
            <a:r>
              <a:rPr lang="en-US" altLang="en-US" sz="1000" dirty="0">
                <a:solidFill>
                  <a:schemeClr val="bg1"/>
                </a:solidFill>
                <a:latin typeface="Arial" panose="020B0604020202020204" pitchFamily="34" charset="0"/>
              </a:rPr>
              <a:t>. (n.d.). </a:t>
            </a:r>
            <a:r>
              <a:rPr lang="en-US" altLang="en-US" sz="1000" i="1" dirty="0">
                <a:solidFill>
                  <a:schemeClr val="bg1"/>
                </a:solidFill>
                <a:latin typeface="Arial" panose="020B0604020202020204" pitchFamily="34" charset="0"/>
              </a:rPr>
              <a:t>SonarQube user guide (SAST for C/C++).</a:t>
            </a:r>
            <a:r>
              <a:rPr lang="en-US" altLang="en-US" sz="1000" dirty="0">
                <a:solidFill>
                  <a:schemeClr val="bg1"/>
                </a:solidFill>
                <a:latin typeface="Arial" panose="020B0604020202020204" pitchFamily="34" charset="0"/>
              </a:rPr>
              <a:t> </a:t>
            </a:r>
            <a:r>
              <a:rPr lang="en-US" altLang="en-US" sz="1000" dirty="0">
                <a:solidFill>
                  <a:schemeClr val="bg1"/>
                </a:solidFill>
                <a:latin typeface="Arial" panose="020B0604020202020204" pitchFamily="34" charset="0"/>
                <a:hlinkClick r:id="rId14"/>
              </a:rPr>
              <a:t>https://docs.sonarsource.com/sonarqube/</a:t>
            </a: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endParaRPr lang="en-US" altLang="en-US" sz="1000" dirty="0">
              <a:solidFill>
                <a:schemeClr val="bg1"/>
              </a:solidFill>
              <a:latin typeface="Arial" panose="020B0604020202020204" pitchFamily="34" charset="0"/>
            </a:endParaRPr>
          </a:p>
          <a:p>
            <a:pPr marL="171450" indent="-171450" eaLnBrk="0" fontAlgn="base" hangingPunct="0">
              <a:lnSpc>
                <a:spcPct val="100000"/>
              </a:lnSpc>
              <a:spcBef>
                <a:spcPct val="0"/>
              </a:spcBef>
              <a:spcAft>
                <a:spcPct val="0"/>
              </a:spcAft>
              <a:buClrTx/>
              <a:buSzTx/>
              <a:buFont typeface="Wingdings" panose="05000000000000000000" pitchFamily="2" charset="2"/>
              <a:buChar char="§"/>
            </a:pPr>
            <a:r>
              <a:rPr lang="en-US" sz="1000" dirty="0"/>
              <a:t>OWASP Foundation. (n.d.). </a:t>
            </a:r>
            <a:r>
              <a:rPr lang="en-US" sz="1000" i="1" dirty="0"/>
              <a:t>Dependency-Check (SCA) user guide.</a:t>
            </a:r>
            <a:r>
              <a:rPr lang="en-US" sz="1000" dirty="0"/>
              <a:t> </a:t>
            </a:r>
            <a:r>
              <a:rPr lang="en-US" sz="1000" dirty="0">
                <a:hlinkClick r:id="rId15"/>
              </a:rPr>
              <a:t>https://jeremylong.github.io/DependencyCheck/</a:t>
            </a:r>
            <a:endParaRPr lang="en-US" sz="1000" dirty="0"/>
          </a:p>
        </p:txBody>
      </p:sp>
      <p:pic>
        <p:nvPicPr>
          <p:cNvPr id="239" name="Google Shape;239;p14" descr="Green Pace logo"/>
          <p:cNvPicPr preferRelativeResize="0"/>
          <p:nvPr/>
        </p:nvPicPr>
        <p:blipFill>
          <a:blip r:embed="rId1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3530600" cy="4024125"/>
          </a:xfrm>
          <a:prstGeom prst="rect">
            <a:avLst/>
          </a:prstGeom>
          <a:noFill/>
          <a:ln>
            <a:noFill/>
          </a:ln>
        </p:spPr>
        <p:txBody>
          <a:bodyPr spcFirstLastPara="1" wrap="square" lIns="91425" tIns="45700" rIns="91425" bIns="45700" anchor="t" anchorCtr="0">
            <a:normAutofit fontScale="77500" lnSpcReduction="20000"/>
          </a:bodyPr>
          <a:lstStyle/>
          <a:p>
            <a:pPr>
              <a:buFont typeface="Wingdings" panose="05000000000000000000" pitchFamily="2" charset="2"/>
              <a:buChar char="§"/>
            </a:pPr>
            <a:r>
              <a:rPr lang="en-US" b="1" dirty="0">
                <a:latin typeface="+mn-lt"/>
              </a:rPr>
              <a:t>Why now:</a:t>
            </a:r>
            <a:r>
              <a:rPr lang="en-US" dirty="0">
                <a:latin typeface="+mn-lt"/>
              </a:rPr>
              <a:t> Standardize secure-by-default practices as the team scales.</a:t>
            </a:r>
          </a:p>
          <a:p>
            <a:pPr>
              <a:buFont typeface="Wingdings" panose="05000000000000000000" pitchFamily="2" charset="2"/>
              <a:buChar char="§"/>
            </a:pPr>
            <a:r>
              <a:rPr lang="en-US" b="1" dirty="0">
                <a:latin typeface="+mn-lt"/>
              </a:rPr>
              <a:t>Approach:</a:t>
            </a:r>
            <a:r>
              <a:rPr lang="en-US" dirty="0">
                <a:latin typeface="+mn-lt"/>
              </a:rPr>
              <a:t> Defense-in-depth + assume-breach to reduce attack surface.</a:t>
            </a:r>
          </a:p>
          <a:p>
            <a:pPr>
              <a:buFont typeface="Wingdings" panose="05000000000000000000" pitchFamily="2" charset="2"/>
              <a:buChar char="§"/>
            </a:pPr>
            <a:r>
              <a:rPr lang="en-US" b="1" dirty="0">
                <a:latin typeface="+mn-lt"/>
              </a:rPr>
              <a:t>Scope:</a:t>
            </a:r>
            <a:r>
              <a:rPr lang="en-US" dirty="0">
                <a:latin typeface="+mn-lt"/>
              </a:rPr>
              <a:t> People, process, and tech across network, host, app, data, and identity.</a:t>
            </a:r>
          </a:p>
          <a:p>
            <a:pPr>
              <a:buFont typeface="Wingdings" panose="05000000000000000000" pitchFamily="2" charset="2"/>
              <a:buChar char="§"/>
            </a:pPr>
            <a:r>
              <a:rPr lang="en-US" b="1" dirty="0">
                <a:latin typeface="+mn-lt"/>
              </a:rPr>
              <a:t>Enforcement:</a:t>
            </a:r>
            <a:r>
              <a:rPr lang="en-US" dirty="0">
                <a:latin typeface="+mn-lt"/>
              </a:rPr>
              <a:t> 10 principles → 10 coding standards + CI automation (SAST/SCA/DAST, unit tests).</a:t>
            </a:r>
          </a:p>
          <a:p>
            <a:pPr>
              <a:buFont typeface="Wingdings" panose="05000000000000000000" pitchFamily="2" charset="2"/>
              <a:buChar char="§"/>
            </a:pPr>
            <a:r>
              <a:rPr lang="en-US" b="1" dirty="0">
                <a:latin typeface="+mn-lt"/>
              </a:rPr>
              <a:t>Outcome:</a:t>
            </a:r>
            <a:r>
              <a:rPr lang="en-US" dirty="0">
                <a:latin typeface="+mn-lt"/>
              </a:rPr>
              <a:t> Consistent, auditable controls; faster detection/response; lower risk.</a:t>
            </a:r>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233283" y="2194560"/>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91410" y="0"/>
            <a:ext cx="3413790" cy="7223770"/>
          </a:xfrm>
          <a:prstGeom prst="rect">
            <a:avLst/>
          </a:prstGeom>
          <a:noFill/>
          <a:ln>
            <a:noFill/>
          </a:ln>
        </p:spPr>
        <p:txBody>
          <a:bodyPr spcFirstLastPara="1" wrap="square" lIns="91425" tIns="45700" rIns="91425" bIns="45700" anchor="t" anchorCtr="0">
            <a:noAutofit/>
          </a:bodyPr>
          <a:lstStyle/>
          <a:p>
            <a:pPr marL="400050" lvl="0" indent="-171450">
              <a:lnSpc>
                <a:spcPct val="107916"/>
              </a:lnSpc>
              <a:spcBef>
                <a:spcPts val="0"/>
              </a:spcBef>
              <a:buFont typeface="Wingdings" panose="05000000000000000000" pitchFamily="2" charset="2"/>
              <a:buChar char="§"/>
            </a:pPr>
            <a:r>
              <a:rPr lang="en-US" sz="1200" b="1" dirty="0">
                <a:latin typeface="+mn-lt"/>
              </a:rPr>
              <a:t>How to read the matrix: Risk = Likelihood × Impact.</a:t>
            </a:r>
          </a:p>
          <a:p>
            <a:pPr marL="400050" lvl="0" indent="-171450">
              <a:lnSpc>
                <a:spcPct val="107916"/>
              </a:lnSpc>
              <a:spcBef>
                <a:spcPts val="0"/>
              </a:spcBef>
              <a:buFont typeface="Wingdings" panose="05000000000000000000" pitchFamily="2" charset="2"/>
              <a:buChar char="§"/>
            </a:pPr>
            <a:r>
              <a:rPr lang="en-US" sz="1200" b="1" dirty="0">
                <a:latin typeface="+mn-lt"/>
              </a:rPr>
              <a:t>Risk bands: 16–25 = Priority, 12–15 = Likely/Moderate, ≤8 = Low.</a:t>
            </a:r>
          </a:p>
          <a:p>
            <a:pPr marL="400050" lvl="0" indent="-171450">
              <a:lnSpc>
                <a:spcPct val="107916"/>
              </a:lnSpc>
              <a:spcBef>
                <a:spcPts val="0"/>
              </a:spcBef>
              <a:buFont typeface="Wingdings" panose="05000000000000000000" pitchFamily="2" charset="2"/>
              <a:buChar char="§"/>
            </a:pPr>
            <a:endParaRPr lang="en-US" sz="1200" b="1" dirty="0">
              <a:latin typeface="+mn-lt"/>
            </a:endParaRPr>
          </a:p>
          <a:p>
            <a:pPr marL="400050" lvl="0" indent="-171450">
              <a:lnSpc>
                <a:spcPct val="107916"/>
              </a:lnSpc>
              <a:spcBef>
                <a:spcPts val="0"/>
              </a:spcBef>
              <a:buFont typeface="Wingdings" panose="05000000000000000000" pitchFamily="2" charset="2"/>
              <a:buChar char="§"/>
            </a:pPr>
            <a:r>
              <a:rPr lang="en-US" sz="1200" b="1" dirty="0">
                <a:latin typeface="+mn-lt"/>
              </a:rPr>
              <a:t>Top risks (fix first): STD-001 Injection (20), STD-008 Secrets management (20),</a:t>
            </a:r>
          </a:p>
          <a:p>
            <a:pPr marL="400050" lvl="0" indent="-171450">
              <a:lnSpc>
                <a:spcPct val="107916"/>
              </a:lnSpc>
              <a:spcBef>
                <a:spcPts val="0"/>
              </a:spcBef>
              <a:buFont typeface="Wingdings" panose="05000000000000000000" pitchFamily="2" charset="2"/>
              <a:buChar char="§"/>
            </a:pPr>
            <a:r>
              <a:rPr lang="en-US" sz="1200" b="1" dirty="0">
                <a:latin typeface="+mn-lt"/>
              </a:rPr>
              <a:t>STD-009 Supply chain (16), STD-002/003 Auth &amp; crypto misuse (15), STD-006 Memory safety (15).</a:t>
            </a:r>
          </a:p>
          <a:p>
            <a:pPr marL="400050" lvl="0" indent="-171450">
              <a:lnSpc>
                <a:spcPct val="107916"/>
              </a:lnSpc>
              <a:spcBef>
                <a:spcPts val="0"/>
              </a:spcBef>
              <a:buFont typeface="Wingdings" panose="05000000000000000000" pitchFamily="2" charset="2"/>
              <a:buChar char="§"/>
            </a:pPr>
            <a:endParaRPr lang="en-US" sz="1200" b="1" dirty="0">
              <a:latin typeface="+mn-lt"/>
            </a:endParaRPr>
          </a:p>
          <a:p>
            <a:pPr marL="400050" lvl="0" indent="-171450">
              <a:lnSpc>
                <a:spcPct val="107916"/>
              </a:lnSpc>
              <a:spcBef>
                <a:spcPts val="0"/>
              </a:spcBef>
              <a:buFont typeface="Wingdings" panose="05000000000000000000" pitchFamily="2" charset="2"/>
              <a:buChar char="§"/>
            </a:pPr>
            <a:r>
              <a:rPr lang="en-US" sz="1200" b="1" dirty="0">
                <a:latin typeface="+mn-lt"/>
              </a:rPr>
              <a:t>Likely/moderate: STD-004 Error info leaks, STD-005 Logging gaps,</a:t>
            </a:r>
          </a:p>
          <a:p>
            <a:pPr marL="400050" lvl="0" indent="-171450">
              <a:lnSpc>
                <a:spcPct val="107916"/>
              </a:lnSpc>
              <a:spcBef>
                <a:spcPts val="0"/>
              </a:spcBef>
              <a:buFont typeface="Wingdings" panose="05000000000000000000" pitchFamily="2" charset="2"/>
              <a:buChar char="§"/>
            </a:pPr>
            <a:r>
              <a:rPr lang="en-US" sz="1200" b="1" dirty="0">
                <a:latin typeface="+mn-lt"/>
              </a:rPr>
              <a:t>STD-007 Race/TOCTOU, STD-010 Build/deploy hardening (all 12).</a:t>
            </a:r>
          </a:p>
          <a:p>
            <a:pPr marL="400050" lvl="0" indent="-171450">
              <a:lnSpc>
                <a:spcPct val="107916"/>
              </a:lnSpc>
              <a:spcBef>
                <a:spcPts val="0"/>
              </a:spcBef>
              <a:buFont typeface="Wingdings" panose="05000000000000000000" pitchFamily="2" charset="2"/>
              <a:buChar char="§"/>
            </a:pPr>
            <a:endParaRPr lang="en-US" sz="1200" b="1" dirty="0">
              <a:latin typeface="+mn-lt"/>
            </a:endParaRPr>
          </a:p>
          <a:p>
            <a:pPr marL="400050" lvl="0" indent="-171450">
              <a:lnSpc>
                <a:spcPct val="107916"/>
              </a:lnSpc>
              <a:spcBef>
                <a:spcPts val="0"/>
              </a:spcBef>
              <a:buFont typeface="Wingdings" panose="05000000000000000000" pitchFamily="2" charset="2"/>
              <a:buChar char="§"/>
            </a:pPr>
            <a:r>
              <a:rPr lang="en-US" sz="1200" b="1" dirty="0">
                <a:latin typeface="+mn-lt"/>
              </a:rPr>
              <a:t>Low priority: Cosmetic logs/messages, minor style/lint, documentation drift with compensating controls.</a:t>
            </a:r>
          </a:p>
          <a:p>
            <a:pPr marL="400050" lvl="0" indent="-171450">
              <a:lnSpc>
                <a:spcPct val="107916"/>
              </a:lnSpc>
              <a:spcBef>
                <a:spcPts val="0"/>
              </a:spcBef>
              <a:buFont typeface="Wingdings" panose="05000000000000000000" pitchFamily="2" charset="2"/>
              <a:buChar char="§"/>
            </a:pPr>
            <a:endParaRPr lang="en-US" sz="1200" b="1" dirty="0">
              <a:latin typeface="+mn-lt"/>
            </a:endParaRPr>
          </a:p>
          <a:p>
            <a:pPr marL="400050" lvl="0" indent="-171450">
              <a:lnSpc>
                <a:spcPct val="107916"/>
              </a:lnSpc>
              <a:spcBef>
                <a:spcPts val="0"/>
              </a:spcBef>
              <a:buFont typeface="Wingdings" panose="05000000000000000000" pitchFamily="2" charset="2"/>
              <a:buChar char="§"/>
            </a:pPr>
            <a:r>
              <a:rPr lang="en-US" sz="1200" b="1" dirty="0">
                <a:latin typeface="+mn-lt"/>
              </a:rPr>
              <a:t>Unlikely: Break of TLS 1.3/AES-GCM, KMS/HSM compromise, signed-release tamper post-signature,</a:t>
            </a:r>
          </a:p>
          <a:p>
            <a:pPr marL="400050" lvl="0" indent="-171450">
              <a:lnSpc>
                <a:spcPct val="107916"/>
              </a:lnSpc>
              <a:spcBef>
                <a:spcPts val="0"/>
              </a:spcBef>
              <a:buFont typeface="Wingdings" panose="05000000000000000000" pitchFamily="2" charset="2"/>
              <a:buChar char="§"/>
            </a:pPr>
            <a:r>
              <a:rPr lang="en-US" sz="1200" b="1" dirty="0">
                <a:latin typeface="+mn-lt"/>
              </a:rPr>
              <a:t>all mitigations bypassed simultaneously.</a:t>
            </a:r>
          </a:p>
          <a:p>
            <a:pPr marL="228600" lvl="0" indent="0">
              <a:lnSpc>
                <a:spcPct val="107916"/>
              </a:lnSpc>
              <a:spcBef>
                <a:spcPts val="0"/>
              </a:spcBef>
              <a:buNone/>
            </a:pPr>
            <a:endParaRPr lang="en-US" sz="1200" b="1" dirty="0">
              <a:latin typeface="+mn-lt"/>
            </a:endParaRPr>
          </a:p>
          <a:p>
            <a:pPr marL="228600" lvl="0" indent="0">
              <a:lnSpc>
                <a:spcPct val="107916"/>
              </a:lnSpc>
              <a:spcBef>
                <a:spcPts val="0"/>
              </a:spcBef>
              <a:buNone/>
            </a:pPr>
            <a:r>
              <a:rPr lang="en-US" sz="1200" b="1" dirty="0">
                <a:latin typeface="+mn-lt"/>
              </a:rPr>
              <a:t>Remediation order: 001 → 008 → 009 → 002/003/006 → 004/005/007 → 010.</a:t>
            </a:r>
            <a:endParaRPr sz="1200" dirty="0">
              <a:latin typeface="+mn-lt"/>
            </a:endParaRPr>
          </a:p>
        </p:txBody>
      </p:sp>
      <p:graphicFrame>
        <p:nvGraphicFramePr>
          <p:cNvPr id="161" name="Google Shape;161;p4" descr="Alt text required"/>
          <p:cNvGraphicFramePr/>
          <p:nvPr>
            <p:extLst>
              <p:ext uri="{D42A27DB-BD31-4B8C-83A1-F6EECF244321}">
                <p14:modId xmlns:p14="http://schemas.microsoft.com/office/powerpoint/2010/main" val="1160003562"/>
              </p:ext>
            </p:extLst>
          </p:nvPr>
        </p:nvGraphicFramePr>
        <p:xfrm>
          <a:off x="3771340" y="2476488"/>
          <a:ext cx="7938938" cy="3538650"/>
        </p:xfrm>
        <a:graphic>
          <a:graphicData uri="http://schemas.openxmlformats.org/drawingml/2006/table">
            <a:tbl>
              <a:tblPr firstRow="1" firstCol="1">
                <a:noFill/>
                <a:tableStyleId>{802198C4-3087-4945-87E3-76CBB3509B7E}</a:tableStyleId>
              </a:tblPr>
              <a:tblGrid>
                <a:gridCol w="4134138">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r>
                        <a:rPr lang="en-US" sz="1200" b="1" dirty="0"/>
                        <a:t>STD-004</a:t>
                      </a:r>
                      <a:r>
                        <a:rPr lang="en-US" sz="1200" dirty="0"/>
                        <a:t> – Error/exception info leaks (L4×I3=12)</a:t>
                      </a:r>
                    </a:p>
                    <a:p>
                      <a:r>
                        <a:rPr lang="en-US" sz="1200" b="1" dirty="0"/>
                        <a:t>STD-005</a:t>
                      </a:r>
                      <a:r>
                        <a:rPr lang="en-US" sz="1200" dirty="0"/>
                        <a:t> – Logging exposure/gaps (L3×I4=12)</a:t>
                      </a:r>
                    </a:p>
                    <a:p>
                      <a:r>
                        <a:rPr lang="en-US" sz="1200" b="1" dirty="0"/>
                        <a:t>STD-007</a:t>
                      </a:r>
                      <a:r>
                        <a:rPr lang="en-US" sz="1200" dirty="0"/>
                        <a:t> – Race/TOCTOU in file/IO (L3×I4=12)</a:t>
                      </a:r>
                    </a:p>
                    <a:p>
                      <a:r>
                        <a:rPr lang="en-US" sz="1200" b="1" dirty="0"/>
                        <a:t>STD-010</a:t>
                      </a:r>
                      <a:r>
                        <a:rPr lang="en-US" sz="1200" dirty="0"/>
                        <a:t> – Build/deploy hardening gaps (L3×I4=12)</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r>
                        <a:rPr lang="en-US" sz="1200" b="1" dirty="0"/>
                        <a:t>STD-001</a:t>
                      </a:r>
                      <a:r>
                        <a:rPr lang="en-US" sz="1200" dirty="0"/>
                        <a:t> – Injection (SQL/command/XSS) (L5×I4=20)</a:t>
                      </a:r>
                    </a:p>
                    <a:p>
                      <a:r>
                        <a:rPr lang="en-US" sz="1200" b="1" dirty="0"/>
                        <a:t>STD-008</a:t>
                      </a:r>
                      <a:r>
                        <a:rPr lang="en-US" sz="1200" dirty="0"/>
                        <a:t> – Secrets </a:t>
                      </a:r>
                      <a:r>
                        <a:rPr lang="en-US" sz="1200" dirty="0" err="1"/>
                        <a:t>mgmt</a:t>
                      </a:r>
                      <a:r>
                        <a:rPr lang="en-US" sz="1200" dirty="0"/>
                        <a:t> failures (L4×I5=20)</a:t>
                      </a:r>
                    </a:p>
                    <a:p>
                      <a:r>
                        <a:rPr lang="en-US" sz="1200" b="1" dirty="0"/>
                        <a:t>STD-009</a:t>
                      </a:r>
                      <a:r>
                        <a:rPr lang="en-US" sz="1200" dirty="0"/>
                        <a:t> – Supply-chain compromise (L4×I4=16)</a:t>
                      </a:r>
                    </a:p>
                    <a:p>
                      <a:r>
                        <a:rPr lang="en-US" sz="1200" b="1" dirty="0"/>
                        <a:t>STD-002</a:t>
                      </a:r>
                      <a:r>
                        <a:rPr lang="en-US" sz="1200" dirty="0"/>
                        <a:t> – Auth/session weaknesses (L3×I5=15)</a:t>
                      </a:r>
                    </a:p>
                    <a:p>
                      <a:r>
                        <a:rPr lang="en-US" sz="1200" b="1" dirty="0"/>
                        <a:t>STD-003</a:t>
                      </a:r>
                      <a:r>
                        <a:rPr lang="en-US" sz="1200" dirty="0"/>
                        <a:t> – Crypto misuse/weak modes (L3×I5=15)</a:t>
                      </a:r>
                    </a:p>
                    <a:p>
                      <a:r>
                        <a:rPr lang="en-US" sz="1200" b="1" dirty="0"/>
                        <a:t>STD-006</a:t>
                      </a:r>
                      <a:r>
                        <a:rPr lang="en-US" sz="1200" dirty="0"/>
                        <a:t> – Memory safety defects (L3×I5=15)</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r>
                        <a:rPr lang="en-US" sz="1200" dirty="0"/>
                        <a:t>Documentation drift; style/lint issues (no security impact)</a:t>
                      </a:r>
                    </a:p>
                    <a:p>
                      <a:r>
                        <a:rPr lang="en-US" sz="1200" dirty="0"/>
                        <a:t>Minor log level inconsistencies (no PII)</a:t>
                      </a:r>
                    </a:p>
                    <a:p>
                      <a:r>
                        <a:rPr lang="en-US" sz="1200" dirty="0"/>
                        <a:t>Cosmetic error messages (no sensitive data)</a:t>
                      </a:r>
                    </a:p>
                    <a:p>
                      <a:r>
                        <a:rPr lang="en-US" sz="1200" dirty="0"/>
                        <a:t>Low-severity dev-only findings with compensating controls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r>
                        <a:rPr lang="en-US" sz="1200" dirty="0"/>
                        <a:t>Break of TLS 1.3 / AES-GCM; KMS/HSM compromise</a:t>
                      </a:r>
                    </a:p>
                    <a:p>
                      <a:r>
                        <a:rPr lang="en-US" sz="1200" dirty="0"/>
                        <a:t>Signed release tampered post-signature (with attestations)</a:t>
                      </a:r>
                    </a:p>
                    <a:p>
                      <a:r>
                        <a:rPr lang="en-US" sz="1200" dirty="0"/>
                        <a:t>Compiler mitigations (CFG/</a:t>
                      </a:r>
                      <a:r>
                        <a:rPr lang="en-US" sz="1200" dirty="0" err="1"/>
                        <a:t>Spectre</a:t>
                      </a:r>
                      <a:r>
                        <a:rPr lang="en-US" sz="1200" dirty="0"/>
                        <a:t>) all bypassed simultaneously</a:t>
                      </a:r>
                    </a:p>
                    <a:p>
                      <a:r>
                        <a:rPr lang="en-US" sz="1200" dirty="0"/>
                        <a:t>MFA + Argon2id store fully compromised without other failures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37829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473200"/>
            <a:ext cx="10820400" cy="4866639"/>
          </a:xfrm>
          <a:prstGeom prst="rect">
            <a:avLst/>
          </a:prstGeom>
          <a:noFill/>
          <a:ln>
            <a:noFill/>
          </a:ln>
        </p:spPr>
        <p:txBody>
          <a:bodyPr spcFirstLastPara="1" wrap="square" lIns="91425" tIns="45700" rIns="91425" bIns="45700" anchor="t" anchorCtr="0">
            <a:normAutofit fontScale="92500" lnSpcReduction="10000"/>
          </a:bodyPr>
          <a:lstStyle/>
          <a:p>
            <a:pPr marL="0" lvl="0" indent="0" eaLnBrk="0" fontAlgn="base" hangingPunct="0">
              <a:lnSpc>
                <a:spcPct val="150000"/>
              </a:lnSpc>
              <a:spcBef>
                <a:spcPct val="0"/>
              </a:spcBef>
              <a:spcAft>
                <a:spcPct val="0"/>
              </a:spcAft>
              <a:buClrTx/>
              <a:buSzTx/>
              <a:buFontTx/>
              <a:buChar char="•"/>
            </a:pPr>
            <a:r>
              <a:rPr lang="en-US" altLang="en-US" sz="1800" b="1" dirty="0">
                <a:solidFill>
                  <a:schemeClr val="bg1"/>
                </a:solidFill>
                <a:latin typeface="Arial" panose="020B0604020202020204" pitchFamily="34" charset="0"/>
              </a:rPr>
              <a:t>Protect Secrets and Sensitive Data</a:t>
            </a:r>
            <a:r>
              <a:rPr lang="en-US" altLang="en-US" sz="1800" dirty="0">
                <a:solidFill>
                  <a:schemeClr val="bg1"/>
                </a:solidFill>
                <a:latin typeface="Arial" panose="020B0604020202020204" pitchFamily="34" charset="0"/>
              </a:rPr>
              <a:t> – STD-008 (Secrets Management), STD-004 (Error Info Leak Prevention)</a:t>
            </a:r>
          </a:p>
          <a:p>
            <a:pPr marL="0" lvl="0" indent="0" eaLnBrk="0" fontAlgn="base" hangingPunct="0">
              <a:lnSpc>
                <a:spcPct val="150000"/>
              </a:lnSpc>
              <a:spcBef>
                <a:spcPct val="0"/>
              </a:spcBef>
              <a:spcAft>
                <a:spcPct val="0"/>
              </a:spcAft>
              <a:buClrTx/>
              <a:buSzTx/>
              <a:buFontTx/>
              <a:buChar char="•"/>
            </a:pPr>
            <a:r>
              <a:rPr lang="en-US" altLang="en-US" sz="1800" b="1" dirty="0">
                <a:solidFill>
                  <a:schemeClr val="bg1"/>
                </a:solidFill>
                <a:latin typeface="Arial" panose="020B0604020202020204" pitchFamily="34" charset="0"/>
              </a:rPr>
              <a:t>Enforce Strong Authentication</a:t>
            </a:r>
            <a:r>
              <a:rPr lang="en-US" altLang="en-US" sz="1800" dirty="0">
                <a:solidFill>
                  <a:schemeClr val="bg1"/>
                </a:solidFill>
                <a:latin typeface="Arial" panose="020B0604020202020204" pitchFamily="34" charset="0"/>
              </a:rPr>
              <a:t> – STD-002 (Auth Session Security)</a:t>
            </a:r>
          </a:p>
          <a:p>
            <a:pPr marL="0" lvl="0" indent="0" eaLnBrk="0" fontAlgn="base" hangingPunct="0">
              <a:lnSpc>
                <a:spcPct val="150000"/>
              </a:lnSpc>
              <a:spcBef>
                <a:spcPct val="0"/>
              </a:spcBef>
              <a:spcAft>
                <a:spcPct val="0"/>
              </a:spcAft>
              <a:buClrTx/>
              <a:buSzTx/>
              <a:buFontTx/>
              <a:buChar char="•"/>
            </a:pPr>
            <a:r>
              <a:rPr lang="en-US" altLang="en-US" sz="1800" b="1" dirty="0">
                <a:solidFill>
                  <a:schemeClr val="bg1"/>
                </a:solidFill>
                <a:latin typeface="Arial" panose="020B0604020202020204" pitchFamily="34" charset="0"/>
              </a:rPr>
              <a:t>Use Secure Cryptography</a:t>
            </a:r>
            <a:r>
              <a:rPr lang="en-US" altLang="en-US" sz="1800" dirty="0">
                <a:solidFill>
                  <a:schemeClr val="bg1"/>
                </a:solidFill>
                <a:latin typeface="Arial" panose="020B0604020202020204" pitchFamily="34" charset="0"/>
              </a:rPr>
              <a:t> – STD-003 (Crypto Misuse Prevention), STD-002 (Auth Session Security)</a:t>
            </a:r>
          </a:p>
          <a:p>
            <a:pPr marL="0" lvl="0" indent="0" eaLnBrk="0" fontAlgn="base" hangingPunct="0">
              <a:lnSpc>
                <a:spcPct val="150000"/>
              </a:lnSpc>
              <a:spcBef>
                <a:spcPct val="0"/>
              </a:spcBef>
              <a:spcAft>
                <a:spcPct val="0"/>
              </a:spcAft>
              <a:buClrTx/>
              <a:buSzTx/>
              <a:buFontTx/>
              <a:buChar char="•"/>
            </a:pPr>
            <a:r>
              <a:rPr lang="en-US" altLang="en-US" sz="1800" b="1" dirty="0">
                <a:solidFill>
                  <a:schemeClr val="bg1"/>
                </a:solidFill>
                <a:latin typeface="Arial" panose="020B0604020202020204" pitchFamily="34" charset="0"/>
              </a:rPr>
              <a:t>Ensure Supply Chain Integrity</a:t>
            </a:r>
            <a:r>
              <a:rPr lang="en-US" altLang="en-US" sz="1800" dirty="0">
                <a:solidFill>
                  <a:schemeClr val="bg1"/>
                </a:solidFill>
                <a:latin typeface="Arial" panose="020B0604020202020204" pitchFamily="34" charset="0"/>
              </a:rPr>
              <a:t> – STD-009 (Supply Chain Security)</a:t>
            </a:r>
          </a:p>
          <a:p>
            <a:pPr marL="0" lvl="0" indent="0" eaLnBrk="0" fontAlgn="base" hangingPunct="0">
              <a:lnSpc>
                <a:spcPct val="150000"/>
              </a:lnSpc>
              <a:spcBef>
                <a:spcPct val="0"/>
              </a:spcBef>
              <a:spcAft>
                <a:spcPct val="0"/>
              </a:spcAft>
              <a:buClrTx/>
              <a:buSzTx/>
              <a:buFontTx/>
              <a:buChar char="•"/>
            </a:pPr>
            <a:r>
              <a:rPr lang="en-US" altLang="en-US" sz="1800" b="1" dirty="0">
                <a:solidFill>
                  <a:schemeClr val="bg1"/>
                </a:solidFill>
                <a:latin typeface="Arial" panose="020B0604020202020204" pitchFamily="34" charset="0"/>
              </a:rPr>
              <a:t>Prevent Race Conditions and TOCTOU</a:t>
            </a:r>
            <a:r>
              <a:rPr lang="en-US" altLang="en-US" sz="1800" dirty="0">
                <a:solidFill>
                  <a:schemeClr val="bg1"/>
                </a:solidFill>
                <a:latin typeface="Arial" panose="020B0604020202020204" pitchFamily="34" charset="0"/>
              </a:rPr>
              <a:t> – STD-007 (Race/TOCTOU Mitigation)</a:t>
            </a:r>
          </a:p>
          <a:p>
            <a:pPr marL="0" lvl="0" indent="0" eaLnBrk="0" fontAlgn="base" hangingPunct="0">
              <a:lnSpc>
                <a:spcPct val="150000"/>
              </a:lnSpc>
              <a:spcBef>
                <a:spcPct val="0"/>
              </a:spcBef>
              <a:spcAft>
                <a:spcPct val="0"/>
              </a:spcAft>
              <a:buClrTx/>
              <a:buSzTx/>
              <a:buFontTx/>
              <a:buChar char="•"/>
            </a:pPr>
            <a:r>
              <a:rPr lang="en-US" altLang="en-US" sz="1800" b="1" dirty="0">
                <a:solidFill>
                  <a:schemeClr val="bg1"/>
                </a:solidFill>
                <a:latin typeface="Arial" panose="020B0604020202020204" pitchFamily="34" charset="0"/>
              </a:rPr>
              <a:t>Implement Least Privilege and Segmentation</a:t>
            </a:r>
            <a:r>
              <a:rPr lang="en-US" altLang="en-US" sz="1800" dirty="0">
                <a:solidFill>
                  <a:schemeClr val="bg1"/>
                </a:solidFill>
                <a:latin typeface="Arial" panose="020B0604020202020204" pitchFamily="34" charset="0"/>
              </a:rPr>
              <a:t> – STD-010 (Build/Deploy Hardening), STD-002 (Auth Security)</a:t>
            </a:r>
          </a:p>
          <a:p>
            <a:pPr marL="0" lvl="0" indent="0" eaLnBrk="0" fontAlgn="base" hangingPunct="0">
              <a:lnSpc>
                <a:spcPct val="150000"/>
              </a:lnSpc>
              <a:spcBef>
                <a:spcPct val="0"/>
              </a:spcBef>
              <a:spcAft>
                <a:spcPct val="0"/>
              </a:spcAft>
              <a:buClrTx/>
              <a:buSzTx/>
              <a:buFontTx/>
              <a:buChar char="•"/>
            </a:pPr>
            <a:r>
              <a:rPr lang="en-US" altLang="en-US" sz="1800" b="1" dirty="0">
                <a:solidFill>
                  <a:schemeClr val="bg1"/>
                </a:solidFill>
                <a:latin typeface="Arial" panose="020B0604020202020204" pitchFamily="34" charset="0"/>
              </a:rPr>
              <a:t>Log and Monitor Securely</a:t>
            </a:r>
            <a:r>
              <a:rPr lang="en-US" altLang="en-US" sz="1800" dirty="0">
                <a:solidFill>
                  <a:schemeClr val="bg1"/>
                </a:solidFill>
                <a:latin typeface="Arial" panose="020B0604020202020204" pitchFamily="34" charset="0"/>
              </a:rPr>
              <a:t> – STD-005 (Logging Security), STD-004 (Error Handling)</a:t>
            </a:r>
          </a:p>
          <a:p>
            <a:pPr marL="0" lvl="0" indent="0" eaLnBrk="0" fontAlgn="base" hangingPunct="0">
              <a:lnSpc>
                <a:spcPct val="150000"/>
              </a:lnSpc>
              <a:spcBef>
                <a:spcPct val="0"/>
              </a:spcBef>
              <a:spcAft>
                <a:spcPct val="0"/>
              </a:spcAft>
              <a:buClrTx/>
              <a:buSzTx/>
              <a:buFontTx/>
              <a:buChar char="•"/>
            </a:pPr>
            <a:r>
              <a:rPr lang="en-US" altLang="en-US" sz="1800" b="1" dirty="0">
                <a:solidFill>
                  <a:schemeClr val="bg1"/>
                </a:solidFill>
                <a:latin typeface="Arial" panose="020B0604020202020204" pitchFamily="34" charset="0"/>
              </a:rPr>
              <a:t>Secure Deployment and Configuration</a:t>
            </a:r>
            <a:r>
              <a:rPr lang="en-US" altLang="en-US" sz="1800" dirty="0">
                <a:solidFill>
                  <a:schemeClr val="bg1"/>
                </a:solidFill>
                <a:latin typeface="Arial" panose="020B0604020202020204" pitchFamily="34" charset="0"/>
              </a:rPr>
              <a:t> – STD-010 (Build/Deploy Hardening)</a:t>
            </a:r>
          </a:p>
          <a:p>
            <a:pPr marL="0" lvl="0" indent="0" eaLnBrk="0" fontAlgn="base" hangingPunct="0">
              <a:lnSpc>
                <a:spcPct val="150000"/>
              </a:lnSpc>
              <a:spcBef>
                <a:spcPct val="0"/>
              </a:spcBef>
              <a:spcAft>
                <a:spcPct val="0"/>
              </a:spcAft>
              <a:buClrTx/>
              <a:buSzTx/>
              <a:buFontTx/>
              <a:buChar char="•"/>
            </a:pPr>
            <a:r>
              <a:rPr lang="en-US" altLang="en-US" sz="1800" b="1" dirty="0">
                <a:solidFill>
                  <a:schemeClr val="bg1"/>
                </a:solidFill>
                <a:latin typeface="Arial" panose="020B0604020202020204" pitchFamily="34" charset="0"/>
              </a:rPr>
              <a:t>Test Continuously with Automation</a:t>
            </a:r>
            <a:r>
              <a:rPr lang="en-US" altLang="en-US" sz="1800" dirty="0">
                <a:solidFill>
                  <a:schemeClr val="bg1"/>
                </a:solidFill>
                <a:latin typeface="Arial" panose="020B0604020202020204" pitchFamily="34" charset="0"/>
              </a:rPr>
              <a:t> – All relevant standards (STD-001 to STD-010) integrated into CI/CD (SAST/SCA/DAST)</a:t>
            </a:r>
          </a:p>
          <a:p>
            <a:pPr marL="0" lvl="0" indent="0" eaLnBrk="0" fontAlgn="base" hangingPunct="0">
              <a:lnSpc>
                <a:spcPct val="150000"/>
              </a:lnSpc>
              <a:spcBef>
                <a:spcPct val="0"/>
              </a:spcBef>
              <a:spcAft>
                <a:spcPct val="0"/>
              </a:spcAft>
              <a:buClrTx/>
              <a:buSzTx/>
              <a:buFontTx/>
              <a:buChar char="•"/>
            </a:pPr>
            <a:r>
              <a:rPr lang="en-US" altLang="en-US" sz="1800" b="1" dirty="0">
                <a:solidFill>
                  <a:schemeClr val="bg1"/>
                </a:solidFill>
                <a:latin typeface="Arial" panose="020B0604020202020204" pitchFamily="34" charset="0"/>
              </a:rPr>
              <a:t>Validate All Inputs</a:t>
            </a:r>
            <a:r>
              <a:rPr lang="en-US" altLang="en-US" sz="1800" dirty="0">
                <a:solidFill>
                  <a:schemeClr val="bg1"/>
                </a:solidFill>
                <a:latin typeface="Arial" panose="020B0604020202020204" pitchFamily="34" charset="0"/>
              </a:rPr>
              <a:t> –</a:t>
            </a:r>
            <a:r>
              <a:rPr lang="en-US" sz="1800" dirty="0"/>
              <a:t> STD-001</a:t>
            </a:r>
            <a:endParaRPr sz="1800" dirty="0">
              <a:solidFill>
                <a:schemeClr val="bg1"/>
              </a:solidFill>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lvl="0">
              <a:buSzPts val="4000"/>
            </a:pPr>
            <a:r>
              <a:rPr lang="en-US" dirty="0"/>
              <a:t>CODING STANDARDS (priority order &amp; rationale)</a:t>
            </a:r>
            <a:endParaRPr dirty="0"/>
          </a:p>
        </p:txBody>
      </p:sp>
      <p:sp>
        <p:nvSpPr>
          <p:cNvPr id="175" name="Google Shape;175;p6"/>
          <p:cNvSpPr txBox="1">
            <a:spLocks noGrp="1"/>
          </p:cNvSpPr>
          <p:nvPr>
            <p:ph type="body" idx="1"/>
          </p:nvPr>
        </p:nvSpPr>
        <p:spPr>
          <a:xfrm>
            <a:off x="685800" y="1879600"/>
            <a:ext cx="10820400" cy="4339085"/>
          </a:xfrm>
          <a:prstGeom prst="rect">
            <a:avLst/>
          </a:prstGeom>
          <a:noFill/>
          <a:ln>
            <a:noFill/>
          </a:ln>
        </p:spPr>
        <p:txBody>
          <a:bodyPr spcFirstLastPara="1" wrap="square" lIns="91425" tIns="45700" rIns="91425" bIns="45700" anchor="t" anchorCtr="0">
            <a:normAutofit fontScale="40000" lnSpcReduction="20000"/>
          </a:bodyPr>
          <a:lstStyle/>
          <a:p>
            <a:pPr lvl="0">
              <a:lnSpc>
                <a:spcPct val="170000"/>
              </a:lnSpc>
              <a:buFont typeface="Wingdings" panose="05000000000000000000" pitchFamily="2" charset="2"/>
              <a:buChar char="§"/>
            </a:pPr>
            <a:r>
              <a:rPr lang="en-US" sz="2500" dirty="0">
                <a:latin typeface="+mn-lt"/>
              </a:rPr>
              <a:t>[1] STD-001 – Input Validation &amp; Output Encoding (SQLi, </a:t>
            </a:r>
            <a:r>
              <a:rPr lang="en-US" sz="2500" dirty="0" err="1">
                <a:latin typeface="+mn-lt"/>
              </a:rPr>
              <a:t>cmd</a:t>
            </a:r>
            <a:r>
              <a:rPr lang="en-US" sz="2500" dirty="0">
                <a:latin typeface="+mn-lt"/>
              </a:rPr>
              <a:t> injection, XSS) – Severity: High, Likelihood: Likely, Remediation Cost: Medium, Priority: High (18), Level: 1</a:t>
            </a:r>
          </a:p>
          <a:p>
            <a:pPr lvl="0">
              <a:lnSpc>
                <a:spcPct val="170000"/>
              </a:lnSpc>
              <a:buFont typeface="Wingdings" panose="05000000000000000000" pitchFamily="2" charset="2"/>
              <a:buChar char="§"/>
            </a:pPr>
            <a:r>
              <a:rPr lang="en-US" sz="2500" dirty="0">
                <a:latin typeface="+mn-lt"/>
              </a:rPr>
              <a:t>[1] STD-008 – Secrets Management (no hardcoded creds; use vault; rotation) – Severity: High, Likelihood: Likely, Remediation Cost: Medium, Priority: High (18), Level: 1</a:t>
            </a:r>
          </a:p>
          <a:p>
            <a:pPr lvl="0">
              <a:lnSpc>
                <a:spcPct val="170000"/>
              </a:lnSpc>
              <a:buFont typeface="Wingdings" panose="05000000000000000000" pitchFamily="2" charset="2"/>
              <a:buChar char="§"/>
            </a:pPr>
            <a:r>
              <a:rPr lang="en-US" sz="2500" dirty="0">
                <a:latin typeface="+mn-lt"/>
              </a:rPr>
              <a:t>[2] STD-009 – Supply Chain Security (SCA, SBOM, signed deps/builds) – Severity: High, Likelihood: Probable, Remediation Cost: Medium, Priority: High (12), Level: 1</a:t>
            </a:r>
          </a:p>
          <a:p>
            <a:pPr lvl="0">
              <a:lnSpc>
                <a:spcPct val="170000"/>
              </a:lnSpc>
              <a:buFont typeface="Wingdings" panose="05000000000000000000" pitchFamily="2" charset="2"/>
              <a:buChar char="§"/>
            </a:pPr>
            <a:r>
              <a:rPr lang="en-US" sz="2500" dirty="0">
                <a:latin typeface="+mn-lt"/>
              </a:rPr>
              <a:t>[2] STD-002 – Authentication &amp; Session (MFA, Argon2id, short-lived tokens) – Severity: High, Likelihood: Probable, Remediation Cost: Medium, Priority: High (12), Level: 1</a:t>
            </a:r>
          </a:p>
          <a:p>
            <a:pPr lvl="0">
              <a:lnSpc>
                <a:spcPct val="170000"/>
              </a:lnSpc>
              <a:buFont typeface="Wingdings" panose="05000000000000000000" pitchFamily="2" charset="2"/>
              <a:buChar char="§"/>
            </a:pPr>
            <a:r>
              <a:rPr lang="en-US" sz="2500" dirty="0">
                <a:latin typeface="+mn-lt"/>
              </a:rPr>
              <a:t>[2] STD-003 – Cryptography Policy (TLS 1.3, AES-GCM, key rotation) – Severity: High, Likelihood: Probable, Remediation Cost: Medium, Priority: High (12), Level: 1</a:t>
            </a:r>
          </a:p>
          <a:p>
            <a:pPr lvl="0">
              <a:lnSpc>
                <a:spcPct val="170000"/>
              </a:lnSpc>
              <a:buFont typeface="Wingdings" panose="05000000000000000000" pitchFamily="2" charset="2"/>
              <a:buChar char="§"/>
            </a:pPr>
            <a:r>
              <a:rPr lang="en-US" sz="2500" dirty="0">
                <a:latin typeface="+mn-lt"/>
              </a:rPr>
              <a:t>[3] STD-006 – Memory/Resource Safety (RAII, bounds checks) – Severity: High, Likelihood: Probable, Remediation Cost: High, Priority: Medium (6), Level: 2</a:t>
            </a:r>
          </a:p>
          <a:p>
            <a:pPr lvl="0">
              <a:lnSpc>
                <a:spcPct val="170000"/>
              </a:lnSpc>
              <a:buFont typeface="Wingdings" panose="05000000000000000000" pitchFamily="2" charset="2"/>
              <a:buChar char="§"/>
            </a:pPr>
            <a:r>
              <a:rPr lang="en-US" sz="2500" dirty="0">
                <a:latin typeface="+mn-lt"/>
              </a:rPr>
              <a:t>[3] STD-010 – Secure Build/Deploy (/W4 /WX /</a:t>
            </a:r>
            <a:r>
              <a:rPr lang="en-US" sz="2500" dirty="0" err="1">
                <a:latin typeface="+mn-lt"/>
              </a:rPr>
              <a:t>sdl</a:t>
            </a:r>
            <a:r>
              <a:rPr lang="en-US" sz="2500" dirty="0">
                <a:latin typeface="+mn-lt"/>
              </a:rPr>
              <a:t>, gates in CI/CD) – Severity: High, Likelihood: Probable, Remediation Cost: High, Priority: Medium (6), Level: 2</a:t>
            </a:r>
          </a:p>
          <a:p>
            <a:pPr lvl="0">
              <a:lnSpc>
                <a:spcPct val="170000"/>
              </a:lnSpc>
              <a:buFont typeface="Wingdings" panose="05000000000000000000" pitchFamily="2" charset="2"/>
              <a:buChar char="§"/>
            </a:pPr>
            <a:r>
              <a:rPr lang="en-US" sz="2500" dirty="0">
                <a:latin typeface="+mn-lt"/>
              </a:rPr>
              <a:t>[4] STD-004 – Error/Exception Handling (no sensitive info in errors) – Severity: High, Likelihood: Unlikely, Remediation Cost: High, Priority: Low (3), Level: 3</a:t>
            </a:r>
          </a:p>
          <a:p>
            <a:pPr lvl="0">
              <a:lnSpc>
                <a:spcPct val="170000"/>
              </a:lnSpc>
              <a:buFont typeface="Wingdings" panose="05000000000000000000" pitchFamily="2" charset="2"/>
              <a:buChar char="§"/>
            </a:pPr>
            <a:r>
              <a:rPr lang="en-US" sz="2500" dirty="0">
                <a:latin typeface="+mn-lt"/>
              </a:rPr>
              <a:t>[4] STD-005 – Logging/Monitoring (redaction, tamper-evident, alerts) – Severity: Medium, Likelihood: Unlikely, Remediation Cost: Medium, Priority: Low (4), Level: 3</a:t>
            </a:r>
          </a:p>
          <a:p>
            <a:pPr lvl="0">
              <a:lnSpc>
                <a:spcPct val="170000"/>
              </a:lnSpc>
              <a:buFont typeface="Wingdings" panose="05000000000000000000" pitchFamily="2" charset="2"/>
              <a:buChar char="§"/>
            </a:pPr>
            <a:r>
              <a:rPr lang="en-US" sz="2500" dirty="0">
                <a:latin typeface="+mn-lt"/>
              </a:rPr>
              <a:t>[4] STD-007 – Concurrency/TOCTOU (locks, atomic ops, canonicalization) – Severity: Low, Likelihood: Unlikely, Remediation Cost: High, Priority: Low (1), Level: 3</a:t>
            </a:r>
          </a:p>
          <a:p>
            <a:pPr>
              <a:lnSpc>
                <a:spcPct val="170000"/>
              </a:lnSpc>
              <a:buFont typeface="Wingdings" panose="05000000000000000000" pitchFamily="2" charset="2"/>
              <a:buChar char="§"/>
            </a:pPr>
            <a:r>
              <a:rPr lang="en-US" sz="2500" dirty="0">
                <a:latin typeface="+mn-lt"/>
              </a:rPr>
              <a:t>Rationale: prioritize by likelihood × impact, exploitability, blast radius, detectability, and compliance.</a:t>
            </a:r>
          </a:p>
          <a:p>
            <a:pPr marL="0" lvl="0" indent="0" eaLnBrk="0" fontAlgn="base" hangingPunct="0">
              <a:lnSpc>
                <a:spcPct val="100000"/>
              </a:lnSpc>
              <a:spcBef>
                <a:spcPct val="0"/>
              </a:spcBef>
              <a:spcAft>
                <a:spcPct val="0"/>
              </a:spcAft>
              <a:buClrTx/>
              <a:buSzTx/>
              <a:buNone/>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568960" y="27669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Rectangle 3">
            <a:extLst>
              <a:ext uri="{FF2B5EF4-FFF2-40B4-BE49-F238E27FC236}">
                <a16:creationId xmlns:a16="http://schemas.microsoft.com/office/drawing/2014/main" id="{E10A86E3-FAB0-3A68-5895-D6CBAB91F7DD}"/>
              </a:ext>
            </a:extLst>
          </p:cNvPr>
          <p:cNvSpPr>
            <a:spLocks noChangeArrowheads="1"/>
          </p:cNvSpPr>
          <p:nvPr/>
        </p:nvSpPr>
        <p:spPr bwMode="auto">
          <a:xfrm>
            <a:off x="568960" y="1261836"/>
            <a:ext cx="9611360" cy="433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bg1"/>
                </a:solidFill>
                <a:effectLst/>
                <a:latin typeface="+mn-lt"/>
              </a:rPr>
              <a:t>In transit:</a:t>
            </a:r>
            <a:r>
              <a:rPr kumimoji="0" lang="en-US" altLang="en-US" b="0" i="0" u="none" strike="noStrike" cap="none" normalizeH="0" baseline="0" dirty="0">
                <a:ln>
                  <a:noFill/>
                </a:ln>
                <a:solidFill>
                  <a:schemeClr val="bg1"/>
                </a:solidFill>
                <a:effectLst/>
                <a:latin typeface="+mn-lt"/>
              </a:rPr>
              <a:t> TLS 1.3 only, HSTS, PFS ciphers; disable TLS 1.0/1.1/weak suites; optional cert pinning for mobile/clients.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bg1"/>
                </a:solidFill>
                <a:effectLst/>
                <a:latin typeface="+mn-lt"/>
              </a:rPr>
              <a:t>At rest:</a:t>
            </a:r>
            <a:r>
              <a:rPr kumimoji="0" lang="en-US" altLang="en-US" b="0" i="0" u="none" strike="noStrike" cap="none" normalizeH="0" baseline="0" dirty="0">
                <a:ln>
                  <a:noFill/>
                </a:ln>
                <a:solidFill>
                  <a:schemeClr val="bg1"/>
                </a:solidFill>
                <a:effectLst/>
                <a:latin typeface="+mn-lt"/>
              </a:rPr>
              <a:t> AES-256-GCM via vetted libs; envelope encryption for DB/volumes; backups &amp; snapshots encrypted.</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bg1"/>
                </a:solidFill>
                <a:effectLst/>
                <a:latin typeface="+mn-lt"/>
              </a:rPr>
              <a:t>In use:</a:t>
            </a:r>
            <a:r>
              <a:rPr kumimoji="0" lang="en-US" altLang="en-US" b="0" i="0" u="none" strike="noStrike" cap="none" normalizeH="0" baseline="0" dirty="0">
                <a:ln>
                  <a:noFill/>
                </a:ln>
                <a:solidFill>
                  <a:schemeClr val="bg1"/>
                </a:solidFill>
                <a:effectLst/>
                <a:latin typeface="+mn-lt"/>
              </a:rPr>
              <a:t> minimize plaintext in memory; zeroize secrets after use; consider TEEs/enclaves for high-sensitivity data.</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bg1"/>
                </a:solidFill>
                <a:effectLst/>
                <a:latin typeface="+mn-lt"/>
              </a:rPr>
              <a:t>Keys:</a:t>
            </a:r>
            <a:r>
              <a:rPr kumimoji="0" lang="en-US" altLang="en-US" b="0" i="0" u="none" strike="noStrike" cap="none" normalizeH="0" baseline="0" dirty="0">
                <a:ln>
                  <a:noFill/>
                </a:ln>
                <a:solidFill>
                  <a:schemeClr val="bg1"/>
                </a:solidFill>
                <a:effectLst/>
                <a:latin typeface="+mn-lt"/>
              </a:rPr>
              <a:t> manage in </a:t>
            </a:r>
            <a:r>
              <a:rPr kumimoji="0" lang="en-US" altLang="en-US" b="1" i="0" u="none" strike="noStrike" cap="none" normalizeH="0" baseline="0" dirty="0">
                <a:ln>
                  <a:noFill/>
                </a:ln>
                <a:solidFill>
                  <a:schemeClr val="bg1"/>
                </a:solidFill>
                <a:effectLst/>
                <a:latin typeface="+mn-lt"/>
              </a:rPr>
              <a:t>KMS/HSM</a:t>
            </a:r>
            <a:r>
              <a:rPr kumimoji="0" lang="en-US" altLang="en-US" b="0" i="0" u="none" strike="noStrike" cap="none" normalizeH="0" baseline="0" dirty="0">
                <a:ln>
                  <a:noFill/>
                </a:ln>
                <a:solidFill>
                  <a:schemeClr val="bg1"/>
                </a:solidFill>
                <a:effectLst/>
                <a:latin typeface="+mn-lt"/>
              </a:rPr>
              <a:t>; least-privileged access, rotation &amp; revocation SLAs, dual-control for root keys; audit every use.</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bg1"/>
                </a:solidFill>
                <a:effectLst/>
                <a:latin typeface="+mn-lt"/>
              </a:rPr>
              <a:t>Passwords &amp; tokens:</a:t>
            </a:r>
            <a:r>
              <a:rPr kumimoji="0" lang="en-US" altLang="en-US" b="0" i="0" u="none" strike="noStrike" cap="none" normalizeH="0" baseline="0" dirty="0">
                <a:ln>
                  <a:noFill/>
                </a:ln>
                <a:solidFill>
                  <a:schemeClr val="bg1"/>
                </a:solidFill>
                <a:effectLst/>
                <a:latin typeface="+mn-lt"/>
              </a:rPr>
              <a:t> Hash with </a:t>
            </a:r>
            <a:r>
              <a:rPr kumimoji="0" lang="en-US" altLang="en-US" b="1" i="0" u="none" strike="noStrike" cap="none" normalizeH="0" baseline="0" dirty="0">
                <a:ln>
                  <a:noFill/>
                </a:ln>
                <a:solidFill>
                  <a:schemeClr val="bg1"/>
                </a:solidFill>
                <a:effectLst/>
                <a:latin typeface="+mn-lt"/>
              </a:rPr>
              <a:t>Argon2id</a:t>
            </a:r>
            <a:r>
              <a:rPr kumimoji="0" lang="en-US" altLang="en-US" b="0" i="0" u="none" strike="noStrike" cap="none" normalizeH="0" baseline="0" dirty="0">
                <a:ln>
                  <a:noFill/>
                </a:ln>
                <a:solidFill>
                  <a:schemeClr val="bg1"/>
                </a:solidFill>
                <a:effectLst/>
                <a:latin typeface="+mn-lt"/>
              </a:rPr>
              <a:t> (approved params); never store plaintext; short-lived, scoped tokens.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bg1"/>
                </a:solidFill>
                <a:effectLst/>
                <a:latin typeface="+mn-lt"/>
              </a:rPr>
              <a:t>Do not use:</a:t>
            </a:r>
            <a:r>
              <a:rPr kumimoji="0" lang="en-US" altLang="en-US" b="0" i="0" u="none" strike="noStrike" cap="none" normalizeH="0" baseline="0" dirty="0">
                <a:ln>
                  <a:noFill/>
                </a:ln>
                <a:solidFill>
                  <a:schemeClr val="bg1"/>
                </a:solidFill>
                <a:effectLst/>
                <a:latin typeface="+mn-lt"/>
              </a:rPr>
              <a:t> home-grown crypto, </a:t>
            </a:r>
            <a:r>
              <a:rPr kumimoji="0" lang="en-US" altLang="en-US" b="1" i="0" u="none" strike="noStrike" cap="none" normalizeH="0" baseline="0" dirty="0">
                <a:ln>
                  <a:noFill/>
                </a:ln>
                <a:solidFill>
                  <a:schemeClr val="bg1"/>
                </a:solidFill>
                <a:effectLst/>
                <a:latin typeface="+mn-lt"/>
              </a:rPr>
              <a:t>MD5/SHA-1</a:t>
            </a:r>
            <a:r>
              <a:rPr kumimoji="0" lang="en-US" altLang="en-US" b="0" i="0" u="none" strike="noStrike" cap="none" normalizeH="0" baseline="0" dirty="0">
                <a:ln>
                  <a:noFill/>
                </a:ln>
                <a:solidFill>
                  <a:schemeClr val="bg1"/>
                </a:solidFill>
                <a:effectLst/>
                <a:latin typeface="+mn-lt"/>
              </a:rPr>
              <a:t>, </a:t>
            </a:r>
            <a:r>
              <a:rPr kumimoji="0" lang="en-US" altLang="en-US" b="1" i="0" u="none" strike="noStrike" cap="none" normalizeH="0" baseline="0" dirty="0">
                <a:ln>
                  <a:noFill/>
                </a:ln>
                <a:solidFill>
                  <a:schemeClr val="bg1"/>
                </a:solidFill>
                <a:effectLst/>
                <a:latin typeface="+mn-lt"/>
              </a:rPr>
              <a:t>RC4</a:t>
            </a:r>
            <a:r>
              <a:rPr kumimoji="0" lang="en-US" altLang="en-US" b="0" i="0" u="none" strike="noStrike" cap="none" normalizeH="0" baseline="0" dirty="0">
                <a:ln>
                  <a:noFill/>
                </a:ln>
                <a:solidFill>
                  <a:schemeClr val="bg1"/>
                </a:solidFill>
                <a:effectLst/>
                <a:latin typeface="+mn-lt"/>
              </a:rPr>
              <a:t>, </a:t>
            </a:r>
            <a:r>
              <a:rPr kumimoji="0" lang="en-US" altLang="en-US" b="1" i="0" u="none" strike="noStrike" cap="none" normalizeH="0" baseline="0" dirty="0">
                <a:ln>
                  <a:noFill/>
                </a:ln>
                <a:solidFill>
                  <a:schemeClr val="bg1"/>
                </a:solidFill>
                <a:effectLst/>
                <a:latin typeface="+mn-lt"/>
              </a:rPr>
              <a:t>ECB</a:t>
            </a:r>
            <a:r>
              <a:rPr kumimoji="0" lang="en-US" altLang="en-US" b="0" i="0" u="none" strike="noStrike" cap="none" normalizeH="0" baseline="0" dirty="0">
                <a:ln>
                  <a:noFill/>
                </a:ln>
                <a:solidFill>
                  <a:schemeClr val="bg1"/>
                </a:solidFill>
                <a:effectLst/>
                <a:latin typeface="+mn-lt"/>
              </a:rPr>
              <a:t>, fixed IVs, 1024-bit RSA, or DES/3DES.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bg1"/>
                </a:solidFill>
                <a:effectLst/>
                <a:latin typeface="+mn-lt"/>
              </a:rPr>
              <a:t>Implementation:</a:t>
            </a:r>
            <a:r>
              <a:rPr kumimoji="0" lang="en-US" altLang="en-US" b="0" i="0" u="none" strike="noStrike" cap="none" normalizeH="0" baseline="0" dirty="0">
                <a:ln>
                  <a:noFill/>
                </a:ln>
                <a:solidFill>
                  <a:schemeClr val="bg1"/>
                </a:solidFill>
                <a:effectLst/>
                <a:latin typeface="+mn-lt"/>
              </a:rPr>
              <a:t> approved libraries only (platform crypto APIs); strong RNG; document exceptions and review annually.</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346960" y="83653"/>
            <a:ext cx="8610600" cy="1293028"/>
          </a:xfrm>
          <a:prstGeom prst="rect">
            <a:avLst/>
          </a:prstGeom>
          <a:noFill/>
          <a:ln>
            <a:noFill/>
          </a:ln>
        </p:spPr>
        <p:txBody>
          <a:bodyPr spcFirstLastPara="1" wrap="square" lIns="91425" tIns="45700" rIns="91425" bIns="45700" anchor="ctr" anchorCtr="0">
            <a:normAutofit/>
          </a:bodyPr>
          <a:lstStyle/>
          <a:p>
            <a:pPr lvl="0">
              <a:buSzPts val="4000"/>
            </a:pPr>
            <a:r>
              <a:rPr lang="en-US" dirty="0"/>
              <a:t>TRIPLE-A POLICIES (Authentication • Authorization • Accounting)</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Rectangle 2">
            <a:extLst>
              <a:ext uri="{FF2B5EF4-FFF2-40B4-BE49-F238E27FC236}">
                <a16:creationId xmlns:a16="http://schemas.microsoft.com/office/drawing/2014/main" id="{59180808-28D5-A791-E9DC-4DF3C997729E}"/>
              </a:ext>
            </a:extLst>
          </p:cNvPr>
          <p:cNvSpPr>
            <a:spLocks noChangeArrowheads="1"/>
          </p:cNvSpPr>
          <p:nvPr/>
        </p:nvSpPr>
        <p:spPr bwMode="auto">
          <a:xfrm>
            <a:off x="1046480" y="2115440"/>
            <a:ext cx="11917680" cy="3607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50000"/>
              </a:lnSpc>
              <a:buFont typeface="Arial" panose="020B0604020202020204" pitchFamily="34" charset="0"/>
              <a:buChar char="•"/>
            </a:pPr>
            <a:r>
              <a:rPr lang="en-US" b="1" dirty="0">
                <a:solidFill>
                  <a:schemeClr val="bg1"/>
                </a:solidFill>
              </a:rPr>
              <a:t>Authentication (AuthN):</a:t>
            </a:r>
            <a:r>
              <a:rPr lang="en-US" dirty="0">
                <a:solidFill>
                  <a:schemeClr val="bg1"/>
                </a:solidFill>
              </a:rPr>
              <a:t> SSO via OIDC/SAML; </a:t>
            </a:r>
            <a:r>
              <a:rPr lang="en-US" b="1" dirty="0">
                <a:solidFill>
                  <a:schemeClr val="bg1"/>
                </a:solidFill>
              </a:rPr>
              <a:t>MFA required</a:t>
            </a:r>
            <a:r>
              <a:rPr lang="en-US" dirty="0">
                <a:solidFill>
                  <a:schemeClr val="bg1"/>
                </a:solidFill>
              </a:rPr>
              <a:t> (prefer phishing-resistant FIDO2/</a:t>
            </a:r>
            <a:r>
              <a:rPr lang="en-US" dirty="0" err="1">
                <a:solidFill>
                  <a:schemeClr val="bg1"/>
                </a:solidFill>
              </a:rPr>
              <a:t>WebAuthn</a:t>
            </a:r>
            <a:r>
              <a:rPr lang="en-US" dirty="0">
                <a:solidFill>
                  <a:schemeClr val="bg1"/>
                </a:solidFill>
              </a:rPr>
              <a:t>). Passwords hashed with </a:t>
            </a:r>
            <a:r>
              <a:rPr lang="en-US" b="1" dirty="0">
                <a:solidFill>
                  <a:schemeClr val="bg1"/>
                </a:solidFill>
              </a:rPr>
              <a:t>Argon2id</a:t>
            </a:r>
            <a:r>
              <a:rPr lang="en-US" dirty="0">
                <a:solidFill>
                  <a:schemeClr val="bg1"/>
                </a:solidFill>
              </a:rPr>
              <a:t> (policy for time/memory/parallelism). </a:t>
            </a:r>
            <a:r>
              <a:rPr lang="en-US" b="1" dirty="0">
                <a:solidFill>
                  <a:schemeClr val="bg1"/>
                </a:solidFill>
              </a:rPr>
              <a:t>Rate-limit &amp; lockout</a:t>
            </a:r>
            <a:r>
              <a:rPr lang="en-US" dirty="0">
                <a:solidFill>
                  <a:schemeClr val="bg1"/>
                </a:solidFill>
              </a:rPr>
              <a:t> after failures; </a:t>
            </a:r>
            <a:r>
              <a:rPr lang="en-US" b="1" dirty="0">
                <a:solidFill>
                  <a:schemeClr val="bg1"/>
                </a:solidFill>
              </a:rPr>
              <a:t>session</a:t>
            </a:r>
            <a:r>
              <a:rPr lang="en-US" dirty="0">
                <a:solidFill>
                  <a:schemeClr val="bg1"/>
                </a:solidFill>
              </a:rPr>
              <a:t> idle ≤ 15 min, absolute ≤ 8 </a:t>
            </a:r>
            <a:r>
              <a:rPr lang="en-US" dirty="0" err="1">
                <a:solidFill>
                  <a:schemeClr val="bg1"/>
                </a:solidFill>
              </a:rPr>
              <a:t>hrs</a:t>
            </a:r>
            <a:r>
              <a:rPr lang="en-US" dirty="0">
                <a:solidFill>
                  <a:schemeClr val="bg1"/>
                </a:solidFill>
              </a:rPr>
              <a:t>; re-auth for sensitive actions.</a:t>
            </a:r>
          </a:p>
          <a:p>
            <a:pPr marL="285750" indent="-285750">
              <a:lnSpc>
                <a:spcPct val="150000"/>
              </a:lnSpc>
              <a:buFont typeface="Arial" panose="020B0604020202020204" pitchFamily="34" charset="0"/>
              <a:buChar char="•"/>
            </a:pPr>
            <a:r>
              <a:rPr lang="en-US" b="1" dirty="0">
                <a:solidFill>
                  <a:schemeClr val="bg1"/>
                </a:solidFill>
              </a:rPr>
              <a:t>Authorization (</a:t>
            </a:r>
            <a:r>
              <a:rPr lang="en-US" b="1" dirty="0" err="1">
                <a:solidFill>
                  <a:schemeClr val="bg1"/>
                </a:solidFill>
              </a:rPr>
              <a:t>AuthZ</a:t>
            </a:r>
            <a:r>
              <a:rPr lang="en-US" b="1" dirty="0">
                <a:solidFill>
                  <a:schemeClr val="bg1"/>
                </a:solidFill>
              </a:rPr>
              <a:t>):</a:t>
            </a:r>
            <a:r>
              <a:rPr lang="en-US" dirty="0">
                <a:solidFill>
                  <a:schemeClr val="bg1"/>
                </a:solidFill>
              </a:rPr>
              <a:t> </a:t>
            </a:r>
            <a:r>
              <a:rPr lang="en-US" b="1" dirty="0">
                <a:solidFill>
                  <a:schemeClr val="bg1"/>
                </a:solidFill>
              </a:rPr>
              <a:t>RBAC</a:t>
            </a:r>
            <a:r>
              <a:rPr lang="en-US" dirty="0">
                <a:solidFill>
                  <a:schemeClr val="bg1"/>
                </a:solidFill>
              </a:rPr>
              <a:t> baseline, </a:t>
            </a:r>
            <a:r>
              <a:rPr lang="en-US" b="1" dirty="0">
                <a:solidFill>
                  <a:schemeClr val="bg1"/>
                </a:solidFill>
              </a:rPr>
              <a:t>ABAC</a:t>
            </a:r>
            <a:r>
              <a:rPr lang="en-US" dirty="0">
                <a:solidFill>
                  <a:schemeClr val="bg1"/>
                </a:solidFill>
              </a:rPr>
              <a:t> for fine-grain. </a:t>
            </a:r>
            <a:r>
              <a:rPr lang="en-US" b="1" dirty="0">
                <a:solidFill>
                  <a:schemeClr val="bg1"/>
                </a:solidFill>
              </a:rPr>
              <a:t>Least privilege</a:t>
            </a:r>
            <a:r>
              <a:rPr lang="en-US" dirty="0">
                <a:solidFill>
                  <a:schemeClr val="bg1"/>
                </a:solidFill>
              </a:rPr>
              <a:t> + </a:t>
            </a:r>
            <a:r>
              <a:rPr lang="en-US" b="1" dirty="0">
                <a:solidFill>
                  <a:schemeClr val="bg1"/>
                </a:solidFill>
              </a:rPr>
              <a:t>deny-by-default</a:t>
            </a:r>
            <a:r>
              <a:rPr lang="en-US" dirty="0">
                <a:solidFill>
                  <a:schemeClr val="bg1"/>
                </a:solidFill>
              </a:rPr>
              <a:t>. </a:t>
            </a:r>
            <a:r>
              <a:rPr lang="en-US" b="1" dirty="0">
                <a:solidFill>
                  <a:schemeClr val="bg1"/>
                </a:solidFill>
              </a:rPr>
              <a:t>Just-in-time</a:t>
            </a:r>
            <a:r>
              <a:rPr lang="en-US" dirty="0">
                <a:solidFill>
                  <a:schemeClr val="bg1"/>
                </a:solidFill>
              </a:rPr>
              <a:t> (JIT) privileged access with approval and timebox. Tokens are </a:t>
            </a:r>
            <a:r>
              <a:rPr lang="en-US" b="1" dirty="0">
                <a:solidFill>
                  <a:schemeClr val="bg1"/>
                </a:solidFill>
              </a:rPr>
              <a:t>scoped</a:t>
            </a:r>
            <a:r>
              <a:rPr lang="en-US" dirty="0">
                <a:solidFill>
                  <a:schemeClr val="bg1"/>
                </a:solidFill>
              </a:rPr>
              <a:t> and </a:t>
            </a:r>
            <a:r>
              <a:rPr lang="en-US" b="1" dirty="0">
                <a:solidFill>
                  <a:schemeClr val="bg1"/>
                </a:solidFill>
              </a:rPr>
              <a:t>short-lived</a:t>
            </a:r>
            <a:r>
              <a:rPr lang="en-US" dirty="0">
                <a:solidFill>
                  <a:schemeClr val="bg1"/>
                </a:solidFill>
              </a:rPr>
              <a:t> (≤ 1 </a:t>
            </a:r>
            <a:r>
              <a:rPr lang="en-US" dirty="0" err="1">
                <a:solidFill>
                  <a:schemeClr val="bg1"/>
                </a:solidFill>
              </a:rPr>
              <a:t>hr</a:t>
            </a:r>
            <a:r>
              <a:rPr lang="en-US" dirty="0">
                <a:solidFill>
                  <a:schemeClr val="bg1"/>
                </a:solidFill>
              </a:rPr>
              <a:t>); service-to-service via </a:t>
            </a:r>
            <a:r>
              <a:rPr lang="en-US" b="1" dirty="0" err="1">
                <a:solidFill>
                  <a:schemeClr val="bg1"/>
                </a:solidFill>
              </a:rPr>
              <a:t>mTLS</a:t>
            </a:r>
            <a:r>
              <a:rPr lang="en-US" dirty="0">
                <a:solidFill>
                  <a:schemeClr val="bg1"/>
                </a:solidFill>
              </a:rPr>
              <a:t> + signed JWT (validate issuer/audience).</a:t>
            </a:r>
          </a:p>
          <a:p>
            <a:pPr marL="285750" indent="-285750">
              <a:lnSpc>
                <a:spcPct val="150000"/>
              </a:lnSpc>
              <a:buFont typeface="Arial" panose="020B0604020202020204" pitchFamily="34" charset="0"/>
              <a:buChar char="•"/>
            </a:pPr>
            <a:r>
              <a:rPr lang="en-US" b="1" dirty="0">
                <a:solidFill>
                  <a:schemeClr val="bg1"/>
                </a:solidFill>
              </a:rPr>
              <a:t>Accounting (Audit/Logs):</a:t>
            </a:r>
            <a:r>
              <a:rPr lang="en-US" dirty="0">
                <a:solidFill>
                  <a:schemeClr val="bg1"/>
                </a:solidFill>
              </a:rPr>
              <a:t> Central, </a:t>
            </a:r>
            <a:r>
              <a:rPr lang="en-US" b="1" dirty="0">
                <a:solidFill>
                  <a:schemeClr val="bg1"/>
                </a:solidFill>
              </a:rPr>
              <a:t>immutable</a:t>
            </a:r>
            <a:r>
              <a:rPr lang="en-US" dirty="0">
                <a:solidFill>
                  <a:schemeClr val="bg1"/>
                </a:solidFill>
              </a:rPr>
              <a:t> logs (who/what/when/where/result); time-synced (NTP). </a:t>
            </a:r>
            <a:r>
              <a:rPr lang="en-US" b="1" dirty="0">
                <a:solidFill>
                  <a:schemeClr val="bg1"/>
                </a:solidFill>
              </a:rPr>
              <a:t>Retention</a:t>
            </a:r>
            <a:r>
              <a:rPr lang="en-US" dirty="0">
                <a:solidFill>
                  <a:schemeClr val="bg1"/>
                </a:solidFill>
              </a:rPr>
              <a:t> ≥ 1 year (or policy). </a:t>
            </a:r>
            <a:r>
              <a:rPr lang="en-US" b="1" dirty="0">
                <a:solidFill>
                  <a:schemeClr val="bg1"/>
                </a:solidFill>
              </a:rPr>
              <a:t>Tamper-evident</a:t>
            </a:r>
            <a:r>
              <a:rPr lang="en-US" dirty="0">
                <a:solidFill>
                  <a:schemeClr val="bg1"/>
                </a:solidFill>
              </a:rPr>
              <a:t> storage; redact PII/secrets. </a:t>
            </a:r>
            <a:r>
              <a:rPr lang="en-US" b="1" dirty="0">
                <a:solidFill>
                  <a:schemeClr val="bg1"/>
                </a:solidFill>
              </a:rPr>
              <a:t>Alerts</a:t>
            </a:r>
            <a:r>
              <a:rPr lang="en-US" dirty="0">
                <a:solidFill>
                  <a:schemeClr val="bg1"/>
                </a:solidFill>
              </a:rPr>
              <a:t> for admin role changes, MFA failures burst, token misuse, policy changes.</a:t>
            </a:r>
          </a:p>
          <a:p>
            <a:pPr marL="285750" indent="-285750">
              <a:lnSpc>
                <a:spcPct val="150000"/>
              </a:lnSpc>
              <a:buFont typeface="Arial" panose="020B0604020202020204" pitchFamily="34" charset="0"/>
              <a:buChar char="•"/>
            </a:pPr>
            <a:r>
              <a:rPr lang="en-US" b="1" dirty="0">
                <a:solidFill>
                  <a:schemeClr val="bg1"/>
                </a:solidFill>
              </a:rPr>
              <a:t>Enforcement &amp; Tests:</a:t>
            </a:r>
            <a:r>
              <a:rPr lang="en-US" dirty="0">
                <a:solidFill>
                  <a:schemeClr val="bg1"/>
                </a:solidFill>
              </a:rPr>
              <a:t> CI blocks endpoints missing auth. Unit tests for </a:t>
            </a:r>
            <a:r>
              <a:rPr lang="en-US" b="1" dirty="0">
                <a:solidFill>
                  <a:schemeClr val="bg1"/>
                </a:solidFill>
              </a:rPr>
              <a:t>allow/deny matrices</a:t>
            </a:r>
            <a:r>
              <a:rPr lang="en-US" dirty="0">
                <a:solidFill>
                  <a:schemeClr val="bg1"/>
                </a:solidFill>
              </a:rPr>
              <a:t>; negative tests for missing scopes/roles. Log-redaction tests. </a:t>
            </a:r>
            <a:r>
              <a:rPr lang="en-US" b="1" dirty="0">
                <a:solidFill>
                  <a:schemeClr val="bg1"/>
                </a:solidFill>
              </a:rPr>
              <a:t>Quarterly access reviews</a:t>
            </a:r>
            <a:r>
              <a:rPr lang="en-US" dirty="0">
                <a:solidFill>
                  <a:schemeClr val="bg1"/>
                </a:solidFill>
              </a:rPr>
              <a:t> and recertification of roles. Detect &amp; alert in SIEM.</a:t>
            </a:r>
          </a:p>
          <a:p>
            <a:pPr marL="285750" indent="-285750">
              <a:lnSpc>
                <a:spcPct val="150000"/>
              </a:lnSpc>
              <a:buFont typeface="Arial" panose="020B0604020202020204" pitchFamily="34" charset="0"/>
              <a:buChar char="•"/>
            </a:pPr>
            <a:r>
              <a:rPr lang="en-US" i="1" dirty="0">
                <a:solidFill>
                  <a:schemeClr val="bg1"/>
                </a:solidFill>
              </a:rPr>
              <a:t>(Standards mapping: STD-002 Auth &amp; Session, STD-005 Logging/Monitoring, STD-004 Error Handling, STD-008 Secrets, STD-010 Build/Deploy.)</a:t>
            </a:r>
          </a:p>
          <a:p>
            <a:pPr>
              <a:lnSpc>
                <a:spcPct val="150000"/>
              </a:lnSpc>
            </a:pPr>
            <a:endParaRPr lang="en-US" dirty="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lvl="0"/>
            <a:r>
              <a:rPr lang="en-US" dirty="0"/>
              <a:t>Unit Testing — Framework &amp; Setup (Visual Studio + </a:t>
            </a:r>
            <a:r>
              <a:rPr lang="en-US" dirty="0" err="1"/>
              <a:t>GoogleTest</a:t>
            </a:r>
            <a:r>
              <a:rPr lang="en-US" dirty="0"/>
              <a: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8" name="TextBox 7">
            <a:extLst>
              <a:ext uri="{FF2B5EF4-FFF2-40B4-BE49-F238E27FC236}">
                <a16:creationId xmlns:a16="http://schemas.microsoft.com/office/drawing/2014/main" id="{67FA08D7-A100-FAE3-3290-9933BE8C512D}"/>
              </a:ext>
            </a:extLst>
          </p:cNvPr>
          <p:cNvSpPr txBox="1"/>
          <p:nvPr/>
        </p:nvSpPr>
        <p:spPr>
          <a:xfrm>
            <a:off x="1036320" y="2397760"/>
            <a:ext cx="9093200" cy="4007507"/>
          </a:xfrm>
          <a:prstGeom prst="rect">
            <a:avLst/>
          </a:prstGeom>
          <a:noFill/>
        </p:spPr>
        <p:txBody>
          <a:bodyPr wrap="square" rtlCol="0">
            <a:spAutoFit/>
          </a:bodyPr>
          <a:lstStyle/>
          <a:p>
            <a:pPr marL="285750" lvl="0" indent="-285750" eaLnBrk="0" fontAlgn="base" hangingPunct="0">
              <a:lnSpc>
                <a:spcPct val="200000"/>
              </a:lnSpc>
              <a:spcBef>
                <a:spcPct val="0"/>
              </a:spcBef>
              <a:spcAft>
                <a:spcPct val="0"/>
              </a:spcAft>
              <a:buClrTx/>
              <a:buFont typeface="Wingdings" panose="05000000000000000000" pitchFamily="2" charset="2"/>
              <a:buChar char="§"/>
            </a:pPr>
            <a:r>
              <a:rPr lang="en-US" altLang="en-US" sz="1600" b="1" dirty="0">
                <a:solidFill>
                  <a:schemeClr val="bg1"/>
                </a:solidFill>
                <a:latin typeface="Arial" panose="020B0604020202020204" pitchFamily="34" charset="0"/>
              </a:rPr>
              <a:t>Create tests:</a:t>
            </a:r>
            <a:r>
              <a:rPr lang="en-US" altLang="en-US" sz="1600" dirty="0">
                <a:solidFill>
                  <a:schemeClr val="bg1"/>
                </a:solidFill>
                <a:latin typeface="Arial" panose="020B0604020202020204" pitchFamily="34" charset="0"/>
              </a:rPr>
              <a:t> Visual Studio → </a:t>
            </a:r>
            <a:r>
              <a:rPr lang="en-US" altLang="en-US" sz="1600" i="1" dirty="0">
                <a:solidFill>
                  <a:schemeClr val="bg1"/>
                </a:solidFill>
                <a:latin typeface="Arial" panose="020B0604020202020204" pitchFamily="34" charset="0"/>
              </a:rPr>
              <a:t>New Project</a:t>
            </a:r>
            <a:r>
              <a:rPr lang="en-US" altLang="en-US" sz="1600" dirty="0">
                <a:solidFill>
                  <a:schemeClr val="bg1"/>
                </a:solidFill>
                <a:latin typeface="Arial" panose="020B0604020202020204" pitchFamily="34" charset="0"/>
              </a:rPr>
              <a:t> → </a:t>
            </a:r>
            <a:r>
              <a:rPr lang="en-US" altLang="en-US" sz="1600" b="1" dirty="0">
                <a:solidFill>
                  <a:schemeClr val="bg1"/>
                </a:solidFill>
                <a:latin typeface="Arial" panose="020B0604020202020204" pitchFamily="34" charset="0"/>
              </a:rPr>
              <a:t>Google Test</a:t>
            </a:r>
            <a:r>
              <a:rPr lang="en-US" altLang="en-US" sz="1600" dirty="0">
                <a:solidFill>
                  <a:schemeClr val="bg1"/>
                </a:solidFill>
                <a:latin typeface="Arial" panose="020B0604020202020204" pitchFamily="34" charset="0"/>
              </a:rPr>
              <a:t> (C++).</a:t>
            </a:r>
          </a:p>
          <a:p>
            <a:pPr marL="285750" lvl="0" indent="-285750" eaLnBrk="0" fontAlgn="base" hangingPunct="0">
              <a:lnSpc>
                <a:spcPct val="200000"/>
              </a:lnSpc>
              <a:spcBef>
                <a:spcPct val="0"/>
              </a:spcBef>
              <a:spcAft>
                <a:spcPct val="0"/>
              </a:spcAft>
              <a:buClrTx/>
              <a:buFont typeface="Wingdings" panose="05000000000000000000" pitchFamily="2" charset="2"/>
              <a:buChar char="§"/>
            </a:pPr>
            <a:r>
              <a:rPr lang="en-US" altLang="en-US" sz="1600" b="1" dirty="0">
                <a:solidFill>
                  <a:schemeClr val="bg1"/>
                </a:solidFill>
                <a:latin typeface="Arial" panose="020B0604020202020204" pitchFamily="34" charset="0"/>
              </a:rPr>
              <a:t>Add to existing solution:</a:t>
            </a:r>
            <a:r>
              <a:rPr lang="en-US" altLang="en-US" sz="1600" dirty="0">
                <a:solidFill>
                  <a:schemeClr val="bg1"/>
                </a:solidFill>
                <a:latin typeface="Arial" panose="020B0604020202020204" pitchFamily="34" charset="0"/>
              </a:rPr>
              <a:t> Add → </a:t>
            </a:r>
            <a:r>
              <a:rPr lang="en-US" altLang="en-US" sz="1600" i="1" dirty="0">
                <a:solidFill>
                  <a:schemeClr val="bg1"/>
                </a:solidFill>
                <a:latin typeface="Arial" panose="020B0604020202020204" pitchFamily="34" charset="0"/>
              </a:rPr>
              <a:t>New Project</a:t>
            </a:r>
            <a:r>
              <a:rPr lang="en-US" altLang="en-US" sz="1600" dirty="0">
                <a:solidFill>
                  <a:schemeClr val="bg1"/>
                </a:solidFill>
                <a:latin typeface="Arial" panose="020B0604020202020204" pitchFamily="34" charset="0"/>
              </a:rPr>
              <a:t> → Google Test; reference your app/library.</a:t>
            </a:r>
          </a:p>
          <a:p>
            <a:pPr marL="285750" lvl="0" indent="-285750" eaLnBrk="0" fontAlgn="base" hangingPunct="0">
              <a:lnSpc>
                <a:spcPct val="200000"/>
              </a:lnSpc>
              <a:spcBef>
                <a:spcPct val="0"/>
              </a:spcBef>
              <a:spcAft>
                <a:spcPct val="0"/>
              </a:spcAft>
              <a:buClrTx/>
              <a:buFont typeface="Wingdings" panose="05000000000000000000" pitchFamily="2" charset="2"/>
              <a:buChar char="§"/>
            </a:pPr>
            <a:r>
              <a:rPr lang="en-US" altLang="en-US" sz="1600" b="1" dirty="0">
                <a:solidFill>
                  <a:schemeClr val="bg1"/>
                </a:solidFill>
                <a:latin typeface="Arial" panose="020B0604020202020204" pitchFamily="34" charset="0"/>
              </a:rPr>
              <a:t>Run:</a:t>
            </a:r>
            <a:r>
              <a:rPr lang="en-US" altLang="en-US" sz="1600" dirty="0">
                <a:solidFill>
                  <a:schemeClr val="bg1"/>
                </a:solidFill>
                <a:latin typeface="Arial" panose="020B0604020202020204" pitchFamily="34" charset="0"/>
              </a:rPr>
              <a:t> </a:t>
            </a:r>
            <a:r>
              <a:rPr lang="en-US" altLang="en-US" sz="1600" i="1" dirty="0">
                <a:solidFill>
                  <a:schemeClr val="bg1"/>
                </a:solidFill>
                <a:latin typeface="Arial" panose="020B0604020202020204" pitchFamily="34" charset="0"/>
              </a:rPr>
              <a:t>Test</a:t>
            </a:r>
            <a:r>
              <a:rPr lang="en-US" altLang="en-US" sz="1600" dirty="0">
                <a:solidFill>
                  <a:schemeClr val="bg1"/>
                </a:solidFill>
                <a:latin typeface="Arial" panose="020B0604020202020204" pitchFamily="34" charset="0"/>
              </a:rPr>
              <a:t> → </a:t>
            </a:r>
            <a:r>
              <a:rPr lang="en-US" altLang="en-US" sz="1600" b="1" dirty="0">
                <a:solidFill>
                  <a:schemeClr val="bg1"/>
                </a:solidFill>
                <a:latin typeface="Arial" panose="020B0604020202020204" pitchFamily="34" charset="0"/>
              </a:rPr>
              <a:t>Test Explorer</a:t>
            </a:r>
            <a:r>
              <a:rPr lang="en-US" altLang="en-US" sz="1600" dirty="0">
                <a:solidFill>
                  <a:schemeClr val="bg1"/>
                </a:solidFill>
                <a:latin typeface="Arial" panose="020B0604020202020204" pitchFamily="34" charset="0"/>
              </a:rPr>
              <a:t> → Run/Debug; filter by test name (e.g., </a:t>
            </a:r>
            <a:r>
              <a:rPr lang="en-US" altLang="en-US" sz="1600" dirty="0">
                <a:solidFill>
                  <a:schemeClr val="bg1"/>
                </a:solidFill>
                <a:latin typeface="Arial Unicode MS"/>
              </a:rPr>
              <a:t>SQLi</a:t>
            </a:r>
            <a:r>
              <a:rPr lang="en-US" altLang="en-US" sz="1600" dirty="0">
                <a:solidFill>
                  <a:schemeClr val="bg1"/>
                </a:solidFill>
              </a:rPr>
              <a:t>).</a:t>
            </a:r>
            <a:endParaRPr lang="en-US" altLang="en-US" sz="1600" dirty="0">
              <a:solidFill>
                <a:schemeClr val="bg1"/>
              </a:solidFill>
              <a:latin typeface="Arial" panose="020B0604020202020204" pitchFamily="34" charset="0"/>
            </a:endParaRPr>
          </a:p>
          <a:p>
            <a:pPr marL="285750" lvl="0" indent="-285750" eaLnBrk="0" fontAlgn="base" hangingPunct="0">
              <a:lnSpc>
                <a:spcPct val="200000"/>
              </a:lnSpc>
              <a:spcBef>
                <a:spcPct val="0"/>
              </a:spcBef>
              <a:spcAft>
                <a:spcPct val="0"/>
              </a:spcAft>
              <a:buClrTx/>
              <a:buFont typeface="Wingdings" panose="05000000000000000000" pitchFamily="2" charset="2"/>
              <a:buChar char="§"/>
            </a:pPr>
            <a:r>
              <a:rPr lang="en-US" altLang="en-US" sz="1600" b="1" dirty="0">
                <a:solidFill>
                  <a:schemeClr val="bg1"/>
                </a:solidFill>
                <a:latin typeface="Arial" panose="020B0604020202020204" pitchFamily="34" charset="0"/>
              </a:rPr>
              <a:t>CI hook:</a:t>
            </a:r>
            <a:r>
              <a:rPr lang="en-US" altLang="en-US" sz="1600" dirty="0">
                <a:solidFill>
                  <a:schemeClr val="bg1"/>
                </a:solidFill>
                <a:latin typeface="Arial" panose="020B0604020202020204" pitchFamily="34" charset="0"/>
              </a:rPr>
              <a:t> run tests in your pipeline with </a:t>
            </a:r>
            <a:r>
              <a:rPr lang="en-US" altLang="en-US" sz="1600" dirty="0">
                <a:solidFill>
                  <a:schemeClr val="bg1"/>
                </a:solidFill>
                <a:latin typeface="Arial Unicode MS"/>
              </a:rPr>
              <a:t>vstest.console.exe</a:t>
            </a:r>
            <a:r>
              <a:rPr lang="en-US" altLang="en-US" sz="1600" dirty="0">
                <a:solidFill>
                  <a:schemeClr val="bg1"/>
                </a:solidFill>
              </a:rPr>
              <a:t> (fail build on any test failure).</a:t>
            </a:r>
            <a:endParaRPr lang="en-US" altLang="en-US" sz="1600" dirty="0">
              <a:solidFill>
                <a:schemeClr val="bg1"/>
              </a:solidFill>
              <a:latin typeface="Arial" panose="020B0604020202020204" pitchFamily="34" charset="0"/>
            </a:endParaRPr>
          </a:p>
          <a:p>
            <a:pPr marL="285750" indent="-285750" eaLnBrk="0" fontAlgn="base" hangingPunct="0">
              <a:lnSpc>
                <a:spcPct val="200000"/>
              </a:lnSpc>
              <a:spcBef>
                <a:spcPct val="0"/>
              </a:spcBef>
              <a:spcAft>
                <a:spcPct val="0"/>
              </a:spcAft>
              <a:buClrTx/>
              <a:buFont typeface="Wingdings" panose="05000000000000000000" pitchFamily="2" charset="2"/>
              <a:buChar char="§"/>
            </a:pPr>
            <a:r>
              <a:rPr lang="en-US" altLang="en-US" sz="1600" b="1" dirty="0">
                <a:solidFill>
                  <a:schemeClr val="bg1"/>
                </a:solidFill>
                <a:latin typeface="Arial" panose="020B0604020202020204" pitchFamily="34" charset="0"/>
              </a:rPr>
              <a:t>Good practices:</a:t>
            </a:r>
            <a:r>
              <a:rPr lang="en-US" altLang="en-US" sz="1600" dirty="0">
                <a:solidFill>
                  <a:schemeClr val="bg1"/>
                </a:solidFill>
                <a:latin typeface="Arial" panose="020B0604020202020204" pitchFamily="34" charset="0"/>
              </a:rPr>
              <a:t> name tests </a:t>
            </a:r>
            <a:r>
              <a:rPr lang="en-US" altLang="en-US" sz="1600" dirty="0">
                <a:solidFill>
                  <a:schemeClr val="bg1"/>
                </a:solidFill>
                <a:latin typeface="Arial Unicode MS"/>
              </a:rPr>
              <a:t>UT-###_ShortName</a:t>
            </a:r>
            <a:r>
              <a:rPr lang="en-US" altLang="en-US" sz="1600" dirty="0">
                <a:solidFill>
                  <a:schemeClr val="bg1"/>
                </a:solidFill>
              </a:rPr>
              <a:t>; include </a:t>
            </a:r>
            <a:r>
              <a:rPr lang="en-US" sz="1600" dirty="0"/>
              <a:t>;</a:t>
            </a:r>
            <a:r>
              <a:rPr lang="en-US" sz="1600" dirty="0">
                <a:solidFill>
                  <a:schemeClr val="bg1"/>
                </a:solidFill>
              </a:rPr>
              <a:t>negative + boundary cases; seed any random/fuzz inputs.</a:t>
            </a:r>
          </a:p>
          <a:p>
            <a:pPr marL="285750" indent="-285750" eaLnBrk="0" fontAlgn="base" hangingPunct="0">
              <a:lnSpc>
                <a:spcPct val="200000"/>
              </a:lnSpc>
              <a:spcBef>
                <a:spcPct val="0"/>
              </a:spcBef>
              <a:spcAft>
                <a:spcPct val="0"/>
              </a:spcAft>
              <a:buClrTx/>
              <a:buFont typeface="Wingdings" panose="05000000000000000000" pitchFamily="2" charset="2"/>
              <a:buChar char="§"/>
            </a:pPr>
            <a:r>
              <a:rPr lang="nl-NL" sz="1600" dirty="0">
                <a:solidFill>
                  <a:schemeClr val="bg1"/>
                </a:solidFill>
              </a:rPr>
              <a:t>GoogleTest: https://github.com/google/googletest/</a:t>
            </a:r>
            <a:endParaRPr lang="en-US" sz="1600" dirty="0">
              <a:solidFill>
                <a:schemeClr val="bg1"/>
              </a:solidFill>
            </a:endParaRPr>
          </a:p>
          <a:p>
            <a:pPr marL="285750" lvl="0" indent="-285750" eaLnBrk="0" fontAlgn="base" hangingPunct="0">
              <a:lnSpc>
                <a:spcPct val="200000"/>
              </a:lnSpc>
              <a:spcBef>
                <a:spcPct val="0"/>
              </a:spcBef>
              <a:spcAft>
                <a:spcPct val="0"/>
              </a:spcAft>
              <a:buClrTx/>
              <a:buFont typeface="Wingdings" panose="05000000000000000000" pitchFamily="2" charset="2"/>
              <a:buChar char="§"/>
            </a:pPr>
            <a:endParaRPr lang="en-US" sz="1800" dirty="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8B58-04B6-9553-9347-0409E30A07F3}"/>
              </a:ext>
            </a:extLst>
          </p:cNvPr>
          <p:cNvSpPr>
            <a:spLocks noGrp="1"/>
          </p:cNvSpPr>
          <p:nvPr>
            <p:ph type="title"/>
          </p:nvPr>
        </p:nvSpPr>
        <p:spPr>
          <a:xfrm>
            <a:off x="685800" y="1524000"/>
            <a:ext cx="6873240" cy="1600200"/>
          </a:xfrm>
        </p:spPr>
        <p:txBody>
          <a:bodyPr wrap="square" anchor="b">
            <a:normAutofit/>
          </a:bodyPr>
          <a:lstStyle/>
          <a:p>
            <a:r>
              <a:rPr lang="en-US" dirty="0"/>
              <a:t>VISUAL STUDIOS RESULTS</a:t>
            </a:r>
            <a:br>
              <a:rPr lang="en-US" dirty="0"/>
            </a:br>
            <a:r>
              <a:rPr lang="en-US" dirty="0"/>
              <a:t>Unit Testing — Results (</a:t>
            </a:r>
            <a:r>
              <a:rPr lang="en-US" dirty="0" err="1"/>
              <a:t>GoogleTest</a:t>
            </a:r>
            <a:r>
              <a:rPr lang="en-US" dirty="0"/>
              <a:t> in Visual Studio)</a:t>
            </a:r>
          </a:p>
        </p:txBody>
      </p:sp>
      <p:pic>
        <p:nvPicPr>
          <p:cNvPr id="5" name="Picture 4">
            <a:extLst>
              <a:ext uri="{FF2B5EF4-FFF2-40B4-BE49-F238E27FC236}">
                <a16:creationId xmlns:a16="http://schemas.microsoft.com/office/drawing/2014/main" id="{0F8129DE-03D2-C108-96AA-52AAC581985F}"/>
              </a:ext>
            </a:extLst>
          </p:cNvPr>
          <p:cNvPicPr>
            <a:picLocks noChangeAspect="1"/>
          </p:cNvPicPr>
          <p:nvPr/>
        </p:nvPicPr>
        <p:blipFill>
          <a:blip r:embed="rId2"/>
          <a:srcRect l="24840" r="46993" b="1"/>
          <a:stretch>
            <a:fillRect/>
          </a:stretch>
        </p:blipFill>
        <p:spPr>
          <a:xfrm>
            <a:off x="7861238" y="751241"/>
            <a:ext cx="3644962" cy="5467443"/>
          </a:xfrm>
          <a:prstGeom prst="rect">
            <a:avLst/>
          </a:prstGeom>
          <a:noFill/>
          <a:ln>
            <a:noFill/>
          </a:ln>
        </p:spPr>
      </p:pic>
      <p:sp>
        <p:nvSpPr>
          <p:cNvPr id="6" name="Rectangle 1">
            <a:extLst>
              <a:ext uri="{FF2B5EF4-FFF2-40B4-BE49-F238E27FC236}">
                <a16:creationId xmlns:a16="http://schemas.microsoft.com/office/drawing/2014/main" id="{3B46233D-FDB6-662C-8030-8565B043A8C0}"/>
              </a:ext>
            </a:extLst>
          </p:cNvPr>
          <p:cNvSpPr>
            <a:spLocks noGrp="1" noChangeArrowheads="1"/>
          </p:cNvSpPr>
          <p:nvPr>
            <p:ph type="body" idx="1"/>
          </p:nvPr>
        </p:nvSpPr>
        <p:spPr bwMode="auto">
          <a:xfrm>
            <a:off x="685800" y="3463198"/>
            <a:ext cx="5410200" cy="241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100" b="0" i="0" u="none" strike="noStrike" cap="none" normalizeH="0" baseline="0" dirty="0">
                <a:ln>
                  <a:noFill/>
                </a:ln>
                <a:solidFill>
                  <a:schemeClr val="bg1"/>
                </a:solidFill>
                <a:effectLst/>
                <a:latin typeface="Arial" panose="020B0604020202020204" pitchFamily="34" charset="0"/>
              </a:rPr>
              <a:t>In VS, open </a:t>
            </a:r>
            <a:r>
              <a:rPr kumimoji="0" lang="en-US" altLang="en-US" sz="1100" b="1" i="0" u="none" strike="noStrike" cap="none" normalizeH="0" baseline="0" dirty="0">
                <a:ln>
                  <a:noFill/>
                </a:ln>
                <a:solidFill>
                  <a:schemeClr val="bg1"/>
                </a:solidFill>
                <a:effectLst/>
                <a:latin typeface="Arial" panose="020B0604020202020204" pitchFamily="34" charset="0"/>
              </a:rPr>
              <a:t>Test Explorer</a:t>
            </a:r>
            <a:r>
              <a:rPr kumimoji="0" lang="en-US" altLang="en-US" sz="1100" b="0" i="0" u="none" strike="noStrike" cap="none" normalizeH="0" baseline="0" dirty="0">
                <a:ln>
                  <a:noFill/>
                </a:ln>
                <a:solidFill>
                  <a:schemeClr val="bg1"/>
                </a:solidFill>
                <a:effectLst/>
                <a:latin typeface="Arial" panose="020B0604020202020204" pitchFamily="34" charset="0"/>
              </a:rPr>
              <a:t>, run tests, keep only the tests pane visible.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100" b="0" i="0" u="none" strike="noStrike" cap="none" normalizeH="0" baseline="0" dirty="0">
                <a:ln>
                  <a:noFill/>
                </a:ln>
                <a:solidFill>
                  <a:schemeClr val="bg1"/>
                </a:solidFill>
                <a:effectLst/>
                <a:latin typeface="Arial" panose="020B0604020202020204" pitchFamily="34" charset="0"/>
              </a:rPr>
              <a:t>Press </a:t>
            </a:r>
            <a:r>
              <a:rPr kumimoji="0" lang="en-US" altLang="en-US" sz="1100" b="1" i="0" u="none" strike="noStrike" cap="none" normalizeH="0" baseline="0" dirty="0">
                <a:ln>
                  <a:noFill/>
                </a:ln>
                <a:solidFill>
                  <a:schemeClr val="bg1"/>
                </a:solidFill>
                <a:effectLst/>
                <a:latin typeface="Arial" panose="020B0604020202020204" pitchFamily="34" charset="0"/>
              </a:rPr>
              <a:t>Win + Shift + S</a:t>
            </a:r>
            <a:r>
              <a:rPr kumimoji="0" lang="en-US" altLang="en-US" sz="1100" b="0" i="0" u="none" strike="noStrike" cap="none" normalizeH="0" baseline="0" dirty="0">
                <a:ln>
                  <a:noFill/>
                </a:ln>
                <a:solidFill>
                  <a:schemeClr val="bg1"/>
                </a:solidFill>
                <a:effectLst/>
                <a:latin typeface="Arial" panose="020B0604020202020204" pitchFamily="34" charset="0"/>
              </a:rPr>
              <a:t> → select the Test Explorer area with the green checks → save.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100" b="0" i="0" u="none" strike="noStrike" cap="none" normalizeH="0" baseline="0" dirty="0">
                <a:ln>
                  <a:noFill/>
                </a:ln>
                <a:solidFill>
                  <a:schemeClr val="bg1"/>
                </a:solidFill>
                <a:effectLst/>
                <a:latin typeface="Arial" panose="020B0604020202020204" pitchFamily="34" charset="0"/>
              </a:rPr>
              <a:t>In PowerPoint: </a:t>
            </a:r>
            <a:r>
              <a:rPr kumimoji="0" lang="en-US" altLang="en-US" sz="1100" b="1" i="0" u="none" strike="noStrike" cap="none" normalizeH="0" baseline="0" dirty="0">
                <a:ln>
                  <a:noFill/>
                </a:ln>
                <a:solidFill>
                  <a:schemeClr val="bg1"/>
                </a:solidFill>
                <a:effectLst/>
                <a:latin typeface="Arial" panose="020B0604020202020204" pitchFamily="34" charset="0"/>
              </a:rPr>
              <a:t>Insert → Pictures → This Device…</a:t>
            </a:r>
            <a:r>
              <a:rPr kumimoji="0" lang="en-US" altLang="en-US" sz="1100" b="0" i="0" u="none" strike="noStrike" cap="none" normalizeH="0" baseline="0" dirty="0">
                <a:ln>
                  <a:noFill/>
                </a:ln>
                <a:solidFill>
                  <a:schemeClr val="bg1"/>
                </a:solidFill>
                <a:effectLst/>
                <a:latin typeface="Arial" panose="020B0604020202020204" pitchFamily="34" charset="0"/>
              </a:rPr>
              <a:t> → pick the screenshot.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100" b="0" i="0" u="none" strike="noStrike" cap="none" normalizeH="0" baseline="0" dirty="0">
                <a:ln>
                  <a:noFill/>
                </a:ln>
                <a:solidFill>
                  <a:schemeClr val="bg1"/>
                </a:solidFill>
                <a:effectLst/>
                <a:latin typeface="Arial" panose="020B0604020202020204" pitchFamily="34" charset="0"/>
              </a:rPr>
              <a:t>Resize so the test names + green checks are readable.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100" b="0" i="0" u="none" strike="noStrike" cap="none" normalizeH="0" baseline="0" dirty="0">
                <a:ln>
                  <a:noFill/>
                </a:ln>
                <a:solidFill>
                  <a:schemeClr val="bg1"/>
                </a:solidFill>
                <a:effectLst/>
                <a:latin typeface="Arial" panose="020B0604020202020204" pitchFamily="34" charset="0"/>
              </a:rPr>
              <a:t>(Optional) </a:t>
            </a:r>
            <a:r>
              <a:rPr kumimoji="0" lang="en-US" altLang="en-US" sz="1100" b="1" i="0" u="none" strike="noStrike" cap="none" normalizeH="0" baseline="0" dirty="0">
                <a:ln>
                  <a:noFill/>
                </a:ln>
                <a:solidFill>
                  <a:schemeClr val="bg1"/>
                </a:solidFill>
                <a:effectLst/>
                <a:latin typeface="Arial" panose="020B0604020202020204" pitchFamily="34" charset="0"/>
              </a:rPr>
              <a:t>Insert → Shapes → Circle</a:t>
            </a:r>
            <a:r>
              <a:rPr kumimoji="0" lang="en-US" altLang="en-US" sz="1100" b="1" i="0" u="none" strike="noStrike" cap="none" normalizeH="0" baseline="0" dirty="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1100" b="1" dirty="0">
              <a:solidFill>
                <a:schemeClr val="bg1"/>
              </a:solidFill>
              <a:latin typeface="Arial" panose="020B0604020202020204" pitchFamily="34" charset="0"/>
            </a:endParaRPr>
          </a:p>
          <a:p>
            <a:pPr marL="171450" lvl="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100" b="1" dirty="0">
                <a:solidFill>
                  <a:schemeClr val="bg1"/>
                </a:solidFill>
                <a:latin typeface="Arial" panose="020B0604020202020204" pitchFamily="34" charset="0"/>
              </a:rPr>
              <a:t>Coverage:</a:t>
            </a:r>
            <a:r>
              <a:rPr lang="en-US" altLang="en-US" sz="1100" dirty="0">
                <a:solidFill>
                  <a:schemeClr val="bg1"/>
                </a:solidFill>
                <a:latin typeface="Arial" panose="020B0604020202020204" pitchFamily="34" charset="0"/>
              </a:rPr>
              <a:t> </a:t>
            </a:r>
            <a:r>
              <a:rPr lang="en-US" altLang="en-US" sz="800" dirty="0">
                <a:solidFill>
                  <a:schemeClr val="bg1"/>
                </a:solidFill>
                <a:latin typeface="Arial Unicode MS"/>
              </a:rPr>
              <a:t>UT_003_Bounds</a:t>
            </a:r>
            <a:r>
              <a:rPr lang="en-US" altLang="en-US" sz="400" dirty="0">
                <a:solidFill>
                  <a:schemeClr val="bg1"/>
                </a:solidFill>
              </a:rPr>
              <a:t> (within bounds, reject out-of-bounds), </a:t>
            </a:r>
            <a:r>
              <a:rPr lang="en-US" altLang="en-US" sz="800" dirty="0">
                <a:solidFill>
                  <a:schemeClr val="bg1"/>
                </a:solidFill>
                <a:latin typeface="Arial Unicode MS"/>
              </a:rPr>
              <a:t>UT_002_PathTraversal</a:t>
            </a:r>
            <a:r>
              <a:rPr lang="en-US" altLang="en-US" sz="400" dirty="0">
                <a:solidFill>
                  <a:schemeClr val="bg1"/>
                </a:solidFill>
              </a:rPr>
              <a:t> (reject traversal &amp; absolute paths).</a:t>
            </a:r>
            <a:endParaRPr lang="en-US" altLang="en-US" sz="1100" dirty="0">
              <a:solidFill>
                <a:schemeClr val="bg1"/>
              </a:solidFill>
              <a:latin typeface="Arial" panose="020B0604020202020204" pitchFamily="34" charset="0"/>
            </a:endParaRPr>
          </a:p>
          <a:p>
            <a:pPr marL="171450" lvl="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100" b="1" dirty="0">
                <a:solidFill>
                  <a:schemeClr val="bg1"/>
                </a:solidFill>
                <a:latin typeface="Arial" panose="020B0604020202020204" pitchFamily="34" charset="0"/>
              </a:rPr>
              <a:t>Benefit:</a:t>
            </a:r>
            <a:r>
              <a:rPr lang="en-US" altLang="en-US" sz="1100" dirty="0">
                <a:solidFill>
                  <a:schemeClr val="bg1"/>
                </a:solidFill>
                <a:latin typeface="Arial" panose="020B0604020202020204" pitchFamily="34" charset="0"/>
              </a:rPr>
              <a:t> Prevents memory errors &amp; directory traversal early in CI (fast feedback, lower risk).</a:t>
            </a:r>
          </a:p>
          <a:p>
            <a:pPr marL="171450" lvl="0" indent="-171450" eaLnBrk="0" fontAlgn="base" hangingPunct="0">
              <a:lnSpc>
                <a:spcPct val="100000"/>
              </a:lnSpc>
              <a:spcBef>
                <a:spcPct val="0"/>
              </a:spcBef>
              <a:spcAft>
                <a:spcPct val="0"/>
              </a:spcAft>
              <a:buClrTx/>
              <a:buSzTx/>
              <a:buFont typeface="Wingdings" panose="05000000000000000000" pitchFamily="2" charset="2"/>
              <a:buChar char="§"/>
            </a:pPr>
            <a:r>
              <a:rPr lang="en-US" altLang="en-US" sz="1100" b="1" dirty="0">
                <a:solidFill>
                  <a:schemeClr val="bg1"/>
                </a:solidFill>
                <a:latin typeface="Arial" panose="020B0604020202020204" pitchFamily="34" charset="0"/>
              </a:rPr>
              <a:t>Accessibility:</a:t>
            </a:r>
            <a:r>
              <a:rPr lang="en-US" altLang="en-US" sz="1100" dirty="0">
                <a:solidFill>
                  <a:schemeClr val="bg1"/>
                </a:solidFill>
                <a:latin typeface="Arial" panose="020B0604020202020204" pitchFamily="34" charset="0"/>
              </a:rPr>
              <a:t> Right-click the screenshot → </a:t>
            </a:r>
            <a:r>
              <a:rPr lang="en-US" altLang="en-US" sz="1100" b="1" dirty="0">
                <a:solidFill>
                  <a:schemeClr val="bg1"/>
                </a:solidFill>
                <a:latin typeface="Arial" panose="020B0604020202020204" pitchFamily="34" charset="0"/>
              </a:rPr>
              <a:t>View Alt Text</a:t>
            </a:r>
            <a:r>
              <a:rPr lang="en-US" altLang="en-US" sz="1100" dirty="0">
                <a:solidFill>
                  <a:schemeClr val="bg1"/>
                </a:solidFill>
                <a:latin typeface="Arial" panose="020B0604020202020204" pitchFamily="34" charset="0"/>
              </a:rPr>
              <a:t> →</a:t>
            </a:r>
            <a:br>
              <a:rPr lang="en-US" altLang="en-US" sz="1100" dirty="0">
                <a:solidFill>
                  <a:schemeClr val="bg1"/>
                </a:solidFill>
                <a:latin typeface="Arial" panose="020B0604020202020204" pitchFamily="34" charset="0"/>
              </a:rPr>
            </a:br>
            <a:r>
              <a:rPr lang="en-US" altLang="en-US" sz="800" dirty="0">
                <a:solidFill>
                  <a:schemeClr val="bg1"/>
                </a:solidFill>
                <a:latin typeface="Arial Unicode MS"/>
              </a:rPr>
              <a:t>“Screenshot of Visual Studio Test Explorer showing four passing </a:t>
            </a:r>
            <a:r>
              <a:rPr lang="en-US" altLang="en-US" sz="800" dirty="0" err="1">
                <a:solidFill>
                  <a:schemeClr val="bg1"/>
                </a:solidFill>
                <a:latin typeface="Arial Unicode MS"/>
              </a:rPr>
              <a:t>GoogleTest</a:t>
            </a:r>
            <a:r>
              <a:rPr lang="en-US" altLang="en-US" sz="800" dirty="0">
                <a:solidFill>
                  <a:schemeClr val="bg1"/>
                </a:solidFill>
                <a:latin typeface="Arial Unicode MS"/>
              </a:rPr>
              <a:t> unit tests</a:t>
            </a:r>
            <a:endParaRPr kumimoji="0" lang="en-US" altLang="en-US" sz="1100" b="1" i="0" u="none" strike="noStrike" cap="none" normalizeH="0" baseline="0" dirty="0">
              <a:ln>
                <a:noFill/>
              </a:ln>
              <a:solidFill>
                <a:schemeClr val="bg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1100" b="1" dirty="0">
              <a:solidFill>
                <a:schemeClr val="bg1"/>
              </a:solidFill>
              <a:latin typeface="Arial" panose="020B0604020202020204" pitchFamily="34" charset="0"/>
            </a:endParaRPr>
          </a:p>
          <a:p>
            <a:pPr marL="171450" lvl="0" indent="-171450" eaLnBrk="0" fontAlgn="base" hangingPunct="0">
              <a:lnSpc>
                <a:spcPct val="100000"/>
              </a:lnSpc>
              <a:spcBef>
                <a:spcPct val="0"/>
              </a:spcBef>
              <a:spcAft>
                <a:spcPct val="0"/>
              </a:spcAft>
              <a:buClrTx/>
              <a:buSzTx/>
              <a:buFont typeface="Wingdings" panose="05000000000000000000" pitchFamily="2" charset="2"/>
              <a:buChar char="§"/>
            </a:pPr>
            <a:r>
              <a:rPr kumimoji="0" lang="en-US" altLang="en-US" sz="1100" b="1" i="0" u="none" strike="noStrike" cap="none" normalizeH="0" baseline="0" dirty="0">
                <a:ln>
                  <a:noFill/>
                </a:ln>
                <a:solidFill>
                  <a:schemeClr val="bg1"/>
                </a:solidFill>
                <a:effectLst/>
                <a:latin typeface="Arial" panose="020B0604020202020204" pitchFamily="34" charset="0"/>
              </a:rPr>
              <a:t>Callout</a:t>
            </a:r>
            <a:r>
              <a:rPr kumimoji="0" lang="en-US" altLang="en-US" sz="1100" b="0" i="0" u="none" strike="noStrike" cap="none" normalizeH="0" baseline="0" dirty="0">
                <a:ln>
                  <a:noFill/>
                </a:ln>
                <a:solidFill>
                  <a:schemeClr val="bg1"/>
                </a:solidFill>
                <a:effectLst/>
                <a:latin typeface="Arial" panose="020B0604020202020204" pitchFamily="34" charset="0"/>
              </a:rPr>
              <a:t> to highlight the green checks.</a:t>
            </a:r>
          </a:p>
        </p:txBody>
      </p:sp>
      <p:sp>
        <p:nvSpPr>
          <p:cNvPr id="7" name="TextBox 6">
            <a:extLst>
              <a:ext uri="{FF2B5EF4-FFF2-40B4-BE49-F238E27FC236}">
                <a16:creationId xmlns:a16="http://schemas.microsoft.com/office/drawing/2014/main" id="{E228B677-C3D4-56FE-B946-5A55EACA90EA}"/>
              </a:ext>
            </a:extLst>
          </p:cNvPr>
          <p:cNvSpPr txBox="1"/>
          <p:nvPr/>
        </p:nvSpPr>
        <p:spPr>
          <a:xfrm>
            <a:off x="7711440" y="6329680"/>
            <a:ext cx="3535680" cy="523220"/>
          </a:xfrm>
          <a:prstGeom prst="rect">
            <a:avLst/>
          </a:prstGeom>
          <a:noFill/>
        </p:spPr>
        <p:txBody>
          <a:bodyPr wrap="square" rtlCol="0">
            <a:spAutoFit/>
          </a:bodyPr>
          <a:lstStyle/>
          <a:p>
            <a:r>
              <a:rPr lang="en-US" dirty="0">
                <a:solidFill>
                  <a:schemeClr val="bg1"/>
                </a:solidFill>
              </a:rPr>
              <a:t>All unit tests passed (4/4) in ~1 ms using </a:t>
            </a:r>
            <a:r>
              <a:rPr lang="en-US" dirty="0" err="1">
                <a:solidFill>
                  <a:schemeClr val="bg1"/>
                </a:solidFill>
              </a:rPr>
              <a:t>GoogleTest</a:t>
            </a:r>
            <a:r>
              <a:rPr lang="en-US" dirty="0">
                <a:solidFill>
                  <a:schemeClr val="bg1"/>
                </a:solidFill>
              </a:rPr>
              <a:t> in Visual Studio.</a:t>
            </a:r>
          </a:p>
        </p:txBody>
      </p:sp>
    </p:spTree>
    <p:extLst>
      <p:ext uri="{BB962C8B-B14F-4D97-AF65-F5344CB8AC3E}">
        <p14:creationId xmlns:p14="http://schemas.microsoft.com/office/powerpoint/2010/main" val="437042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www.w3.org/XML/1998/namespac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499</TotalTime>
  <Words>3454</Words>
  <Application>Microsoft Office PowerPoint</Application>
  <PresentationFormat>Widescreen</PresentationFormat>
  <Paragraphs>202</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Wingdings</vt:lpstr>
      <vt:lpstr>Arial Unicode MS</vt:lpstr>
      <vt:lpstr>Century Gothic</vt:lpstr>
      <vt:lpstr>Vapor Trail</vt:lpstr>
      <vt:lpstr>Green Pace</vt:lpstr>
      <vt:lpstr>OVERVIEW: DEFENSE IN DEPTH</vt:lpstr>
      <vt:lpstr>THREATS MATRIX</vt:lpstr>
      <vt:lpstr>10 PRINCIPLES</vt:lpstr>
      <vt:lpstr>CODING STANDARDS (priority order &amp; rationale)</vt:lpstr>
      <vt:lpstr>ENCRYPTION POLICIES</vt:lpstr>
      <vt:lpstr>TRIPLE-A POLICIES (Authentication • Authorization • Accounting)</vt:lpstr>
      <vt:lpstr>Unit Testing — Framework &amp; Setup (Visual Studio + GoogleTest)</vt:lpstr>
      <vt:lpstr>VISUAL STUDIOS RESULTS Unit Testing — Results (GoogleTest in Visual Studio)</vt:lpstr>
      <vt:lpstr>Example Unit Tests (gtest)</vt:lpstr>
      <vt:lpstr>Example Unit Tests (gtest) cont…</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Lanza, Marissa</cp:lastModifiedBy>
  <cp:revision>5</cp:revision>
  <dcterms:created xsi:type="dcterms:W3CDTF">2020-08-19T17:59:24Z</dcterms:created>
  <dcterms:modified xsi:type="dcterms:W3CDTF">2025-08-14T08:26:31Z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