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0" r:id="rId9"/>
    <p:sldId id="263" r:id="rId10"/>
    <p:sldId id="264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/>
        </p14:section>
        <p14:section name="设计、平滑、添加注释、协作、操作说明搜索" id="{B9B51309-D148-4332-87C2-07BE32FBCA3B}">
          <p14:sldIdLst/>
        </p14:section>
        <p14:section name="了解详细信息" id="{2CC34DB2-6590-42C0-AD4B-A04C6060184E}">
          <p14:sldIdLst>
            <p14:sldId id="256"/>
            <p14:sldId id="257"/>
            <p14:sldId id="258"/>
            <p14:sldId id="259"/>
            <p14:sldId id="261"/>
            <p14:sldId id="265"/>
            <p14:sldId id="262"/>
            <p14:sldId id="260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DD462F"/>
    <a:srgbClr val="D2B4A6"/>
    <a:srgbClr val="FF9B45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214" autoAdjust="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rtl="0"/>
              <a:t>2019年6月11日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rtl="0"/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  <a:pPr/>
              <a:t>2019年6月11日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914400" y="1670946"/>
            <a:ext cx="10363200" cy="14700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600" b="1" baseline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5867" dirty="0">
                <a:solidFill>
                  <a:schemeClr val="accent5">
                    <a:lumMod val="50000"/>
                  </a:schemeClr>
                </a:solidFill>
              </a:rPr>
              <a:t>第一单元  课程简介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11424" y="3212976"/>
            <a:ext cx="10369152" cy="7920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17" y="4110435"/>
            <a:ext cx="12206817" cy="277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147">
            <a:extLst>
              <a:ext uri="{FF2B5EF4-FFF2-40B4-BE49-F238E27FC236}">
                <a16:creationId xmlns:a16="http://schemas.microsoft.com/office/drawing/2014/main" id="{04D5520F-0D70-4F0C-80BF-86B4DB96BE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9036" y="5367413"/>
            <a:ext cx="568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八维研修学院</a:t>
            </a:r>
            <a:endParaRPr lang="zh-CN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374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051538" y="1696916"/>
            <a:ext cx="8088923" cy="45280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5" name="长方形 9">
            <a:extLst>
              <a:ext uri="{FF2B5EF4-FFF2-40B4-BE49-F238E27FC236}">
                <a16:creationId xmlns:a16="http://schemas.microsoft.com/office/drawing/2014/main" id="{C4B3FE0F-B593-404C-8255-A68A8A0BB735}"/>
              </a:ext>
            </a:extLst>
          </p:cNvPr>
          <p:cNvSpPr/>
          <p:nvPr userDrawn="1"/>
        </p:nvSpPr>
        <p:spPr bwMode="blackWhite">
          <a:xfrm>
            <a:off x="0" y="0"/>
            <a:ext cx="12191999" cy="136379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2600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14">
            <a:extLst>
              <a:ext uri="{FF2B5EF4-FFF2-40B4-BE49-F238E27FC236}">
                <a16:creationId xmlns:a16="http://schemas.microsoft.com/office/drawing/2014/main" id="{637C5F5B-1E08-4A97-A03C-EF6231A9D2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4838" y="365125"/>
            <a:ext cx="10077450" cy="7429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ED82501-5083-4F54-85A6-CE59CD5693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050" y="1697038"/>
            <a:ext cx="8089900" cy="4527550"/>
          </a:xfrm>
          <a:prstGeom prst="rect">
            <a:avLst/>
          </a:prstGeom>
        </p:spPr>
        <p:txBody>
          <a:bodyPr/>
          <a:lstStyle>
            <a:lvl1pPr algn="ctr">
              <a:defRPr sz="2400" baseline="0"/>
            </a:lvl1pPr>
            <a:lvl2pPr>
              <a:defRPr sz="2000" baseline="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37492" y="1618515"/>
            <a:ext cx="10287000" cy="4254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20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  <a:pPr/>
              <a:t>2019年6月11日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长方形 9">
            <a:extLst>
              <a:ext uri="{FF2B5EF4-FFF2-40B4-BE49-F238E27FC236}">
                <a16:creationId xmlns:a16="http://schemas.microsoft.com/office/drawing/2014/main" id="{519F5501-5B09-41B4-A1AE-A653DA4A5056}"/>
              </a:ext>
            </a:extLst>
          </p:cNvPr>
          <p:cNvSpPr/>
          <p:nvPr userDrawn="1"/>
        </p:nvSpPr>
        <p:spPr bwMode="blackWhite">
          <a:xfrm>
            <a:off x="0" y="0"/>
            <a:ext cx="12191999" cy="136379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2600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5EC7566E-D61A-46F7-9C78-DD84A380D6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4838" y="365125"/>
            <a:ext cx="10077450" cy="7429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311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双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87557" y="1863969"/>
            <a:ext cx="5166713" cy="4009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  <a:pPr/>
              <a:t>2019年6月11日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5CC18B6-000D-41C2-A9DD-37E1AA365DA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7731" y="1863969"/>
            <a:ext cx="5166713" cy="4009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五级</a:t>
            </a:r>
            <a:endParaRPr lang="zh-CN" dirty="0"/>
          </a:p>
        </p:txBody>
      </p:sp>
      <p:sp>
        <p:nvSpPr>
          <p:cNvPr id="13" name="长方形 9">
            <a:extLst>
              <a:ext uri="{FF2B5EF4-FFF2-40B4-BE49-F238E27FC236}">
                <a16:creationId xmlns:a16="http://schemas.microsoft.com/office/drawing/2014/main" id="{519F5501-5B09-41B4-A1AE-A653DA4A5056}"/>
              </a:ext>
            </a:extLst>
          </p:cNvPr>
          <p:cNvSpPr/>
          <p:nvPr userDrawn="1"/>
        </p:nvSpPr>
        <p:spPr bwMode="blackWhite">
          <a:xfrm>
            <a:off x="0" y="0"/>
            <a:ext cx="12191999" cy="136379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2600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14">
            <a:extLst>
              <a:ext uri="{FF2B5EF4-FFF2-40B4-BE49-F238E27FC236}">
                <a16:creationId xmlns:a16="http://schemas.microsoft.com/office/drawing/2014/main" id="{B1F42ACA-63F4-4515-AA39-ACAF208B33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4838" y="365125"/>
            <a:ext cx="10077450" cy="7429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2869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双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87557" y="1863969"/>
            <a:ext cx="5166713" cy="4009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  <a:pPr/>
              <a:t>2019年6月11日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长方形 9">
            <a:extLst>
              <a:ext uri="{FF2B5EF4-FFF2-40B4-BE49-F238E27FC236}">
                <a16:creationId xmlns:a16="http://schemas.microsoft.com/office/drawing/2014/main" id="{519F5501-5B09-41B4-A1AE-A653DA4A5056}"/>
              </a:ext>
            </a:extLst>
          </p:cNvPr>
          <p:cNvSpPr/>
          <p:nvPr userDrawn="1"/>
        </p:nvSpPr>
        <p:spPr bwMode="blackWhite">
          <a:xfrm>
            <a:off x="0" y="0"/>
            <a:ext cx="12191999" cy="136379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2600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14">
            <a:extLst>
              <a:ext uri="{FF2B5EF4-FFF2-40B4-BE49-F238E27FC236}">
                <a16:creationId xmlns:a16="http://schemas.microsoft.com/office/drawing/2014/main" id="{B1F42ACA-63F4-4515-AA39-ACAF208B33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4838" y="365125"/>
            <a:ext cx="10077450" cy="7429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9BCE644A-4513-4670-A497-E66E2C39CE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5875" y="1863725"/>
            <a:ext cx="5283200" cy="40100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25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2919" y="222325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4" y="1435607"/>
            <a:ext cx="5166713" cy="4437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  <a:pPr/>
              <a:t>2019年6月11日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151ED7B9-0C78-4DBF-822D-F58B44C233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64225" y="1434998"/>
            <a:ext cx="5784301" cy="443765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136379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71" y="577830"/>
            <a:ext cx="6876288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1941623"/>
            <a:ext cx="11224612" cy="4596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 lIns="68580" tIns="34290" rIns="68580" bIns="34290"/>
          <a:lstStyle/>
          <a:p>
            <a:endParaRPr lang="zh-CN" altLang="en-US" dirty="0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>
          <a:xfrm>
            <a:off x="203200" y="6553200"/>
            <a:ext cx="11785600" cy="152400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494857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166831" y="231044"/>
            <a:ext cx="9025169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3733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88732C-BE5E-4779-92AA-718D83866F33}"/>
              </a:ext>
            </a:extLst>
          </p:cNvPr>
          <p:cNvSpPr/>
          <p:nvPr userDrawn="1"/>
        </p:nvSpPr>
        <p:spPr>
          <a:xfrm>
            <a:off x="623623" y="2839721"/>
            <a:ext cx="11567534" cy="22563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3" strike="noStrike" noProof="1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35E92E2-715B-4748-8F2F-9AA7F5A0DE85}"/>
              </a:ext>
            </a:extLst>
          </p:cNvPr>
          <p:cNvGrpSpPr/>
          <p:nvPr userDrawn="1"/>
        </p:nvGrpSpPr>
        <p:grpSpPr>
          <a:xfrm>
            <a:off x="9713715" y="3633471"/>
            <a:ext cx="2237316" cy="1462616"/>
            <a:chOff x="449263" y="-463550"/>
            <a:chExt cx="4000500" cy="2379663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1F78E67B-62EA-46E4-B194-67A615051D58}"/>
                </a:ext>
              </a:extLst>
            </p:cNvPr>
            <p:cNvSpPr/>
            <p:nvPr/>
          </p:nvSpPr>
          <p:spPr>
            <a:xfrm>
              <a:off x="449263" y="1655763"/>
              <a:ext cx="4000500" cy="252413"/>
            </a:xfrm>
            <a:prstGeom prst="rect">
              <a:avLst/>
            </a:prstGeom>
            <a:solidFill>
              <a:srgbClr val="435928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B23EA27-B686-4E73-BDFB-EE61BB50781F}"/>
                </a:ext>
              </a:extLst>
            </p:cNvPr>
            <p:cNvSpPr/>
            <p:nvPr/>
          </p:nvSpPr>
          <p:spPr>
            <a:xfrm>
              <a:off x="1633538" y="7938"/>
              <a:ext cx="555625" cy="1647825"/>
            </a:xfrm>
            <a:custGeom>
              <a:avLst/>
              <a:gdLst/>
              <a:ahLst/>
              <a:cxnLst>
                <a:cxn ang="0">
                  <a:pos x="184150" y="1647825"/>
                </a:cxn>
                <a:cxn ang="0">
                  <a:pos x="555625" y="1606550"/>
                </a:cxn>
                <a:cxn ang="0">
                  <a:pos x="371475" y="0"/>
                </a:cxn>
                <a:cxn ang="0">
                  <a:pos x="0" y="41275"/>
                </a:cxn>
                <a:cxn ang="0">
                  <a:pos x="184150" y="1647825"/>
                </a:cxn>
              </a:cxnLst>
              <a:rect l="0" t="0" r="0" b="0"/>
              <a:pathLst>
                <a:path w="350" h="1038">
                  <a:moveTo>
                    <a:pt x="116" y="1038"/>
                  </a:moveTo>
                  <a:lnTo>
                    <a:pt x="350" y="1012"/>
                  </a:lnTo>
                  <a:lnTo>
                    <a:pt x="234" y="0"/>
                  </a:lnTo>
                  <a:lnTo>
                    <a:pt x="0" y="26"/>
                  </a:lnTo>
                  <a:lnTo>
                    <a:pt x="116" y="1038"/>
                  </a:lnTo>
                  <a:close/>
                </a:path>
              </a:pathLst>
            </a:custGeom>
            <a:solidFill>
              <a:srgbClr val="4A5B66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7D81369-0F49-486F-B611-1B4B5FC1BD5D}"/>
                </a:ext>
              </a:extLst>
            </p:cNvPr>
            <p:cNvSpPr/>
            <p:nvPr/>
          </p:nvSpPr>
          <p:spPr>
            <a:xfrm>
              <a:off x="1724025" y="147638"/>
              <a:ext cx="258762" cy="334963"/>
            </a:xfrm>
            <a:custGeom>
              <a:avLst/>
              <a:gdLst/>
              <a:ahLst/>
              <a:cxnLst>
                <a:cxn ang="0">
                  <a:pos x="33337" y="334963"/>
                </a:cxn>
                <a:cxn ang="0">
                  <a:pos x="258762" y="307975"/>
                </a:cxn>
                <a:cxn ang="0">
                  <a:pos x="225424" y="0"/>
                </a:cxn>
                <a:cxn ang="0">
                  <a:pos x="0" y="25400"/>
                </a:cxn>
                <a:cxn ang="0">
                  <a:pos x="33337" y="334963"/>
                </a:cxn>
              </a:cxnLst>
              <a:rect l="0" t="0" r="0" b="0"/>
              <a:pathLst>
                <a:path w="163" h="211">
                  <a:moveTo>
                    <a:pt x="21" y="211"/>
                  </a:moveTo>
                  <a:lnTo>
                    <a:pt x="163" y="194"/>
                  </a:lnTo>
                  <a:lnTo>
                    <a:pt x="142" y="0"/>
                  </a:lnTo>
                  <a:lnTo>
                    <a:pt x="0" y="16"/>
                  </a:lnTo>
                  <a:lnTo>
                    <a:pt x="21" y="211"/>
                  </a:lnTo>
                  <a:close/>
                </a:path>
              </a:pathLst>
            </a:custGeom>
            <a:solidFill>
              <a:srgbClr val="F8D271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49C9BFB-AE66-4EA3-81A5-13FC34F6AFFD}"/>
                </a:ext>
              </a:extLst>
            </p:cNvPr>
            <p:cNvSpPr/>
            <p:nvPr/>
          </p:nvSpPr>
          <p:spPr>
            <a:xfrm>
              <a:off x="1768475" y="568325"/>
              <a:ext cx="195262" cy="979488"/>
            </a:xfrm>
            <a:custGeom>
              <a:avLst/>
              <a:gdLst/>
              <a:ahLst/>
              <a:cxnLst>
                <a:cxn ang="0">
                  <a:pos x="0" y="7937"/>
                </a:cxn>
                <a:cxn ang="0">
                  <a:pos x="87312" y="0"/>
                </a:cxn>
                <a:cxn ang="0">
                  <a:pos x="195262" y="968375"/>
                </a:cxn>
                <a:cxn ang="0">
                  <a:pos x="109537" y="979488"/>
                </a:cxn>
                <a:cxn ang="0">
                  <a:pos x="0" y="7937"/>
                </a:cxn>
              </a:cxnLst>
              <a:rect l="0" t="0" r="0" b="0"/>
              <a:pathLst>
                <a:path w="123" h="617">
                  <a:moveTo>
                    <a:pt x="0" y="5"/>
                  </a:moveTo>
                  <a:lnTo>
                    <a:pt x="55" y="0"/>
                  </a:lnTo>
                  <a:lnTo>
                    <a:pt x="123" y="610"/>
                  </a:lnTo>
                  <a:lnTo>
                    <a:pt x="69" y="61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8D271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7AA4F29-A39E-47F4-B61C-6348D9264B51}"/>
                </a:ext>
              </a:extLst>
            </p:cNvPr>
            <p:cNvSpPr/>
            <p:nvPr/>
          </p:nvSpPr>
          <p:spPr>
            <a:xfrm>
              <a:off x="1908175" y="549275"/>
              <a:ext cx="198437" cy="979488"/>
            </a:xfrm>
            <a:custGeom>
              <a:avLst/>
              <a:gdLst/>
              <a:ahLst/>
              <a:cxnLst>
                <a:cxn ang="0">
                  <a:pos x="0" y="11112"/>
                </a:cxn>
                <a:cxn ang="0">
                  <a:pos x="85724" y="0"/>
                </a:cxn>
                <a:cxn ang="0">
                  <a:pos x="198437" y="971550"/>
                </a:cxn>
                <a:cxn ang="0">
                  <a:pos x="109537" y="979488"/>
                </a:cxn>
                <a:cxn ang="0">
                  <a:pos x="0" y="11112"/>
                </a:cxn>
              </a:cxnLst>
              <a:rect l="0" t="0" r="0" b="0"/>
              <a:pathLst>
                <a:path w="125" h="617">
                  <a:moveTo>
                    <a:pt x="0" y="7"/>
                  </a:moveTo>
                  <a:lnTo>
                    <a:pt x="54" y="0"/>
                  </a:lnTo>
                  <a:lnTo>
                    <a:pt x="125" y="612"/>
                  </a:lnTo>
                  <a:lnTo>
                    <a:pt x="69" y="61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8D271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DD03525-AD53-446F-8D7E-EDE3B0E1ADA6}"/>
                </a:ext>
              </a:extLst>
            </p:cNvPr>
            <p:cNvSpPr/>
            <p:nvPr/>
          </p:nvSpPr>
          <p:spPr>
            <a:xfrm>
              <a:off x="2039938" y="263525"/>
              <a:ext cx="439737" cy="1392238"/>
            </a:xfrm>
            <a:custGeom>
              <a:avLst/>
              <a:gdLst/>
              <a:ahLst/>
              <a:cxnLst>
                <a:cxn ang="0">
                  <a:pos x="153987" y="1392238"/>
                </a:cxn>
                <a:cxn ang="0">
                  <a:pos x="439737" y="1358900"/>
                </a:cxn>
                <a:cxn ang="0">
                  <a:pos x="285749" y="0"/>
                </a:cxn>
                <a:cxn ang="0">
                  <a:pos x="0" y="33337"/>
                </a:cxn>
                <a:cxn ang="0">
                  <a:pos x="153987" y="1392238"/>
                </a:cxn>
              </a:cxnLst>
              <a:rect l="0" t="0" r="0" b="0"/>
              <a:pathLst>
                <a:path w="277" h="877">
                  <a:moveTo>
                    <a:pt x="97" y="877"/>
                  </a:moveTo>
                  <a:lnTo>
                    <a:pt x="277" y="856"/>
                  </a:lnTo>
                  <a:lnTo>
                    <a:pt x="180" y="0"/>
                  </a:lnTo>
                  <a:lnTo>
                    <a:pt x="0" y="21"/>
                  </a:lnTo>
                  <a:lnTo>
                    <a:pt x="97" y="877"/>
                  </a:lnTo>
                  <a:close/>
                </a:path>
              </a:pathLst>
            </a:custGeom>
            <a:solidFill>
              <a:srgbClr val="F8D271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8FCC3DC-75BC-42DD-9DA6-AF80744E5400}"/>
                </a:ext>
              </a:extLst>
            </p:cNvPr>
            <p:cNvSpPr/>
            <p:nvPr/>
          </p:nvSpPr>
          <p:spPr>
            <a:xfrm>
              <a:off x="2141538" y="422275"/>
              <a:ext cx="165100" cy="466725"/>
            </a:xfrm>
            <a:custGeom>
              <a:avLst/>
              <a:gdLst/>
              <a:ahLst/>
              <a:cxnLst>
                <a:cxn ang="0">
                  <a:pos x="52387" y="466725"/>
                </a:cxn>
                <a:cxn ang="0">
                  <a:pos x="165100" y="450850"/>
                </a:cxn>
                <a:cxn ang="0">
                  <a:pos x="115887" y="0"/>
                </a:cxn>
                <a:cxn ang="0">
                  <a:pos x="0" y="14287"/>
                </a:cxn>
                <a:cxn ang="0">
                  <a:pos x="52387" y="466725"/>
                </a:cxn>
              </a:cxnLst>
              <a:rect l="0" t="0" r="0" b="0"/>
              <a:pathLst>
                <a:path w="104" h="294">
                  <a:moveTo>
                    <a:pt x="33" y="294"/>
                  </a:moveTo>
                  <a:lnTo>
                    <a:pt x="104" y="284"/>
                  </a:lnTo>
                  <a:lnTo>
                    <a:pt x="73" y="0"/>
                  </a:lnTo>
                  <a:lnTo>
                    <a:pt x="0" y="9"/>
                  </a:lnTo>
                  <a:lnTo>
                    <a:pt x="33" y="294"/>
                  </a:lnTo>
                  <a:close/>
                </a:path>
              </a:pathLst>
            </a:custGeom>
            <a:solidFill>
              <a:srgbClr val="DF5024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A8462588-621F-4EA1-96A1-D1DCAC3FE558}"/>
                </a:ext>
              </a:extLst>
            </p:cNvPr>
            <p:cNvSpPr/>
            <p:nvPr/>
          </p:nvSpPr>
          <p:spPr>
            <a:xfrm>
              <a:off x="704850" y="-82550"/>
              <a:ext cx="447675" cy="1738313"/>
            </a:xfrm>
            <a:prstGeom prst="rect">
              <a:avLst/>
            </a:prstGeom>
            <a:solidFill>
              <a:srgbClr val="DF502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400EA289-41EF-44AA-9DDE-9DC697903422}"/>
                </a:ext>
              </a:extLst>
            </p:cNvPr>
            <p:cNvSpPr/>
            <p:nvPr/>
          </p:nvSpPr>
          <p:spPr>
            <a:xfrm>
              <a:off x="787400" y="1325563"/>
              <a:ext cx="282575" cy="180975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80975"/>
                </a:cxn>
                <a:cxn ang="0">
                  <a:pos x="282575" y="120650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4">
                  <a:moveTo>
                    <a:pt x="0" y="38"/>
                  </a:moveTo>
                  <a:lnTo>
                    <a:pt x="178" y="114"/>
                  </a:lnTo>
                  <a:lnTo>
                    <a:pt x="178" y="76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58AB605-69F1-462C-8582-76E6ED26CF1B}"/>
                </a:ext>
              </a:extLst>
            </p:cNvPr>
            <p:cNvSpPr/>
            <p:nvPr/>
          </p:nvSpPr>
          <p:spPr>
            <a:xfrm>
              <a:off x="787400" y="1212850"/>
              <a:ext cx="282575" cy="179388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79388"/>
                </a:cxn>
                <a:cxn ang="0">
                  <a:pos x="282575" y="120650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3">
                  <a:moveTo>
                    <a:pt x="0" y="38"/>
                  </a:moveTo>
                  <a:lnTo>
                    <a:pt x="178" y="113"/>
                  </a:lnTo>
                  <a:lnTo>
                    <a:pt x="178" y="76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14595CE5-E3DA-42EF-A1AA-AD92788A014B}"/>
                </a:ext>
              </a:extLst>
            </p:cNvPr>
            <p:cNvSpPr/>
            <p:nvPr/>
          </p:nvSpPr>
          <p:spPr>
            <a:xfrm>
              <a:off x="787400" y="1095375"/>
              <a:ext cx="282575" cy="184150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84150"/>
                </a:cxn>
                <a:cxn ang="0">
                  <a:pos x="282575" y="123825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6">
                  <a:moveTo>
                    <a:pt x="0" y="38"/>
                  </a:moveTo>
                  <a:lnTo>
                    <a:pt x="178" y="116"/>
                  </a:lnTo>
                  <a:lnTo>
                    <a:pt x="178" y="78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0EBADF73-A01D-4CE1-9DCD-1AF34C46CB50}"/>
                </a:ext>
              </a:extLst>
            </p:cNvPr>
            <p:cNvSpPr/>
            <p:nvPr/>
          </p:nvSpPr>
          <p:spPr>
            <a:xfrm>
              <a:off x="787400" y="982663"/>
              <a:ext cx="282575" cy="180975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80975"/>
                </a:cxn>
                <a:cxn ang="0">
                  <a:pos x="282575" y="120650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4">
                  <a:moveTo>
                    <a:pt x="0" y="38"/>
                  </a:moveTo>
                  <a:lnTo>
                    <a:pt x="178" y="114"/>
                  </a:lnTo>
                  <a:lnTo>
                    <a:pt x="178" y="76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6952360-B86B-4304-B437-ACAAE1E97B12}"/>
                </a:ext>
              </a:extLst>
            </p:cNvPr>
            <p:cNvSpPr/>
            <p:nvPr/>
          </p:nvSpPr>
          <p:spPr>
            <a:xfrm>
              <a:off x="787400" y="869950"/>
              <a:ext cx="282575" cy="180975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80975"/>
                </a:cxn>
                <a:cxn ang="0">
                  <a:pos x="282575" y="120650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4">
                  <a:moveTo>
                    <a:pt x="0" y="38"/>
                  </a:moveTo>
                  <a:lnTo>
                    <a:pt x="178" y="114"/>
                  </a:lnTo>
                  <a:lnTo>
                    <a:pt x="178" y="76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0C38C53C-C5C8-4E08-A4A0-911394847B77}"/>
                </a:ext>
              </a:extLst>
            </p:cNvPr>
            <p:cNvSpPr/>
            <p:nvPr/>
          </p:nvSpPr>
          <p:spPr>
            <a:xfrm>
              <a:off x="787400" y="752475"/>
              <a:ext cx="282575" cy="180975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80975"/>
                </a:cxn>
                <a:cxn ang="0">
                  <a:pos x="282575" y="120650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4">
                  <a:moveTo>
                    <a:pt x="0" y="38"/>
                  </a:moveTo>
                  <a:lnTo>
                    <a:pt x="178" y="114"/>
                  </a:lnTo>
                  <a:lnTo>
                    <a:pt x="178" y="76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1FA3623-E816-41EB-B4C3-13FF48F00EBC}"/>
                </a:ext>
              </a:extLst>
            </p:cNvPr>
            <p:cNvSpPr/>
            <p:nvPr/>
          </p:nvSpPr>
          <p:spPr>
            <a:xfrm>
              <a:off x="787400" y="639763"/>
              <a:ext cx="282575" cy="180975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80975"/>
                </a:cxn>
                <a:cxn ang="0">
                  <a:pos x="282575" y="120650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4">
                  <a:moveTo>
                    <a:pt x="0" y="38"/>
                  </a:moveTo>
                  <a:lnTo>
                    <a:pt x="178" y="114"/>
                  </a:lnTo>
                  <a:lnTo>
                    <a:pt x="178" y="76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F69CB5B-F5D6-4956-9F2D-B229E66E2BB5}"/>
                </a:ext>
              </a:extLst>
            </p:cNvPr>
            <p:cNvSpPr/>
            <p:nvPr/>
          </p:nvSpPr>
          <p:spPr>
            <a:xfrm>
              <a:off x="787400" y="523875"/>
              <a:ext cx="282575" cy="184150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84150"/>
                </a:cxn>
                <a:cxn ang="0">
                  <a:pos x="282575" y="120650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6">
                  <a:moveTo>
                    <a:pt x="0" y="38"/>
                  </a:moveTo>
                  <a:lnTo>
                    <a:pt x="178" y="116"/>
                  </a:lnTo>
                  <a:lnTo>
                    <a:pt x="178" y="76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CAE1BC5B-6F02-40CB-9CC7-D44FBBF592AC}"/>
                </a:ext>
              </a:extLst>
            </p:cNvPr>
            <p:cNvSpPr/>
            <p:nvPr/>
          </p:nvSpPr>
          <p:spPr>
            <a:xfrm>
              <a:off x="787400" y="411163"/>
              <a:ext cx="282575" cy="179388"/>
            </a:xfrm>
            <a:custGeom>
              <a:avLst/>
              <a:gdLst/>
              <a:ahLst/>
              <a:cxnLst>
                <a:cxn ang="0">
                  <a:pos x="0" y="58737"/>
                </a:cxn>
                <a:cxn ang="0">
                  <a:pos x="282575" y="179388"/>
                </a:cxn>
                <a:cxn ang="0">
                  <a:pos x="282575" y="119062"/>
                </a:cxn>
                <a:cxn ang="0">
                  <a:pos x="0" y="0"/>
                </a:cxn>
                <a:cxn ang="0">
                  <a:pos x="0" y="58737"/>
                </a:cxn>
              </a:cxnLst>
              <a:rect l="0" t="0" r="0" b="0"/>
              <a:pathLst>
                <a:path w="178" h="113">
                  <a:moveTo>
                    <a:pt x="0" y="37"/>
                  </a:moveTo>
                  <a:lnTo>
                    <a:pt x="178" y="113"/>
                  </a:lnTo>
                  <a:lnTo>
                    <a:pt x="178" y="75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D4AC66BB-48D2-4AB3-AAC1-6186D760F94E}"/>
                </a:ext>
              </a:extLst>
            </p:cNvPr>
            <p:cNvSpPr/>
            <p:nvPr/>
          </p:nvSpPr>
          <p:spPr>
            <a:xfrm>
              <a:off x="787400" y="296863"/>
              <a:ext cx="282575" cy="180975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80975"/>
                </a:cxn>
                <a:cxn ang="0">
                  <a:pos x="282575" y="120650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4">
                  <a:moveTo>
                    <a:pt x="0" y="38"/>
                  </a:moveTo>
                  <a:lnTo>
                    <a:pt x="178" y="114"/>
                  </a:lnTo>
                  <a:lnTo>
                    <a:pt x="178" y="76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49F97FD0-2F84-443C-9D0C-11958607B392}"/>
                </a:ext>
              </a:extLst>
            </p:cNvPr>
            <p:cNvSpPr/>
            <p:nvPr/>
          </p:nvSpPr>
          <p:spPr>
            <a:xfrm>
              <a:off x="787400" y="180975"/>
              <a:ext cx="282575" cy="180975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80975"/>
                </a:cxn>
                <a:cxn ang="0">
                  <a:pos x="282575" y="120650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4">
                  <a:moveTo>
                    <a:pt x="0" y="38"/>
                  </a:moveTo>
                  <a:lnTo>
                    <a:pt x="178" y="114"/>
                  </a:lnTo>
                  <a:lnTo>
                    <a:pt x="178" y="76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60E78931-CC40-4809-BAFE-AB7753DD8673}"/>
                </a:ext>
              </a:extLst>
            </p:cNvPr>
            <p:cNvSpPr/>
            <p:nvPr/>
          </p:nvSpPr>
          <p:spPr>
            <a:xfrm>
              <a:off x="787400" y="68263"/>
              <a:ext cx="282575" cy="180975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80975"/>
                </a:cxn>
                <a:cxn ang="0">
                  <a:pos x="282575" y="120650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4">
                  <a:moveTo>
                    <a:pt x="0" y="38"/>
                  </a:moveTo>
                  <a:lnTo>
                    <a:pt x="178" y="114"/>
                  </a:lnTo>
                  <a:lnTo>
                    <a:pt x="178" y="76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46FB6B8-A75A-40CF-A3A1-950FE55C0BC2}"/>
                </a:ext>
              </a:extLst>
            </p:cNvPr>
            <p:cNvSpPr/>
            <p:nvPr/>
          </p:nvSpPr>
          <p:spPr>
            <a:xfrm>
              <a:off x="1152525" y="285750"/>
              <a:ext cx="285750" cy="1370013"/>
            </a:xfrm>
            <a:prstGeom prst="rect">
              <a:avLst/>
            </a:prstGeom>
            <a:solidFill>
              <a:srgbClr val="F2E1C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7D7AE59B-BEC9-48A4-9AB9-D14CA2D71077}"/>
                </a:ext>
              </a:extLst>
            </p:cNvPr>
            <p:cNvSpPr/>
            <p:nvPr/>
          </p:nvSpPr>
          <p:spPr>
            <a:xfrm>
              <a:off x="1152525" y="285750"/>
              <a:ext cx="285750" cy="128588"/>
            </a:xfrm>
            <a:prstGeom prst="rect">
              <a:avLst/>
            </a:prstGeom>
            <a:solidFill>
              <a:srgbClr val="4A5B66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A588E413-3271-4A2A-A850-314FA00E86A9}"/>
                </a:ext>
              </a:extLst>
            </p:cNvPr>
            <p:cNvSpPr/>
            <p:nvPr/>
          </p:nvSpPr>
          <p:spPr>
            <a:xfrm>
              <a:off x="1254125" y="469900"/>
              <a:ext cx="85725" cy="1100138"/>
            </a:xfrm>
            <a:prstGeom prst="rect">
              <a:avLst/>
            </a:prstGeom>
            <a:solidFill>
              <a:srgbClr val="4A5B66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49154B3B-03AF-4D31-9053-B000CEC7C827}"/>
                </a:ext>
              </a:extLst>
            </p:cNvPr>
            <p:cNvSpPr/>
            <p:nvPr/>
          </p:nvSpPr>
          <p:spPr>
            <a:xfrm>
              <a:off x="1438275" y="-463550"/>
              <a:ext cx="187325" cy="2119313"/>
            </a:xfrm>
            <a:prstGeom prst="rect">
              <a:avLst/>
            </a:prstGeom>
            <a:solidFill>
              <a:srgbClr val="DF502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03D2D965-B413-4CE1-920C-2350923EB4C0}"/>
                </a:ext>
              </a:extLst>
            </p:cNvPr>
            <p:cNvSpPr/>
            <p:nvPr/>
          </p:nvSpPr>
          <p:spPr>
            <a:xfrm>
              <a:off x="1482725" y="-395288"/>
              <a:ext cx="98425" cy="177800"/>
            </a:xfrm>
            <a:prstGeom prst="rect">
              <a:avLst/>
            </a:prstGeom>
            <a:solidFill>
              <a:srgbClr val="FFF7E8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1CD0E0F5-C3EE-456A-BE20-EEE98F9F06A4}"/>
                </a:ext>
              </a:extLst>
            </p:cNvPr>
            <p:cNvSpPr/>
            <p:nvPr/>
          </p:nvSpPr>
          <p:spPr>
            <a:xfrm>
              <a:off x="1482725" y="-161925"/>
              <a:ext cx="98425" cy="177800"/>
            </a:xfrm>
            <a:prstGeom prst="rect">
              <a:avLst/>
            </a:prstGeom>
            <a:solidFill>
              <a:srgbClr val="FFF7E8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2FADF228-6497-4F71-8622-8C8F3597622F}"/>
                </a:ext>
              </a:extLst>
            </p:cNvPr>
            <p:cNvSpPr/>
            <p:nvPr/>
          </p:nvSpPr>
          <p:spPr>
            <a:xfrm>
              <a:off x="1482725" y="71438"/>
              <a:ext cx="98425" cy="177800"/>
            </a:xfrm>
            <a:prstGeom prst="rect">
              <a:avLst/>
            </a:prstGeom>
            <a:solidFill>
              <a:srgbClr val="FFF7E8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4" name="Oval 34">
              <a:extLst>
                <a:ext uri="{FF2B5EF4-FFF2-40B4-BE49-F238E27FC236}">
                  <a16:creationId xmlns:a16="http://schemas.microsoft.com/office/drawing/2014/main" id="{BE3DAE05-74FB-4229-ABED-E66F1ED9E1FD}"/>
                </a:ext>
              </a:extLst>
            </p:cNvPr>
            <p:cNvSpPr/>
            <p:nvPr/>
          </p:nvSpPr>
          <p:spPr>
            <a:xfrm>
              <a:off x="3373438" y="1524000"/>
              <a:ext cx="257175" cy="147638"/>
            </a:xfrm>
            <a:prstGeom prst="ellipse">
              <a:avLst/>
            </a:prstGeom>
            <a:solidFill>
              <a:srgbClr val="39221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5" name="Oval 35">
              <a:extLst>
                <a:ext uri="{FF2B5EF4-FFF2-40B4-BE49-F238E27FC236}">
                  <a16:creationId xmlns:a16="http://schemas.microsoft.com/office/drawing/2014/main" id="{AF4A0E72-D89E-4C62-A8AF-6F754B35913F}"/>
                </a:ext>
              </a:extLst>
            </p:cNvPr>
            <p:cNvSpPr/>
            <p:nvPr/>
          </p:nvSpPr>
          <p:spPr>
            <a:xfrm>
              <a:off x="3656013" y="1524000"/>
              <a:ext cx="255587" cy="147638"/>
            </a:xfrm>
            <a:prstGeom prst="ellipse">
              <a:avLst/>
            </a:prstGeom>
            <a:solidFill>
              <a:srgbClr val="39221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6" name="Oval 36">
              <a:extLst>
                <a:ext uri="{FF2B5EF4-FFF2-40B4-BE49-F238E27FC236}">
                  <a16:creationId xmlns:a16="http://schemas.microsoft.com/office/drawing/2014/main" id="{2957E0BE-EE99-48BA-81FF-057E37393270}"/>
                </a:ext>
              </a:extLst>
            </p:cNvPr>
            <p:cNvSpPr/>
            <p:nvPr/>
          </p:nvSpPr>
          <p:spPr>
            <a:xfrm>
              <a:off x="3351213" y="519113"/>
              <a:ext cx="180975" cy="177800"/>
            </a:xfrm>
            <a:prstGeom prst="ellipse">
              <a:avLst/>
            </a:prstGeom>
            <a:solidFill>
              <a:srgbClr val="39221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7" name="Oval 37">
              <a:extLst>
                <a:ext uri="{FF2B5EF4-FFF2-40B4-BE49-F238E27FC236}">
                  <a16:creationId xmlns:a16="http://schemas.microsoft.com/office/drawing/2014/main" id="{0B94899E-65F5-44A0-AD99-F27BA3EAC4D4}"/>
                </a:ext>
              </a:extLst>
            </p:cNvPr>
            <p:cNvSpPr/>
            <p:nvPr/>
          </p:nvSpPr>
          <p:spPr>
            <a:xfrm>
              <a:off x="3400425" y="573088"/>
              <a:ext cx="109537" cy="107950"/>
            </a:xfrm>
            <a:prstGeom prst="ellipse">
              <a:avLst/>
            </a:prstGeom>
            <a:solidFill>
              <a:srgbClr val="FFF7E8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8" name="Oval 38">
              <a:extLst>
                <a:ext uri="{FF2B5EF4-FFF2-40B4-BE49-F238E27FC236}">
                  <a16:creationId xmlns:a16="http://schemas.microsoft.com/office/drawing/2014/main" id="{681D1D27-71E9-47A8-B7A0-F25BCC28E2CF}"/>
                </a:ext>
              </a:extLst>
            </p:cNvPr>
            <p:cNvSpPr/>
            <p:nvPr/>
          </p:nvSpPr>
          <p:spPr>
            <a:xfrm>
              <a:off x="3757613" y="519113"/>
              <a:ext cx="176212" cy="177800"/>
            </a:xfrm>
            <a:prstGeom prst="ellipse">
              <a:avLst/>
            </a:prstGeom>
            <a:solidFill>
              <a:srgbClr val="39221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9" name="Oval 39">
              <a:extLst>
                <a:ext uri="{FF2B5EF4-FFF2-40B4-BE49-F238E27FC236}">
                  <a16:creationId xmlns:a16="http://schemas.microsoft.com/office/drawing/2014/main" id="{1B61312B-0B56-4994-BCD7-4F9784F6D249}"/>
                </a:ext>
              </a:extLst>
            </p:cNvPr>
            <p:cNvSpPr/>
            <p:nvPr/>
          </p:nvSpPr>
          <p:spPr>
            <a:xfrm>
              <a:off x="3776663" y="573088"/>
              <a:ext cx="109537" cy="107950"/>
            </a:xfrm>
            <a:prstGeom prst="ellipse">
              <a:avLst/>
            </a:prstGeom>
            <a:solidFill>
              <a:srgbClr val="FFF7E8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C69938FF-8E68-4304-98DC-7EC4F7ABF2BC}"/>
                </a:ext>
              </a:extLst>
            </p:cNvPr>
            <p:cNvSpPr/>
            <p:nvPr/>
          </p:nvSpPr>
          <p:spPr>
            <a:xfrm>
              <a:off x="2374900" y="919163"/>
              <a:ext cx="1176337" cy="996950"/>
            </a:xfrm>
            <a:custGeom>
              <a:avLst/>
              <a:gdLst/>
              <a:ahLst/>
              <a:cxnLst>
                <a:cxn ang="0">
                  <a:pos x="1097413" y="304728"/>
                </a:cxn>
                <a:cxn ang="0">
                  <a:pos x="108989" y="549263"/>
                </a:cxn>
                <a:cxn ang="0">
                  <a:pos x="1097413" y="304728"/>
                </a:cxn>
              </a:cxnLst>
              <a:rect l="0" t="0" r="0" b="0"/>
              <a:pathLst>
                <a:path w="313" h="265">
                  <a:moveTo>
                    <a:pt x="292" y="81"/>
                  </a:moveTo>
                  <a:cubicBezTo>
                    <a:pt x="313" y="162"/>
                    <a:pt x="58" y="265"/>
                    <a:pt x="29" y="146"/>
                  </a:cubicBezTo>
                  <a:cubicBezTo>
                    <a:pt x="0" y="27"/>
                    <a:pt x="272" y="0"/>
                    <a:pt x="292" y="81"/>
                  </a:cubicBezTo>
                  <a:close/>
                </a:path>
              </a:pathLst>
            </a:custGeom>
            <a:solidFill>
              <a:srgbClr val="392214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1C71D1A5-643A-4411-A709-DE544CC1353B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2501900" y="1087438"/>
              <a:ext cx="947737" cy="538163"/>
            </a:xfrm>
            <a:custGeom>
              <a:avLst/>
              <a:gdLst/>
              <a:ahLst/>
              <a:cxnLst>
                <a:cxn ang="0">
                  <a:pos x="876280" y="282253"/>
                </a:cxn>
                <a:cxn ang="0">
                  <a:pos x="876280" y="90321"/>
                </a:cxn>
                <a:cxn ang="0">
                  <a:pos x="876280" y="90321"/>
                </a:cxn>
                <a:cxn ang="0">
                  <a:pos x="876280" y="282253"/>
                </a:cxn>
                <a:cxn ang="0">
                  <a:pos x="823628" y="37633"/>
                </a:cxn>
                <a:cxn ang="0">
                  <a:pos x="831150" y="342467"/>
                </a:cxn>
                <a:cxn ang="0">
                  <a:pos x="774737" y="112901"/>
                </a:cxn>
                <a:cxn ang="0">
                  <a:pos x="774737" y="112901"/>
                </a:cxn>
                <a:cxn ang="0">
                  <a:pos x="718324" y="417734"/>
                </a:cxn>
                <a:cxn ang="0">
                  <a:pos x="733367" y="11290"/>
                </a:cxn>
                <a:cxn ang="0">
                  <a:pos x="759693" y="395154"/>
                </a:cxn>
                <a:cxn ang="0">
                  <a:pos x="673194" y="131718"/>
                </a:cxn>
                <a:cxn ang="0">
                  <a:pos x="673194" y="131718"/>
                </a:cxn>
                <a:cxn ang="0">
                  <a:pos x="613020" y="466658"/>
                </a:cxn>
                <a:cxn ang="0">
                  <a:pos x="639346" y="3763"/>
                </a:cxn>
                <a:cxn ang="0">
                  <a:pos x="650628" y="451605"/>
                </a:cxn>
                <a:cxn ang="0">
                  <a:pos x="575411" y="150535"/>
                </a:cxn>
                <a:cxn ang="0">
                  <a:pos x="575411" y="150535"/>
                </a:cxn>
                <a:cxn ang="0">
                  <a:pos x="511477" y="504292"/>
                </a:cxn>
                <a:cxn ang="0">
                  <a:pos x="541564" y="3763"/>
                </a:cxn>
                <a:cxn ang="0">
                  <a:pos x="549085" y="493002"/>
                </a:cxn>
                <a:cxn ang="0">
                  <a:pos x="473868" y="165588"/>
                </a:cxn>
                <a:cxn ang="0">
                  <a:pos x="473868" y="165588"/>
                </a:cxn>
                <a:cxn ang="0">
                  <a:pos x="409933" y="526872"/>
                </a:cxn>
                <a:cxn ang="0">
                  <a:pos x="443781" y="11290"/>
                </a:cxn>
                <a:cxn ang="0">
                  <a:pos x="443781" y="519346"/>
                </a:cxn>
                <a:cxn ang="0">
                  <a:pos x="376086" y="180642"/>
                </a:cxn>
                <a:cxn ang="0">
                  <a:pos x="376086" y="180642"/>
                </a:cxn>
                <a:cxn ang="0">
                  <a:pos x="308390" y="538163"/>
                </a:cxn>
                <a:cxn ang="0">
                  <a:pos x="342238" y="33870"/>
                </a:cxn>
                <a:cxn ang="0">
                  <a:pos x="345999" y="534399"/>
                </a:cxn>
                <a:cxn ang="0">
                  <a:pos x="274542" y="195695"/>
                </a:cxn>
                <a:cxn ang="0">
                  <a:pos x="274542" y="195695"/>
                </a:cxn>
                <a:cxn ang="0">
                  <a:pos x="214369" y="530636"/>
                </a:cxn>
                <a:cxn ang="0">
                  <a:pos x="236934" y="67740"/>
                </a:cxn>
                <a:cxn ang="0">
                  <a:pos x="248216" y="534399"/>
                </a:cxn>
                <a:cxn ang="0">
                  <a:pos x="176760" y="203222"/>
                </a:cxn>
                <a:cxn ang="0">
                  <a:pos x="176760" y="203222"/>
                </a:cxn>
                <a:cxn ang="0">
                  <a:pos x="124108" y="504292"/>
                </a:cxn>
                <a:cxn ang="0">
                  <a:pos x="131630" y="124191"/>
                </a:cxn>
                <a:cxn ang="0">
                  <a:pos x="154195" y="515582"/>
                </a:cxn>
                <a:cxn ang="0">
                  <a:pos x="78978" y="214512"/>
                </a:cxn>
                <a:cxn ang="0">
                  <a:pos x="78978" y="214512"/>
                </a:cxn>
                <a:cxn ang="0">
                  <a:pos x="41369" y="425261"/>
                </a:cxn>
                <a:cxn ang="0">
                  <a:pos x="78978" y="406444"/>
                </a:cxn>
                <a:cxn ang="0">
                  <a:pos x="78978" y="406444"/>
                </a:cxn>
              </a:cxnLst>
              <a:rect l="0" t="0" r="0" b="0"/>
              <a:pathLst>
                <a:path w="252" h="143">
                  <a:moveTo>
                    <a:pt x="249" y="38"/>
                  </a:moveTo>
                  <a:cubicBezTo>
                    <a:pt x="252" y="52"/>
                    <a:pt x="246" y="66"/>
                    <a:pt x="233" y="79"/>
                  </a:cubicBezTo>
                  <a:cubicBezTo>
                    <a:pt x="233" y="75"/>
                    <a:pt x="233" y="75"/>
                    <a:pt x="233" y="75"/>
                  </a:cubicBezTo>
                  <a:cubicBezTo>
                    <a:pt x="242" y="26"/>
                    <a:pt x="242" y="26"/>
                    <a:pt x="242" y="26"/>
                  </a:cubicBezTo>
                  <a:cubicBezTo>
                    <a:pt x="245" y="29"/>
                    <a:pt x="247" y="33"/>
                    <a:pt x="249" y="38"/>
                  </a:cubicBezTo>
                  <a:close/>
                  <a:moveTo>
                    <a:pt x="233" y="24"/>
                  </a:moveTo>
                  <a:cubicBezTo>
                    <a:pt x="233" y="17"/>
                    <a:pt x="233" y="17"/>
                    <a:pt x="233" y="17"/>
                  </a:cubicBezTo>
                  <a:cubicBezTo>
                    <a:pt x="234" y="18"/>
                    <a:pt x="234" y="18"/>
                    <a:pt x="234" y="18"/>
                  </a:cubicBezTo>
                  <a:lnTo>
                    <a:pt x="233" y="24"/>
                  </a:lnTo>
                  <a:close/>
                  <a:moveTo>
                    <a:pt x="233" y="79"/>
                  </a:moveTo>
                  <a:cubicBezTo>
                    <a:pt x="233" y="80"/>
                    <a:pt x="232" y="80"/>
                    <a:pt x="232" y="81"/>
                  </a:cubicBezTo>
                  <a:cubicBezTo>
                    <a:pt x="233" y="75"/>
                    <a:pt x="233" y="75"/>
                    <a:pt x="233" y="75"/>
                  </a:cubicBezTo>
                  <a:lnTo>
                    <a:pt x="233" y="79"/>
                  </a:lnTo>
                  <a:close/>
                  <a:moveTo>
                    <a:pt x="233" y="17"/>
                  </a:moveTo>
                  <a:cubicBezTo>
                    <a:pt x="229" y="15"/>
                    <a:pt x="224" y="12"/>
                    <a:pt x="219" y="10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102"/>
                    <a:pt x="206" y="102"/>
                    <a:pt x="206" y="102"/>
                  </a:cubicBezTo>
                  <a:cubicBezTo>
                    <a:pt x="211" y="98"/>
                    <a:pt x="216" y="95"/>
                    <a:pt x="221" y="91"/>
                  </a:cubicBezTo>
                  <a:cubicBezTo>
                    <a:pt x="233" y="24"/>
                    <a:pt x="233" y="24"/>
                    <a:pt x="233" y="24"/>
                  </a:cubicBezTo>
                  <a:lnTo>
                    <a:pt x="233" y="17"/>
                  </a:lnTo>
                  <a:close/>
                  <a:moveTo>
                    <a:pt x="206" y="30"/>
                  </a:moveTo>
                  <a:cubicBezTo>
                    <a:pt x="206" y="6"/>
                    <a:pt x="206" y="6"/>
                    <a:pt x="206" y="6"/>
                  </a:cubicBezTo>
                  <a:cubicBezTo>
                    <a:pt x="208" y="6"/>
                    <a:pt x="209" y="7"/>
                    <a:pt x="210" y="7"/>
                  </a:cubicBezTo>
                  <a:lnTo>
                    <a:pt x="206" y="30"/>
                  </a:lnTo>
                  <a:close/>
                  <a:moveTo>
                    <a:pt x="206" y="6"/>
                  </a:moveTo>
                  <a:cubicBezTo>
                    <a:pt x="206" y="30"/>
                    <a:pt x="206" y="30"/>
                    <a:pt x="206" y="30"/>
                  </a:cubicBezTo>
                  <a:cubicBezTo>
                    <a:pt x="191" y="111"/>
                    <a:pt x="191" y="111"/>
                    <a:pt x="191" y="111"/>
                  </a:cubicBezTo>
                  <a:cubicBezTo>
                    <a:pt x="187" y="113"/>
                    <a:pt x="183" y="115"/>
                    <a:pt x="179" y="117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95" y="3"/>
                    <a:pt x="195" y="3"/>
                    <a:pt x="195" y="3"/>
                  </a:cubicBezTo>
                  <a:cubicBezTo>
                    <a:pt x="199" y="4"/>
                    <a:pt x="202" y="5"/>
                    <a:pt x="206" y="6"/>
                  </a:cubicBezTo>
                  <a:close/>
                  <a:moveTo>
                    <a:pt x="206" y="81"/>
                  </a:moveTo>
                  <a:cubicBezTo>
                    <a:pt x="202" y="105"/>
                    <a:pt x="202" y="105"/>
                    <a:pt x="202" y="105"/>
                  </a:cubicBezTo>
                  <a:cubicBezTo>
                    <a:pt x="203" y="104"/>
                    <a:pt x="205" y="103"/>
                    <a:pt x="206" y="102"/>
                  </a:cubicBezTo>
                  <a:lnTo>
                    <a:pt x="206" y="81"/>
                  </a:lnTo>
                  <a:close/>
                  <a:moveTo>
                    <a:pt x="179" y="35"/>
                  </a:moveTo>
                  <a:cubicBezTo>
                    <a:pt x="186" y="2"/>
                    <a:pt x="186" y="2"/>
                    <a:pt x="186" y="2"/>
                  </a:cubicBezTo>
                  <a:cubicBezTo>
                    <a:pt x="184" y="2"/>
                    <a:pt x="182" y="1"/>
                    <a:pt x="179" y="1"/>
                  </a:cubicBezTo>
                  <a:lnTo>
                    <a:pt x="179" y="35"/>
                  </a:lnTo>
                  <a:close/>
                  <a:moveTo>
                    <a:pt x="179" y="1"/>
                  </a:moveTo>
                  <a:cubicBezTo>
                    <a:pt x="179" y="35"/>
                    <a:pt x="179" y="35"/>
                    <a:pt x="179" y="35"/>
                  </a:cubicBezTo>
                  <a:cubicBezTo>
                    <a:pt x="163" y="124"/>
                    <a:pt x="163" y="124"/>
                    <a:pt x="163" y="124"/>
                  </a:cubicBezTo>
                  <a:cubicBezTo>
                    <a:pt x="160" y="126"/>
                    <a:pt x="156" y="127"/>
                    <a:pt x="153" y="128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73" y="1"/>
                    <a:pt x="176" y="1"/>
                    <a:pt x="179" y="1"/>
                  </a:cubicBezTo>
                  <a:close/>
                  <a:moveTo>
                    <a:pt x="179" y="86"/>
                  </a:moveTo>
                  <a:cubicBezTo>
                    <a:pt x="173" y="120"/>
                    <a:pt x="173" y="120"/>
                    <a:pt x="173" y="120"/>
                  </a:cubicBezTo>
                  <a:cubicBezTo>
                    <a:pt x="175" y="119"/>
                    <a:pt x="177" y="118"/>
                    <a:pt x="179" y="117"/>
                  </a:cubicBezTo>
                  <a:lnTo>
                    <a:pt x="179" y="86"/>
                  </a:lnTo>
                  <a:close/>
                  <a:moveTo>
                    <a:pt x="153" y="40"/>
                  </a:moveTo>
                  <a:cubicBezTo>
                    <a:pt x="160" y="0"/>
                    <a:pt x="160" y="0"/>
                    <a:pt x="160" y="0"/>
                  </a:cubicBezTo>
                  <a:cubicBezTo>
                    <a:pt x="158" y="0"/>
                    <a:pt x="155" y="0"/>
                    <a:pt x="153" y="0"/>
                  </a:cubicBezTo>
                  <a:lnTo>
                    <a:pt x="153" y="40"/>
                  </a:lnTo>
                  <a:close/>
                  <a:moveTo>
                    <a:pt x="153" y="0"/>
                  </a:moveTo>
                  <a:cubicBezTo>
                    <a:pt x="153" y="40"/>
                    <a:pt x="153" y="40"/>
                    <a:pt x="153" y="40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32" y="135"/>
                    <a:pt x="129" y="136"/>
                    <a:pt x="126" y="136"/>
                  </a:cubicBezTo>
                  <a:cubicBezTo>
                    <a:pt x="126" y="95"/>
                    <a:pt x="126" y="95"/>
                    <a:pt x="126" y="95"/>
                  </a:cubicBezTo>
                  <a:cubicBezTo>
                    <a:pt x="144" y="1"/>
                    <a:pt x="144" y="1"/>
                    <a:pt x="144" y="1"/>
                  </a:cubicBezTo>
                  <a:cubicBezTo>
                    <a:pt x="147" y="1"/>
                    <a:pt x="150" y="0"/>
                    <a:pt x="153" y="0"/>
                  </a:cubicBezTo>
                  <a:close/>
                  <a:moveTo>
                    <a:pt x="153" y="91"/>
                  </a:moveTo>
                  <a:cubicBezTo>
                    <a:pt x="146" y="131"/>
                    <a:pt x="146" y="131"/>
                    <a:pt x="146" y="131"/>
                  </a:cubicBezTo>
                  <a:cubicBezTo>
                    <a:pt x="148" y="130"/>
                    <a:pt x="150" y="129"/>
                    <a:pt x="153" y="128"/>
                  </a:cubicBezTo>
                  <a:lnTo>
                    <a:pt x="153" y="91"/>
                  </a:lnTo>
                  <a:close/>
                  <a:moveTo>
                    <a:pt x="126" y="44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132" y="2"/>
                    <a:pt x="129" y="2"/>
                    <a:pt x="126" y="2"/>
                  </a:cubicBezTo>
                  <a:lnTo>
                    <a:pt x="126" y="44"/>
                  </a:lnTo>
                  <a:close/>
                  <a:moveTo>
                    <a:pt x="126" y="2"/>
                  </a:moveTo>
                  <a:cubicBezTo>
                    <a:pt x="126" y="44"/>
                    <a:pt x="126" y="44"/>
                    <a:pt x="126" y="44"/>
                  </a:cubicBezTo>
                  <a:cubicBezTo>
                    <a:pt x="109" y="140"/>
                    <a:pt x="109" y="140"/>
                    <a:pt x="109" y="140"/>
                  </a:cubicBezTo>
                  <a:cubicBezTo>
                    <a:pt x="106" y="141"/>
                    <a:pt x="103" y="141"/>
                    <a:pt x="100" y="141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20" y="3"/>
                    <a:pt x="123" y="3"/>
                    <a:pt x="126" y="2"/>
                  </a:cubicBezTo>
                  <a:close/>
                  <a:moveTo>
                    <a:pt x="126" y="95"/>
                  </a:moveTo>
                  <a:cubicBezTo>
                    <a:pt x="118" y="138"/>
                    <a:pt x="118" y="138"/>
                    <a:pt x="118" y="138"/>
                  </a:cubicBezTo>
                  <a:cubicBezTo>
                    <a:pt x="121" y="138"/>
                    <a:pt x="124" y="137"/>
                    <a:pt x="126" y="136"/>
                  </a:cubicBezTo>
                  <a:lnTo>
                    <a:pt x="126" y="95"/>
                  </a:lnTo>
                  <a:close/>
                  <a:moveTo>
                    <a:pt x="100" y="48"/>
                  </a:moveTo>
                  <a:cubicBezTo>
                    <a:pt x="108" y="5"/>
                    <a:pt x="108" y="5"/>
                    <a:pt x="108" y="5"/>
                  </a:cubicBezTo>
                  <a:cubicBezTo>
                    <a:pt x="105" y="6"/>
                    <a:pt x="102" y="6"/>
                    <a:pt x="100" y="7"/>
                  </a:cubicBezTo>
                  <a:lnTo>
                    <a:pt x="100" y="48"/>
                  </a:lnTo>
                  <a:close/>
                  <a:moveTo>
                    <a:pt x="100" y="7"/>
                  </a:moveTo>
                  <a:cubicBezTo>
                    <a:pt x="100" y="48"/>
                    <a:pt x="100" y="48"/>
                    <a:pt x="100" y="48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79" y="143"/>
                    <a:pt x="76" y="143"/>
                    <a:pt x="73" y="14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4" y="8"/>
                    <a:pt x="97" y="7"/>
                    <a:pt x="100" y="7"/>
                  </a:cubicBezTo>
                  <a:close/>
                  <a:moveTo>
                    <a:pt x="100" y="99"/>
                  </a:moveTo>
                  <a:cubicBezTo>
                    <a:pt x="92" y="142"/>
                    <a:pt x="92" y="142"/>
                    <a:pt x="92" y="142"/>
                  </a:cubicBezTo>
                  <a:cubicBezTo>
                    <a:pt x="95" y="142"/>
                    <a:pt x="97" y="142"/>
                    <a:pt x="100" y="141"/>
                  </a:cubicBezTo>
                  <a:lnTo>
                    <a:pt x="100" y="99"/>
                  </a:lnTo>
                  <a:close/>
                  <a:moveTo>
                    <a:pt x="73" y="52"/>
                  </a:moveTo>
                  <a:cubicBezTo>
                    <a:pt x="81" y="12"/>
                    <a:pt x="81" y="12"/>
                    <a:pt x="81" y="12"/>
                  </a:cubicBezTo>
                  <a:cubicBezTo>
                    <a:pt x="78" y="13"/>
                    <a:pt x="76" y="13"/>
                    <a:pt x="73" y="14"/>
                  </a:cubicBezTo>
                  <a:lnTo>
                    <a:pt x="73" y="52"/>
                  </a:lnTo>
                  <a:close/>
                  <a:moveTo>
                    <a:pt x="73" y="14"/>
                  </a:moveTo>
                  <a:cubicBezTo>
                    <a:pt x="73" y="52"/>
                    <a:pt x="73" y="52"/>
                    <a:pt x="73" y="52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4" y="141"/>
                    <a:pt x="50" y="140"/>
                    <a:pt x="47" y="139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7" y="17"/>
                    <a:pt x="70" y="15"/>
                    <a:pt x="73" y="14"/>
                  </a:cubicBezTo>
                  <a:close/>
                  <a:moveTo>
                    <a:pt x="73" y="103"/>
                  </a:moveTo>
                  <a:cubicBezTo>
                    <a:pt x="66" y="142"/>
                    <a:pt x="66" y="142"/>
                    <a:pt x="66" y="142"/>
                  </a:cubicBezTo>
                  <a:cubicBezTo>
                    <a:pt x="69" y="143"/>
                    <a:pt x="71" y="143"/>
                    <a:pt x="73" y="143"/>
                  </a:cubicBezTo>
                  <a:lnTo>
                    <a:pt x="73" y="103"/>
                  </a:lnTo>
                  <a:close/>
                  <a:moveTo>
                    <a:pt x="47" y="54"/>
                  </a:moveTo>
                  <a:cubicBezTo>
                    <a:pt x="53" y="23"/>
                    <a:pt x="53" y="23"/>
                    <a:pt x="53" y="23"/>
                  </a:cubicBezTo>
                  <a:cubicBezTo>
                    <a:pt x="51" y="24"/>
                    <a:pt x="49" y="25"/>
                    <a:pt x="47" y="26"/>
                  </a:cubicBezTo>
                  <a:lnTo>
                    <a:pt x="47" y="54"/>
                  </a:lnTo>
                  <a:close/>
                  <a:moveTo>
                    <a:pt x="47" y="26"/>
                  </a:moveTo>
                  <a:cubicBezTo>
                    <a:pt x="47" y="54"/>
                    <a:pt x="47" y="54"/>
                    <a:pt x="47" y="54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28" y="131"/>
                    <a:pt x="24" y="129"/>
                    <a:pt x="21" y="126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9" y="31"/>
                    <a:pt x="43" y="28"/>
                    <a:pt x="47" y="26"/>
                  </a:cubicBezTo>
                  <a:close/>
                  <a:moveTo>
                    <a:pt x="47" y="106"/>
                  </a:moveTo>
                  <a:cubicBezTo>
                    <a:pt x="41" y="137"/>
                    <a:pt x="41" y="137"/>
                    <a:pt x="41" y="137"/>
                  </a:cubicBezTo>
                  <a:cubicBezTo>
                    <a:pt x="43" y="138"/>
                    <a:pt x="45" y="139"/>
                    <a:pt x="47" y="139"/>
                  </a:cubicBezTo>
                  <a:lnTo>
                    <a:pt x="47" y="106"/>
                  </a:lnTo>
                  <a:close/>
                  <a:moveTo>
                    <a:pt x="21" y="57"/>
                  </a:moveTo>
                  <a:cubicBezTo>
                    <a:pt x="24" y="42"/>
                    <a:pt x="24" y="42"/>
                    <a:pt x="24" y="42"/>
                  </a:cubicBezTo>
                  <a:cubicBezTo>
                    <a:pt x="23" y="43"/>
                    <a:pt x="22" y="44"/>
                    <a:pt x="21" y="45"/>
                  </a:cubicBezTo>
                  <a:lnTo>
                    <a:pt x="21" y="57"/>
                  </a:lnTo>
                  <a:close/>
                  <a:moveTo>
                    <a:pt x="21" y="45"/>
                  </a:moveTo>
                  <a:cubicBezTo>
                    <a:pt x="21" y="57"/>
                    <a:pt x="21" y="57"/>
                    <a:pt x="21" y="57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8" y="109"/>
                    <a:pt x="6" y="104"/>
                    <a:pt x="5" y="98"/>
                  </a:cubicBezTo>
                  <a:cubicBezTo>
                    <a:pt x="0" y="77"/>
                    <a:pt x="7" y="59"/>
                    <a:pt x="21" y="45"/>
                  </a:cubicBezTo>
                  <a:close/>
                  <a:moveTo>
                    <a:pt x="21" y="108"/>
                  </a:moveTo>
                  <a:cubicBezTo>
                    <a:pt x="18" y="123"/>
                    <a:pt x="18" y="123"/>
                    <a:pt x="18" y="123"/>
                  </a:cubicBezTo>
                  <a:cubicBezTo>
                    <a:pt x="19" y="124"/>
                    <a:pt x="20" y="125"/>
                    <a:pt x="21" y="126"/>
                  </a:cubicBezTo>
                  <a:lnTo>
                    <a:pt x="21" y="108"/>
                  </a:lnTo>
                  <a:close/>
                </a:path>
              </a:pathLst>
            </a:custGeom>
            <a:solidFill>
              <a:srgbClr val="9B5C29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5E4A2DA8-3CCB-49AE-9351-1F8F359208DF}"/>
                </a:ext>
              </a:extLst>
            </p:cNvPr>
            <p:cNvSpPr/>
            <p:nvPr/>
          </p:nvSpPr>
          <p:spPr>
            <a:xfrm>
              <a:off x="2930525" y="606425"/>
              <a:ext cx="1425575" cy="993775"/>
            </a:xfrm>
            <a:custGeom>
              <a:avLst/>
              <a:gdLst/>
              <a:ahLst/>
              <a:cxnLst>
                <a:cxn ang="0">
                  <a:pos x="714668" y="0"/>
                </a:cxn>
                <a:cxn ang="0">
                  <a:pos x="714668" y="993775"/>
                </a:cxn>
                <a:cxn ang="0">
                  <a:pos x="714668" y="0"/>
                </a:cxn>
              </a:cxnLst>
              <a:rect l="0" t="0" r="0" b="0"/>
              <a:pathLst>
                <a:path w="379" h="264">
                  <a:moveTo>
                    <a:pt x="190" y="0"/>
                  </a:moveTo>
                  <a:cubicBezTo>
                    <a:pt x="322" y="0"/>
                    <a:pt x="379" y="264"/>
                    <a:pt x="190" y="264"/>
                  </a:cubicBezTo>
                  <a:cubicBezTo>
                    <a:pt x="0" y="264"/>
                    <a:pt x="58" y="0"/>
                    <a:pt x="190" y="0"/>
                  </a:cubicBezTo>
                  <a:close/>
                </a:path>
              </a:pathLst>
            </a:custGeom>
            <a:solidFill>
              <a:srgbClr val="392214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14D17C90-AD4B-4142-95CA-D173398ECB95}"/>
                </a:ext>
              </a:extLst>
            </p:cNvPr>
            <p:cNvSpPr/>
            <p:nvPr/>
          </p:nvSpPr>
          <p:spPr>
            <a:xfrm>
              <a:off x="2987675" y="644525"/>
              <a:ext cx="1311275" cy="917575"/>
            </a:xfrm>
            <a:custGeom>
              <a:avLst/>
              <a:gdLst/>
              <a:ahLst/>
              <a:cxnLst>
                <a:cxn ang="0">
                  <a:pos x="657516" y="0"/>
                </a:cxn>
                <a:cxn ang="0">
                  <a:pos x="657516" y="917575"/>
                </a:cxn>
                <a:cxn ang="0">
                  <a:pos x="657516" y="0"/>
                </a:cxn>
              </a:cxnLst>
              <a:rect l="0" t="0" r="0" b="0"/>
              <a:pathLst>
                <a:path w="349" h="244">
                  <a:moveTo>
                    <a:pt x="175" y="0"/>
                  </a:moveTo>
                  <a:cubicBezTo>
                    <a:pt x="296" y="0"/>
                    <a:pt x="349" y="244"/>
                    <a:pt x="175" y="244"/>
                  </a:cubicBezTo>
                  <a:cubicBezTo>
                    <a:pt x="0" y="244"/>
                    <a:pt x="53" y="0"/>
                    <a:pt x="175" y="0"/>
                  </a:cubicBezTo>
                  <a:close/>
                </a:path>
              </a:pathLst>
            </a:custGeom>
            <a:solidFill>
              <a:srgbClr val="9B5C29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A696542F-F342-40A3-AB4F-7027A28FF5C7}"/>
                </a:ext>
              </a:extLst>
            </p:cNvPr>
            <p:cNvSpPr/>
            <p:nvPr/>
          </p:nvSpPr>
          <p:spPr>
            <a:xfrm>
              <a:off x="3565525" y="941388"/>
              <a:ext cx="153987" cy="139700"/>
            </a:xfrm>
            <a:custGeom>
              <a:avLst/>
              <a:gdLst/>
              <a:ahLst/>
              <a:cxnLst>
                <a:cxn ang="0">
                  <a:pos x="56336" y="0"/>
                </a:cxn>
                <a:cxn ang="0">
                  <a:pos x="101406" y="0"/>
                </a:cxn>
                <a:cxn ang="0">
                  <a:pos x="150231" y="33981"/>
                </a:cxn>
                <a:cxn ang="0">
                  <a:pos x="93894" y="139700"/>
                </a:cxn>
                <a:cxn ang="0">
                  <a:pos x="63848" y="139700"/>
                </a:cxn>
                <a:cxn ang="0">
                  <a:pos x="3755" y="33981"/>
                </a:cxn>
                <a:cxn ang="0">
                  <a:pos x="56336" y="0"/>
                </a:cxn>
              </a:cxnLst>
              <a:rect l="0" t="0" r="0" b="0"/>
              <a:pathLst>
                <a:path w="41" h="37">
                  <a:moveTo>
                    <a:pt x="15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41" y="4"/>
                    <a:pt x="40" y="9"/>
                  </a:cubicBezTo>
                  <a:cubicBezTo>
                    <a:pt x="37" y="18"/>
                    <a:pt x="36" y="37"/>
                    <a:pt x="25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5" y="37"/>
                    <a:pt x="4" y="18"/>
                    <a:pt x="1" y="9"/>
                  </a:cubicBezTo>
                  <a:cubicBezTo>
                    <a:pt x="0" y="4"/>
                    <a:pt x="7" y="0"/>
                    <a:pt x="15" y="0"/>
                  </a:cubicBezTo>
                  <a:close/>
                </a:path>
              </a:pathLst>
            </a:custGeom>
            <a:solidFill>
              <a:srgbClr val="FFF7E8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357DE730-45DB-4DD9-9EE2-DECE8146CDC7}"/>
                </a:ext>
              </a:extLst>
            </p:cNvPr>
            <p:cNvSpPr/>
            <p:nvPr/>
          </p:nvSpPr>
          <p:spPr>
            <a:xfrm>
              <a:off x="3636963" y="982663"/>
              <a:ext cx="11112" cy="109538"/>
            </a:xfrm>
            <a:prstGeom prst="rect">
              <a:avLst/>
            </a:prstGeom>
            <a:solidFill>
              <a:srgbClr val="9B5C29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46" name="Oval 46">
              <a:extLst>
                <a:ext uri="{FF2B5EF4-FFF2-40B4-BE49-F238E27FC236}">
                  <a16:creationId xmlns:a16="http://schemas.microsoft.com/office/drawing/2014/main" id="{A7A48F26-F89C-4D22-9983-78E152023E76}"/>
                </a:ext>
              </a:extLst>
            </p:cNvPr>
            <p:cNvSpPr/>
            <p:nvPr/>
          </p:nvSpPr>
          <p:spPr>
            <a:xfrm>
              <a:off x="3487738" y="836613"/>
              <a:ext cx="314325" cy="165100"/>
            </a:xfrm>
            <a:prstGeom prst="ellipse">
              <a:avLst/>
            </a:prstGeom>
            <a:solidFill>
              <a:srgbClr val="9B5C29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47" name="Oval 47">
              <a:extLst>
                <a:ext uri="{FF2B5EF4-FFF2-40B4-BE49-F238E27FC236}">
                  <a16:creationId xmlns:a16="http://schemas.microsoft.com/office/drawing/2014/main" id="{ABE1BA0F-BE71-4659-BBDD-66EB10844F90}"/>
                </a:ext>
              </a:extLst>
            </p:cNvPr>
            <p:cNvSpPr/>
            <p:nvPr/>
          </p:nvSpPr>
          <p:spPr>
            <a:xfrm>
              <a:off x="3524250" y="862013"/>
              <a:ext cx="241300" cy="112713"/>
            </a:xfrm>
            <a:prstGeom prst="ellipse">
              <a:avLst/>
            </a:prstGeom>
            <a:solidFill>
              <a:srgbClr val="FFF7E8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48" name="Oval 48">
              <a:extLst>
                <a:ext uri="{FF2B5EF4-FFF2-40B4-BE49-F238E27FC236}">
                  <a16:creationId xmlns:a16="http://schemas.microsoft.com/office/drawing/2014/main" id="{60A757BF-6D44-4EC2-851C-3D5289367585}"/>
                </a:ext>
              </a:extLst>
            </p:cNvPr>
            <p:cNvSpPr/>
            <p:nvPr/>
          </p:nvSpPr>
          <p:spPr>
            <a:xfrm>
              <a:off x="3573463" y="685800"/>
              <a:ext cx="49212" cy="142875"/>
            </a:xfrm>
            <a:prstGeom prst="ellipse">
              <a:avLst/>
            </a:prstGeom>
            <a:solidFill>
              <a:srgbClr val="39221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49" name="Oval 49">
              <a:extLst>
                <a:ext uri="{FF2B5EF4-FFF2-40B4-BE49-F238E27FC236}">
                  <a16:creationId xmlns:a16="http://schemas.microsoft.com/office/drawing/2014/main" id="{0CEA8E04-3942-40E0-A241-4AE40CF41D97}"/>
                </a:ext>
              </a:extLst>
            </p:cNvPr>
            <p:cNvSpPr/>
            <p:nvPr/>
          </p:nvSpPr>
          <p:spPr>
            <a:xfrm>
              <a:off x="3667125" y="685800"/>
              <a:ext cx="46037" cy="142875"/>
            </a:xfrm>
            <a:prstGeom prst="ellipse">
              <a:avLst/>
            </a:prstGeom>
            <a:solidFill>
              <a:srgbClr val="39221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0" name="Oval 50">
              <a:extLst>
                <a:ext uri="{FF2B5EF4-FFF2-40B4-BE49-F238E27FC236}">
                  <a16:creationId xmlns:a16="http://schemas.microsoft.com/office/drawing/2014/main" id="{42DD630B-272F-493C-977B-BE9AFF6817B9}"/>
                </a:ext>
              </a:extLst>
            </p:cNvPr>
            <p:cNvSpPr/>
            <p:nvPr/>
          </p:nvSpPr>
          <p:spPr>
            <a:xfrm>
              <a:off x="3562350" y="869950"/>
              <a:ext cx="161925" cy="68263"/>
            </a:xfrm>
            <a:prstGeom prst="ellipse">
              <a:avLst/>
            </a:prstGeom>
            <a:solidFill>
              <a:srgbClr val="39221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1" name="Oval 51">
              <a:extLst>
                <a:ext uri="{FF2B5EF4-FFF2-40B4-BE49-F238E27FC236}">
                  <a16:creationId xmlns:a16="http://schemas.microsoft.com/office/drawing/2014/main" id="{74C96BF4-860C-43B7-BFAB-BFC7DFF5C8A7}"/>
                </a:ext>
              </a:extLst>
            </p:cNvPr>
            <p:cNvSpPr/>
            <p:nvPr/>
          </p:nvSpPr>
          <p:spPr>
            <a:xfrm>
              <a:off x="3433763" y="1122363"/>
              <a:ext cx="417512" cy="414338"/>
            </a:xfrm>
            <a:prstGeom prst="ellipse">
              <a:avLst/>
            </a:prstGeom>
            <a:solidFill>
              <a:srgbClr val="FFF7E8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9A10F06C-D540-42CF-A17C-98851821070D}"/>
                </a:ext>
              </a:extLst>
            </p:cNvPr>
            <p:cNvSpPr/>
            <p:nvPr/>
          </p:nvSpPr>
          <p:spPr>
            <a:xfrm>
              <a:off x="3630613" y="1177925"/>
              <a:ext cx="25400" cy="150813"/>
            </a:xfrm>
            <a:custGeom>
              <a:avLst/>
              <a:gdLst/>
              <a:ahLst/>
              <a:cxnLst>
                <a:cxn ang="0">
                  <a:pos x="14514" y="0"/>
                </a:cxn>
                <a:cxn ang="0">
                  <a:pos x="14514" y="0"/>
                </a:cxn>
                <a:cxn ang="0">
                  <a:pos x="25400" y="11310"/>
                </a:cxn>
                <a:cxn ang="0">
                  <a:pos x="25400" y="139502"/>
                </a:cxn>
                <a:cxn ang="0">
                  <a:pos x="14514" y="150813"/>
                </a:cxn>
                <a:cxn ang="0">
                  <a:pos x="14514" y="150813"/>
                </a:cxn>
                <a:cxn ang="0">
                  <a:pos x="0" y="139502"/>
                </a:cxn>
                <a:cxn ang="0">
                  <a:pos x="0" y="11310"/>
                </a:cxn>
                <a:cxn ang="0">
                  <a:pos x="14514" y="0"/>
                </a:cxn>
              </a:cxnLst>
              <a:rect l="0" t="0" r="0" b="0"/>
              <a:pathLst>
                <a:path w="7" h="4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9"/>
                    <a:pt x="5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9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392214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401511C0-74BA-4741-83CD-75512A644F4B}"/>
                </a:ext>
              </a:extLst>
            </p:cNvPr>
            <p:cNvSpPr/>
            <p:nvPr/>
          </p:nvSpPr>
          <p:spPr>
            <a:xfrm>
              <a:off x="3543300" y="1238250"/>
              <a:ext cx="104775" cy="95250"/>
            </a:xfrm>
            <a:custGeom>
              <a:avLst/>
              <a:gdLst/>
              <a:ahLst/>
              <a:cxnLst>
                <a:cxn ang="0">
                  <a:pos x="3741" y="3810"/>
                </a:cxn>
                <a:cxn ang="0">
                  <a:pos x="3741" y="3810"/>
                </a:cxn>
                <a:cxn ang="0">
                  <a:pos x="22451" y="3810"/>
                </a:cxn>
                <a:cxn ang="0">
                  <a:pos x="97291" y="72390"/>
                </a:cxn>
                <a:cxn ang="0">
                  <a:pos x="101033" y="91440"/>
                </a:cxn>
                <a:cxn ang="0">
                  <a:pos x="82323" y="91440"/>
                </a:cxn>
                <a:cxn ang="0">
                  <a:pos x="3741" y="22860"/>
                </a:cxn>
                <a:cxn ang="0">
                  <a:pos x="3741" y="3810"/>
                </a:cxn>
              </a:cxnLst>
              <a:rect l="0" t="0" r="0" b="0"/>
              <a:pathLst>
                <a:path w="28" h="2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8" y="21"/>
                    <a:pt x="28" y="23"/>
                    <a:pt x="27" y="24"/>
                  </a:cubicBezTo>
                  <a:cubicBezTo>
                    <a:pt x="25" y="25"/>
                    <a:pt x="23" y="25"/>
                    <a:pt x="22" y="2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lose/>
                </a:path>
              </a:pathLst>
            </a:custGeom>
            <a:solidFill>
              <a:srgbClr val="392214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4" name="Oval 54">
              <a:extLst>
                <a:ext uri="{FF2B5EF4-FFF2-40B4-BE49-F238E27FC236}">
                  <a16:creationId xmlns:a16="http://schemas.microsoft.com/office/drawing/2014/main" id="{1E6E1BB6-7850-46DA-9A9E-01872EFEDF38}"/>
                </a:ext>
              </a:extLst>
            </p:cNvPr>
            <p:cNvSpPr/>
            <p:nvPr/>
          </p:nvSpPr>
          <p:spPr>
            <a:xfrm>
              <a:off x="3630613" y="1136650"/>
              <a:ext cx="25400" cy="26988"/>
            </a:xfrm>
            <a:prstGeom prst="ellipse">
              <a:avLst/>
            </a:prstGeom>
            <a:solidFill>
              <a:srgbClr val="DF502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5" name="Oval 55">
              <a:extLst>
                <a:ext uri="{FF2B5EF4-FFF2-40B4-BE49-F238E27FC236}">
                  <a16:creationId xmlns:a16="http://schemas.microsoft.com/office/drawing/2014/main" id="{527D4794-F7DF-4C4C-A5C5-B7F2E40F051C}"/>
                </a:ext>
              </a:extLst>
            </p:cNvPr>
            <p:cNvSpPr/>
            <p:nvPr/>
          </p:nvSpPr>
          <p:spPr>
            <a:xfrm>
              <a:off x="3814763" y="1320800"/>
              <a:ext cx="25400" cy="26988"/>
            </a:xfrm>
            <a:prstGeom prst="ellipse">
              <a:avLst/>
            </a:prstGeom>
            <a:solidFill>
              <a:srgbClr val="DF502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6" name="Oval 56">
              <a:extLst>
                <a:ext uri="{FF2B5EF4-FFF2-40B4-BE49-F238E27FC236}">
                  <a16:creationId xmlns:a16="http://schemas.microsoft.com/office/drawing/2014/main" id="{65662CAC-9CF4-494E-BE59-1D9C067DD968}"/>
                </a:ext>
              </a:extLst>
            </p:cNvPr>
            <p:cNvSpPr/>
            <p:nvPr/>
          </p:nvSpPr>
          <p:spPr>
            <a:xfrm>
              <a:off x="3633788" y="1506538"/>
              <a:ext cx="25400" cy="25400"/>
            </a:xfrm>
            <a:prstGeom prst="ellipse">
              <a:avLst/>
            </a:prstGeom>
            <a:solidFill>
              <a:srgbClr val="DF502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7" name="Oval 57">
              <a:extLst>
                <a:ext uri="{FF2B5EF4-FFF2-40B4-BE49-F238E27FC236}">
                  <a16:creationId xmlns:a16="http://schemas.microsoft.com/office/drawing/2014/main" id="{76066793-BC20-4957-B7AD-9C509061030C}"/>
                </a:ext>
              </a:extLst>
            </p:cNvPr>
            <p:cNvSpPr/>
            <p:nvPr/>
          </p:nvSpPr>
          <p:spPr>
            <a:xfrm>
              <a:off x="3449638" y="1320800"/>
              <a:ext cx="25400" cy="26988"/>
            </a:xfrm>
            <a:prstGeom prst="ellipse">
              <a:avLst/>
            </a:prstGeom>
            <a:solidFill>
              <a:srgbClr val="DF502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8" name="Oval 58">
              <a:extLst>
                <a:ext uri="{FF2B5EF4-FFF2-40B4-BE49-F238E27FC236}">
                  <a16:creationId xmlns:a16="http://schemas.microsoft.com/office/drawing/2014/main" id="{AA0A669B-47B9-4E0A-B392-B8F228175AD3}"/>
                </a:ext>
              </a:extLst>
            </p:cNvPr>
            <p:cNvSpPr/>
            <p:nvPr/>
          </p:nvSpPr>
          <p:spPr>
            <a:xfrm>
              <a:off x="3611563" y="1298575"/>
              <a:ext cx="63500" cy="60325"/>
            </a:xfrm>
            <a:prstGeom prst="ellipse">
              <a:avLst/>
            </a:prstGeom>
            <a:solidFill>
              <a:srgbClr val="39221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9" name="Oval 59">
              <a:extLst>
                <a:ext uri="{FF2B5EF4-FFF2-40B4-BE49-F238E27FC236}">
                  <a16:creationId xmlns:a16="http://schemas.microsoft.com/office/drawing/2014/main" id="{21863439-1E08-41E9-8A1F-BBEA8F6C517B}"/>
                </a:ext>
              </a:extLst>
            </p:cNvPr>
            <p:cNvSpPr/>
            <p:nvPr/>
          </p:nvSpPr>
          <p:spPr>
            <a:xfrm>
              <a:off x="3719513" y="1069975"/>
              <a:ext cx="219075" cy="217488"/>
            </a:xfrm>
            <a:prstGeom prst="ellipse">
              <a:avLst/>
            </a:prstGeom>
            <a:solidFill>
              <a:srgbClr val="39221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" name="Oval 60">
              <a:extLst>
                <a:ext uri="{FF2B5EF4-FFF2-40B4-BE49-F238E27FC236}">
                  <a16:creationId xmlns:a16="http://schemas.microsoft.com/office/drawing/2014/main" id="{4A04558E-9C82-4408-821B-AF7611F0C39F}"/>
                </a:ext>
              </a:extLst>
            </p:cNvPr>
            <p:cNvSpPr/>
            <p:nvPr/>
          </p:nvSpPr>
          <p:spPr>
            <a:xfrm>
              <a:off x="3754438" y="1046163"/>
              <a:ext cx="214312" cy="214313"/>
            </a:xfrm>
            <a:prstGeom prst="ellipse">
              <a:avLst/>
            </a:prstGeom>
            <a:solidFill>
              <a:srgbClr val="9B5C29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1" name="Oval 61">
              <a:extLst>
                <a:ext uri="{FF2B5EF4-FFF2-40B4-BE49-F238E27FC236}">
                  <a16:creationId xmlns:a16="http://schemas.microsoft.com/office/drawing/2014/main" id="{2CFE96A9-E560-4568-905F-E4A9C82BC7AE}"/>
                </a:ext>
              </a:extLst>
            </p:cNvPr>
            <p:cNvSpPr/>
            <p:nvPr/>
          </p:nvSpPr>
          <p:spPr>
            <a:xfrm>
              <a:off x="3348038" y="1069975"/>
              <a:ext cx="217487" cy="217488"/>
            </a:xfrm>
            <a:prstGeom prst="ellipse">
              <a:avLst/>
            </a:prstGeom>
            <a:solidFill>
              <a:srgbClr val="39221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2" name="Oval 62">
              <a:extLst>
                <a:ext uri="{FF2B5EF4-FFF2-40B4-BE49-F238E27FC236}">
                  <a16:creationId xmlns:a16="http://schemas.microsoft.com/office/drawing/2014/main" id="{87FE877D-55C0-4A17-8BE3-0A6F000048E1}"/>
                </a:ext>
              </a:extLst>
            </p:cNvPr>
            <p:cNvSpPr/>
            <p:nvPr/>
          </p:nvSpPr>
          <p:spPr>
            <a:xfrm>
              <a:off x="3321050" y="1046163"/>
              <a:ext cx="214312" cy="214313"/>
            </a:xfrm>
            <a:prstGeom prst="ellipse">
              <a:avLst/>
            </a:prstGeom>
            <a:solidFill>
              <a:srgbClr val="9B5C29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C2A1CA35-E9E4-4910-A3C4-575430348826}"/>
              </a:ext>
            </a:extLst>
          </p:cNvPr>
          <p:cNvCxnSpPr/>
          <p:nvPr userDrawn="1"/>
        </p:nvCxnSpPr>
        <p:spPr>
          <a:xfrm flipH="1">
            <a:off x="8557684" y="2480733"/>
            <a:ext cx="135467" cy="27305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7FECE99-B9FD-4AEE-AD69-8F1F5F9B977E}"/>
              </a:ext>
            </a:extLst>
          </p:cNvPr>
          <p:cNvCxnSpPr/>
          <p:nvPr userDrawn="1"/>
        </p:nvCxnSpPr>
        <p:spPr>
          <a:xfrm flipH="1">
            <a:off x="8354484" y="2408767"/>
            <a:ext cx="203200" cy="719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7FAB243-B692-4BBD-ABDD-442072F3BD0E}"/>
              </a:ext>
            </a:extLst>
          </p:cNvPr>
          <p:cNvCxnSpPr/>
          <p:nvPr userDrawn="1"/>
        </p:nvCxnSpPr>
        <p:spPr>
          <a:xfrm>
            <a:off x="8811685" y="2537885"/>
            <a:ext cx="23284" cy="18203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占位符 67">
            <a:extLst>
              <a:ext uri="{FF2B5EF4-FFF2-40B4-BE49-F238E27FC236}">
                <a16:creationId xmlns:a16="http://schemas.microsoft.com/office/drawing/2014/main" id="{67AAAAF9-BE0D-4FA6-B2B8-EB8E63D1F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8409" y="3335479"/>
            <a:ext cx="10740755" cy="10636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600" baseline="0">
                <a:solidFill>
                  <a:srgbClr val="FF9B45"/>
                </a:solidFill>
                <a:ea typeface="华文新魏" panose="02010800040101010101" pitchFamily="2" charset="-122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94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单页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9043" y="545316"/>
            <a:ext cx="6142569" cy="50276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667" b="1">
                <a:solidFill>
                  <a:srgbClr val="5298D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13339"/>
            <a:ext cx="10193864" cy="514462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rgbClr val="D24726"/>
              </a:buClr>
              <a:buSzPct val="100000"/>
              <a:buFont typeface="Wingdings" panose="05000000000000000000" pitchFamily="2" charset="2"/>
              <a:buChar char="n"/>
              <a:defRPr sz="24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sz="2000"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800" b="0" i="0" baseline="0">
                <a:latin typeface="+mn-lt"/>
                <a:ea typeface="+mn-ea"/>
              </a:defRPr>
            </a:lvl3pPr>
            <a:lvl4pPr>
              <a:defRPr sz="2400" b="1">
                <a:latin typeface="+mn-lt"/>
                <a:ea typeface="+mn-ea"/>
              </a:defRPr>
            </a:lvl4pPr>
            <a:lvl5pPr>
              <a:defRPr sz="2133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4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35F12-52FC-45A8-B539-88DCF394FD7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07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单面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6445" y="541633"/>
            <a:ext cx="9025169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667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560" y="2347546"/>
            <a:ext cx="9985109" cy="4153454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ts val="3333"/>
              </a:lnSpc>
              <a:buClr>
                <a:srgbClr val="D24726"/>
              </a:buClr>
              <a:buSzPct val="100000"/>
              <a:buFont typeface="Wingdings" panose="05000000000000000000" pitchFamily="2" charset="2"/>
              <a:buChar char="n"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333"/>
              </a:lnSpc>
              <a:buSzPct val="100000"/>
              <a:buFont typeface="Wingdings" panose="05000000000000000000" pitchFamily="2" charset="2"/>
              <a:buChar char="u"/>
              <a:defRPr sz="2133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333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867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400" b="1">
                <a:latin typeface="+mn-lt"/>
                <a:ea typeface="+mn-ea"/>
              </a:defRPr>
            </a:lvl4pPr>
            <a:lvl5pPr>
              <a:defRPr sz="2133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32184" y="1380392"/>
            <a:ext cx="9985109" cy="6311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baseline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342446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单面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0234" y="497497"/>
            <a:ext cx="9025169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667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9384" y="2329962"/>
            <a:ext cx="5908431" cy="4153454"/>
          </a:xfrm>
          <a:prstGeom prst="rect">
            <a:avLst/>
          </a:prstGeom>
        </p:spPr>
        <p:txBody>
          <a:bodyPr anchor="t">
            <a:normAutofit/>
          </a:bodyPr>
          <a:lstStyle>
            <a:lvl1pPr marL="540000" marR="0" indent="-540000" algn="just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Clr>
                <a:srgbClr val="D24726"/>
              </a:buClr>
              <a:buSzPct val="100000"/>
              <a:buFont typeface="Wingdings" pitchFamily="2" charset="2"/>
              <a:buChar char="u"/>
              <a:tabLst>
                <a:tab pos="144000" algn="l"/>
              </a:tabLst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+mn-ea"/>
              </a:defRPr>
            </a:lvl1pPr>
            <a:lvl2pPr marL="720000" indent="-720000">
              <a:lnSpc>
                <a:spcPts val="3333"/>
              </a:lnSpc>
              <a:buSzPct val="100000"/>
              <a:buFont typeface="Wingdings" panose="05000000000000000000" pitchFamily="2" charset="2"/>
              <a:buNone/>
              <a:defRPr lang="en-US" altLang="zh-CN" sz="2133" b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>
              <a:lnSpc>
                <a:spcPts val="3333"/>
              </a:lnSpc>
              <a:buClr>
                <a:srgbClr val="0E9CDE"/>
              </a:buClr>
              <a:buSzPct val="85000"/>
              <a:buFont typeface="Wingdings" pitchFamily="2" charset="2"/>
              <a:buNone/>
              <a:defRPr sz="1867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400" b="1">
                <a:latin typeface="+mn-lt"/>
                <a:ea typeface="+mn-ea"/>
              </a:defRPr>
            </a:lvl4pPr>
            <a:lvl5pPr>
              <a:defRPr sz="2133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8064" y="1242204"/>
            <a:ext cx="9985109" cy="7850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373045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6493" y="489103"/>
            <a:ext cx="9025169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667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062" y="2390775"/>
            <a:ext cx="4867938" cy="401422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ts val="3333"/>
              </a:lnSpc>
              <a:buClr>
                <a:srgbClr val="D24726"/>
              </a:buClr>
              <a:buSzPct val="100000"/>
              <a:buFont typeface="Wingdings" pitchFamily="2" charset="2"/>
              <a:buChar char="n"/>
              <a:defRPr sz="2000" b="0" baseline="0">
                <a:solidFill>
                  <a:srgbClr val="D24726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ts val="3333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333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+mn-ea"/>
              </a:defRPr>
            </a:lvl3pPr>
            <a:lvl4pPr>
              <a:defRPr sz="2400" b="1">
                <a:latin typeface="+mn-lt"/>
                <a:ea typeface="+mn-ea"/>
              </a:defRPr>
            </a:lvl4pPr>
            <a:lvl5pPr>
              <a:defRPr sz="2133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719445" y="1352550"/>
            <a:ext cx="9985109" cy="803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193470C-35F5-4ABA-A6BC-05D5787E765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2390775"/>
            <a:ext cx="5138057" cy="4014225"/>
          </a:xfrm>
          <a:prstGeom prst="rect">
            <a:avLst/>
          </a:prstGeom>
        </p:spPr>
        <p:txBody>
          <a:bodyPr/>
          <a:lstStyle>
            <a:lvl1pPr>
              <a:lnSpc>
                <a:spcPts val="3333"/>
              </a:lnSpc>
              <a:buSzPct val="100000"/>
              <a:buFont typeface="Wingdings" pitchFamily="2" charset="2"/>
              <a:buChar char="n"/>
              <a:defRPr lang="zh-CN" altLang="en-US" sz="2000" b="0" kern="1200" baseline="0" dirty="0">
                <a:solidFill>
                  <a:srgbClr val="D2472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lnSpc>
                <a:spcPts val="3333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333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+mn-ea"/>
              </a:defRPr>
            </a:lvl3pPr>
            <a:lvl4pPr>
              <a:defRPr sz="2400" b="1">
                <a:latin typeface="+mn-lt"/>
                <a:ea typeface="+mn-ea"/>
              </a:defRPr>
            </a:lvl4pPr>
            <a:lvl5pPr>
              <a:defRPr sz="2133" b="1">
                <a:latin typeface="+mn-lt"/>
                <a:ea typeface="+mn-ea"/>
              </a:defRPr>
            </a:lvl5pPr>
          </a:lstStyle>
          <a:p>
            <a:pPr marL="360000" lvl="0" indent="-360000" algn="l" defTabSz="914400" rtl="0" eaLnBrk="1" latinLnBrk="0" hangingPunct="1">
              <a:lnSpc>
                <a:spcPts val="3333"/>
              </a:lnSpc>
              <a:spcBef>
                <a:spcPts val="1000"/>
              </a:spcBef>
              <a:spcAft>
                <a:spcPts val="1200"/>
              </a:spcAft>
              <a:buClr>
                <a:srgbClr val="D24726"/>
              </a:buClr>
              <a:buSzPct val="100000"/>
              <a:buFont typeface="Wingdings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44999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2228851" y="1268417"/>
            <a:ext cx="0" cy="5589587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773255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2228851" y="1268417"/>
            <a:ext cx="0" cy="5589587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927653" y="178320"/>
            <a:ext cx="9025169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667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447595" y="1124745"/>
            <a:ext cx="9313035" cy="4992555"/>
          </a:xfrm>
          <a:prstGeom prst="rect">
            <a:avLst/>
          </a:prstGeom>
        </p:spPr>
        <p:txBody>
          <a:bodyPr/>
          <a:lstStyle>
            <a:lvl1pPr>
              <a:lnSpc>
                <a:spcPts val="3333"/>
              </a:lnSpc>
              <a:buSzPct val="100000"/>
              <a:buFont typeface="Wingdings" panose="05000000000000000000" pitchFamily="2" charset="2"/>
              <a:buChar char="n"/>
              <a:defRPr sz="2667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333"/>
              </a:lnSpc>
              <a:buSzPct val="100000"/>
              <a:buFont typeface="Wingdings" panose="05000000000000000000" pitchFamily="2" charset="2"/>
              <a:buChar char="u"/>
              <a:defRPr sz="2133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333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867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400" b="1">
                <a:latin typeface="+mn-lt"/>
                <a:ea typeface="+mn-ea"/>
              </a:defRPr>
            </a:lvl4pPr>
            <a:lvl5pPr>
              <a:defRPr sz="2133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43339" y="1124744"/>
            <a:ext cx="1920213" cy="4992555"/>
          </a:xfrm>
          <a:prstGeom prst="rect">
            <a:avLst/>
          </a:prstGeom>
        </p:spPr>
        <p:txBody>
          <a:bodyPr/>
          <a:lstStyle>
            <a:lvl1pPr>
              <a:lnSpc>
                <a:spcPts val="3333"/>
              </a:lnSpc>
              <a:buSzPct val="100000"/>
              <a:buFont typeface="Wingdings" panose="05000000000000000000" pitchFamily="2" charset="2"/>
              <a:buChar char="n"/>
              <a:defRPr sz="2667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333"/>
              </a:lnSpc>
              <a:buSzPct val="100000"/>
              <a:buFont typeface="Wingdings" panose="05000000000000000000" pitchFamily="2" charset="2"/>
              <a:buChar char="u"/>
              <a:defRPr sz="2133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333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867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400" b="1">
                <a:latin typeface="+mn-lt"/>
                <a:ea typeface="+mn-ea"/>
              </a:defRPr>
            </a:lvl4pPr>
            <a:lvl5pPr>
              <a:defRPr sz="2133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3622414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04273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  <a:pPr/>
              <a:t>2019年6月11日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9" name="矩形 8"/>
          <p:cNvSpPr>
            <a:spLocks noChangeArrowheads="1"/>
          </p:cNvSpPr>
          <p:nvPr userDrawn="1"/>
        </p:nvSpPr>
        <p:spPr bwMode="auto">
          <a:xfrm flipV="1">
            <a:off x="513520" y="1072769"/>
            <a:ext cx="11166646" cy="45719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18" y="499243"/>
            <a:ext cx="2123728" cy="57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6" r:id="rId6"/>
    <p:sldLayoutId id="2147483673" r:id="rId7"/>
    <p:sldLayoutId id="2147483674" r:id="rId8"/>
    <p:sldLayoutId id="2147483675" r:id="rId9"/>
    <p:sldLayoutId id="2147483661" r:id="rId10"/>
    <p:sldLayoutId id="2147483666" r:id="rId11"/>
    <p:sldLayoutId id="2147483664" r:id="rId12"/>
    <p:sldLayoutId id="2147483667" r:id="rId13"/>
    <p:sldLayoutId id="2147483662" r:id="rId14"/>
    <p:sldLayoutId id="2147483663" r:id="rId15"/>
  </p:sldLayoutIdLst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078974F5-6B1D-41C4-8A77-DA5C76E19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凸图形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----</a:t>
            </a:r>
            <a:r>
              <a:rPr lang="zh-CN" altLang="en-US" dirty="0">
                <a:solidFill>
                  <a:srgbClr val="00B0F0"/>
                </a:solidFill>
              </a:rPr>
              <a:t>高频面试题讲解解</a:t>
            </a:r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80E7B59-7B77-47B8-A17E-0F3A07D05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711C209-BF92-4FF3-9BD5-CADF43696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209" y="3047999"/>
            <a:ext cx="6919326" cy="330995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5400" dirty="0"/>
              <a:t>The End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2310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12956-C6D2-4CD5-BA52-0CFBD725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DD0C9-7F01-4888-8B8E-D5E756CC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一个图形</a:t>
            </a:r>
            <a:r>
              <a:rPr lang="en-US" altLang="zh-CN" dirty="0"/>
              <a:t>F</a:t>
            </a:r>
            <a:r>
              <a:rPr lang="zh-CN" altLang="zh-CN" dirty="0"/>
              <a:t>，对在</a:t>
            </a:r>
            <a:r>
              <a:rPr lang="en-US" altLang="zh-CN" dirty="0"/>
              <a:t>F</a:t>
            </a:r>
            <a:r>
              <a:rPr lang="zh-CN" altLang="zh-CN" dirty="0"/>
              <a:t>内的任意两个点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，若线段</a:t>
            </a:r>
            <a:r>
              <a:rPr lang="en-US" altLang="zh-CN" dirty="0"/>
              <a:t>AB</a:t>
            </a:r>
            <a:r>
              <a:rPr lang="zh-CN" altLang="zh-CN" dirty="0"/>
              <a:t>上的所有点恒在图形</a:t>
            </a:r>
            <a:r>
              <a:rPr lang="en-US" altLang="zh-CN" dirty="0"/>
              <a:t>F</a:t>
            </a:r>
            <a:r>
              <a:rPr lang="zh-CN" altLang="zh-CN" dirty="0"/>
              <a:t>内，则称该图形</a:t>
            </a:r>
            <a:r>
              <a:rPr lang="en-US" altLang="zh-CN" dirty="0"/>
              <a:t>F</a:t>
            </a:r>
            <a:r>
              <a:rPr lang="zh-CN" altLang="zh-CN" dirty="0"/>
              <a:t>为凸图形。否则称之为非凸图形。</a:t>
            </a: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718F8E26-98C2-4227-9E8B-0C26828A5C6E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什么是凸图形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18B9BD-346C-4ED7-8E0E-82C357165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93" y="3677478"/>
            <a:ext cx="4792808" cy="2286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CA3B96-AFD9-42A1-B57B-5ED740A3A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68" y="3677478"/>
            <a:ext cx="38195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3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14ED5AD-864D-4926-9AD5-9D5D0105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CB02C-E1C0-4DEF-AE13-A1864E080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按维度分</a:t>
            </a:r>
            <a:endParaRPr lang="en-US" altLang="zh-CN" dirty="0"/>
          </a:p>
          <a:p>
            <a:pPr lvl="2"/>
            <a:r>
              <a:rPr lang="zh-CN" altLang="en-US" dirty="0"/>
              <a:t>一维</a:t>
            </a:r>
            <a:endParaRPr lang="en-US" altLang="zh-CN" dirty="0"/>
          </a:p>
          <a:p>
            <a:pPr lvl="2"/>
            <a:r>
              <a:rPr lang="zh-CN" altLang="en-US" dirty="0"/>
              <a:t>二维</a:t>
            </a:r>
            <a:endParaRPr lang="en-US" altLang="zh-CN" dirty="0"/>
          </a:p>
          <a:p>
            <a:pPr lvl="2"/>
            <a:r>
              <a:rPr lang="zh-CN" altLang="en-US" dirty="0"/>
              <a:t>三维</a:t>
            </a:r>
            <a:endParaRPr lang="en-US" altLang="zh-CN" dirty="0"/>
          </a:p>
          <a:p>
            <a:pPr lvl="2"/>
            <a:r>
              <a:rPr lang="zh-CN" altLang="en-US" dirty="0"/>
              <a:t>高维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E895B5C3-A030-4560-BB4B-02B4A489FAB1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2AFDE0E-EE6F-4DF2-B2AA-E3F19FCE707F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66" y="2219210"/>
            <a:ext cx="4269623" cy="3842660"/>
          </a:xfrm>
        </p:spPr>
      </p:pic>
    </p:spTree>
    <p:extLst>
      <p:ext uri="{BB962C8B-B14F-4D97-AF65-F5344CB8AC3E}">
        <p14:creationId xmlns:p14="http://schemas.microsoft.com/office/powerpoint/2010/main" val="1437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14ED5AD-864D-4926-9AD5-9D5D0105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CB02C-E1C0-4DEF-AE13-A1864E080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按形状分</a:t>
            </a:r>
            <a:endParaRPr lang="en-US" altLang="zh-CN" dirty="0"/>
          </a:p>
          <a:p>
            <a:pPr lvl="2"/>
            <a:r>
              <a:rPr lang="zh-CN" altLang="en-US" dirty="0"/>
              <a:t>多边形、多面体</a:t>
            </a:r>
            <a:endParaRPr lang="en-US" altLang="zh-CN" dirty="0"/>
          </a:p>
          <a:p>
            <a:pPr lvl="2"/>
            <a:r>
              <a:rPr lang="zh-CN" altLang="en-US" dirty="0"/>
              <a:t>圆、球</a:t>
            </a:r>
            <a:endParaRPr lang="en-US" altLang="zh-CN" dirty="0"/>
          </a:p>
          <a:p>
            <a:pPr lvl="2"/>
            <a:r>
              <a:rPr lang="zh-CN" altLang="en-US" dirty="0"/>
              <a:t>不规则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E895B5C3-A030-4560-BB4B-02B4A489FAB1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13B4E47B-34E0-420F-8664-27AE46443981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76" y="2390775"/>
            <a:ext cx="4537109" cy="3895996"/>
          </a:xfrm>
        </p:spPr>
      </p:pic>
    </p:spTree>
    <p:extLst>
      <p:ext uri="{BB962C8B-B14F-4D97-AF65-F5344CB8AC3E}">
        <p14:creationId xmlns:p14="http://schemas.microsoft.com/office/powerpoint/2010/main" val="255205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C8C4B-DAE8-4DE8-863E-7E994DC2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889A333-16FD-4421-87BA-86F41C023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59" y="2162556"/>
            <a:ext cx="6777680" cy="4470662"/>
          </a:xfrm>
        </p:spPr>
      </p:pic>
      <p:sp>
        <p:nvSpPr>
          <p:cNvPr id="4" name="副标题 3">
            <a:extLst>
              <a:ext uri="{FF2B5EF4-FFF2-40B4-BE49-F238E27FC236}">
                <a16:creationId xmlns:a16="http://schemas.microsoft.com/office/drawing/2014/main" id="{34381FFD-2517-4F2A-B5CB-F5171D3447DA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正凸多面体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3122F1F-D0C9-4CE8-807A-1D97001DC7C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73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14ED5AD-864D-4926-9AD5-9D5D0105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CB02C-E1C0-4DEF-AE13-A1864E080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按形状分</a:t>
            </a:r>
            <a:endParaRPr lang="en-US" altLang="zh-CN" dirty="0"/>
          </a:p>
          <a:p>
            <a:pPr lvl="2"/>
            <a:r>
              <a:rPr lang="zh-CN" altLang="en-US" dirty="0"/>
              <a:t>包围盒</a:t>
            </a:r>
            <a:endParaRPr lang="en-US" altLang="zh-CN" dirty="0"/>
          </a:p>
          <a:p>
            <a:pPr lvl="2"/>
            <a:r>
              <a:rPr lang="zh-CN" altLang="en-US" dirty="0"/>
              <a:t>外接圆、外接球</a:t>
            </a:r>
            <a:endParaRPr lang="en-US" altLang="zh-CN" dirty="0"/>
          </a:p>
          <a:p>
            <a:pPr lvl="2"/>
            <a:r>
              <a:rPr lang="zh-CN" altLang="en-US" dirty="0"/>
              <a:t>多边形、多面体</a:t>
            </a:r>
          </a:p>
          <a:p>
            <a:pPr lvl="2"/>
            <a:r>
              <a:rPr lang="zh-CN" altLang="en-US" dirty="0"/>
              <a:t>其它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E895B5C3-A030-4560-BB4B-02B4A489FAB1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凸包、凸壳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2D1BF7-7DDC-4C9F-95CB-A6534AE62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4" y="2798707"/>
            <a:ext cx="4435651" cy="4059293"/>
          </a:xfrm>
          <a:prstGeom prst="rect">
            <a:avLst/>
          </a:prstGeom>
        </p:spPr>
      </p:pic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55295C74-10AE-4196-8BB1-9B7E1BD31EAF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91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14ED5AD-864D-4926-9AD5-9D5D0105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CB02C-E1C0-4DEF-AE13-A1864E080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E895B5C3-A030-4560-BB4B-02B4A489FAB1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8E328BD1-E3F5-4F23-8FA3-1C9385CE3C58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74" y="2273366"/>
            <a:ext cx="4731026" cy="4205357"/>
          </a:xfr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C81D642-0DB7-4686-8BB3-88F3F3D9F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743" y="2298934"/>
            <a:ext cx="4731027" cy="391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1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F55BF-9282-4A62-A1C1-B0A476D8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B9C47-0226-406B-8CF9-70AD145F3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53933D4-9035-49F3-B55C-1FDF4B49A2C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窗口，二维上的包围盒</a:t>
            </a:r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A1CF41-FE6F-4C4E-85F7-23EFE56DA12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477DB7-E160-4206-A69D-107D173E0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61" y="2134250"/>
            <a:ext cx="8401878" cy="47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8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E20D7-333B-45F7-B5C0-F3E30C7F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952AB-A210-4643-B838-2FBC7C25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成员变量</a:t>
            </a:r>
            <a:endParaRPr lang="en-US" altLang="zh-CN" dirty="0"/>
          </a:p>
          <a:p>
            <a:pPr lvl="2"/>
            <a:r>
              <a:rPr lang="zh-CN" altLang="en-US" dirty="0"/>
              <a:t>两个点</a:t>
            </a:r>
            <a:endParaRPr lang="en-US" altLang="zh-CN" dirty="0"/>
          </a:p>
          <a:p>
            <a:r>
              <a:rPr lang="zh-CN" altLang="en-US" dirty="0"/>
              <a:t>兼容不同类型</a:t>
            </a:r>
            <a:endParaRPr lang="en-US" altLang="zh-CN" dirty="0"/>
          </a:p>
          <a:p>
            <a:pPr lvl="2"/>
            <a:r>
              <a:rPr lang="en-US" altLang="zh-CN" dirty="0"/>
              <a:t>Template &lt;class T&gt;</a:t>
            </a:r>
          </a:p>
          <a:p>
            <a:pPr marL="457200" lvl="2" indent="0">
              <a:buNone/>
            </a:pP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07730BD9-6EC1-4ED2-823C-76F0E1C3405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编程实践：实现包围盒的类</a:t>
            </a:r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6E041F2-1742-4794-B4EA-643B898E25F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09881" y="2156487"/>
            <a:ext cx="5138057" cy="4014225"/>
          </a:xfrm>
        </p:spPr>
        <p:txBody>
          <a:bodyPr/>
          <a:lstStyle/>
          <a:p>
            <a:r>
              <a:rPr lang="zh-CN" altLang="en-US" dirty="0"/>
              <a:t>成员函数</a:t>
            </a:r>
            <a:endParaRPr lang="en-US" altLang="zh-CN" dirty="0"/>
          </a:p>
          <a:p>
            <a:pPr lvl="2"/>
            <a:r>
              <a:rPr lang="zh-CN" altLang="en-US" dirty="0"/>
              <a:t>构造函数</a:t>
            </a:r>
            <a:endParaRPr lang="en-US" altLang="zh-CN" dirty="0"/>
          </a:p>
          <a:p>
            <a:pPr lvl="2"/>
            <a:r>
              <a:rPr lang="zh-CN" altLang="en-US" dirty="0"/>
              <a:t>加入点 </a:t>
            </a:r>
            <a:r>
              <a:rPr lang="en-US" altLang="zh-CN" dirty="0" err="1"/>
              <a:t>AddPoint</a:t>
            </a:r>
            <a:r>
              <a:rPr lang="en-US" altLang="zh-CN" dirty="0"/>
              <a:t>()</a:t>
            </a:r>
          </a:p>
          <a:p>
            <a:pPr lvl="2"/>
            <a:r>
              <a:rPr lang="zh-CN" altLang="en-US" dirty="0"/>
              <a:t>加入包围盒</a:t>
            </a:r>
            <a:r>
              <a:rPr lang="en-US" altLang="zh-CN" dirty="0" err="1"/>
              <a:t>AddBox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 err="1"/>
              <a:t>InSide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 err="1"/>
              <a:t>CalSize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Output()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860017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32_TF10001108" id="{21247EBA-36EF-4F8B-BD4D-320415D1000C}" vid="{E7B7BECC-7318-4CD9-B03C-F0859BBEE683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5172</TotalTime>
  <Words>151</Words>
  <Application>Microsoft Office PowerPoint</Application>
  <PresentationFormat>宽屏</PresentationFormat>
  <Paragraphs>37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黑体</vt:lpstr>
      <vt:lpstr>宋体</vt:lpstr>
      <vt:lpstr>微软雅黑</vt:lpstr>
      <vt:lpstr>Arial</vt:lpstr>
      <vt:lpstr>Segoe UI</vt:lpstr>
      <vt:lpstr>Wingdings</vt:lpstr>
      <vt:lpstr>欢迎文档</vt:lpstr>
      <vt:lpstr>凸图形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实训 1- 4</dc:title>
  <dc:creator>lixuejun@vip.163.com</dc:creator>
  <cp:keywords/>
  <cp:lastModifiedBy>lixuejun@vip.163.com</cp:lastModifiedBy>
  <cp:revision>259</cp:revision>
  <dcterms:created xsi:type="dcterms:W3CDTF">2019-05-23T01:29:49Z</dcterms:created>
  <dcterms:modified xsi:type="dcterms:W3CDTF">2019-06-11T06:42:13Z</dcterms:modified>
  <cp:version/>
</cp:coreProperties>
</file>