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6" y="91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18AC99-53DF-44A3-93C8-FE08562F53A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4CAFED9-09B3-4F59-9C5B-BEBF1FBDF956}">
      <dgm:prSet phldrT="[文本]"/>
      <dgm:spPr/>
      <dgm:t>
        <a:bodyPr/>
        <a:lstStyle/>
        <a:p>
          <a:r>
            <a:rPr lang="zh-CN" altLang="en-US" dirty="0"/>
            <a:t>用户可选择不同画笔绘制</a:t>
          </a:r>
        </a:p>
      </dgm:t>
    </dgm:pt>
    <dgm:pt modelId="{CC41CAB6-1AB9-4A57-B2DD-2872B06D1C1A}" type="parTrans" cxnId="{3A3899FD-F128-420A-A99A-18CD36F30CE0}">
      <dgm:prSet/>
      <dgm:spPr/>
      <dgm:t>
        <a:bodyPr/>
        <a:lstStyle/>
        <a:p>
          <a:endParaRPr lang="zh-CN" altLang="en-US"/>
        </a:p>
      </dgm:t>
    </dgm:pt>
    <dgm:pt modelId="{9E347A1D-9228-45A8-8F95-E6D78ECFB8B1}" type="sibTrans" cxnId="{3A3899FD-F128-420A-A99A-18CD36F30CE0}">
      <dgm:prSet/>
      <dgm:spPr/>
      <dgm:t>
        <a:bodyPr/>
        <a:lstStyle/>
        <a:p>
          <a:endParaRPr lang="zh-CN" altLang="en-US"/>
        </a:p>
      </dgm:t>
    </dgm:pt>
    <dgm:pt modelId="{4CB1AE1F-34CE-41DD-82B7-E6E694D07162}">
      <dgm:prSet phldrT="[文本]"/>
      <dgm:spPr/>
      <dgm:t>
        <a:bodyPr/>
        <a:lstStyle/>
        <a:p>
          <a:r>
            <a:rPr lang="zh-CN" altLang="en-US" dirty="0"/>
            <a:t>用户可选择不同形状绘制</a:t>
          </a:r>
        </a:p>
      </dgm:t>
    </dgm:pt>
    <dgm:pt modelId="{C52C5EBA-58A0-4F49-81D6-EBE716D4AFB7}" type="parTrans" cxnId="{FC6885C6-053E-4952-BAEA-2993F8DF72E8}">
      <dgm:prSet/>
      <dgm:spPr/>
      <dgm:t>
        <a:bodyPr/>
        <a:lstStyle/>
        <a:p>
          <a:endParaRPr lang="zh-CN" altLang="en-US"/>
        </a:p>
      </dgm:t>
    </dgm:pt>
    <dgm:pt modelId="{2098CC12-E094-4496-BA31-83020EDE730C}" type="sibTrans" cxnId="{FC6885C6-053E-4952-BAEA-2993F8DF72E8}">
      <dgm:prSet/>
      <dgm:spPr/>
      <dgm:t>
        <a:bodyPr/>
        <a:lstStyle/>
        <a:p>
          <a:endParaRPr lang="zh-CN" altLang="en-US"/>
        </a:p>
      </dgm:t>
    </dgm:pt>
    <dgm:pt modelId="{086462C6-2374-4620-AF99-7CFA9BF2E320}">
      <dgm:prSet phldrT="[文本]"/>
      <dgm:spPr/>
      <dgm:t>
        <a:bodyPr/>
        <a:lstStyle/>
        <a:p>
          <a:r>
            <a:rPr lang="zh-CN" altLang="en-US" dirty="0"/>
            <a:t>线条种类，颜色，粗细可自定义</a:t>
          </a:r>
        </a:p>
      </dgm:t>
    </dgm:pt>
    <dgm:pt modelId="{0A5B791B-D37F-4098-9EB6-35B6D83C8F22}" type="parTrans" cxnId="{FB3BFB5E-2061-4CF7-B31A-8A51E42268AD}">
      <dgm:prSet/>
      <dgm:spPr/>
      <dgm:t>
        <a:bodyPr/>
        <a:lstStyle/>
        <a:p>
          <a:endParaRPr lang="zh-CN" altLang="en-US"/>
        </a:p>
      </dgm:t>
    </dgm:pt>
    <dgm:pt modelId="{A47C971D-5FB4-4284-A89D-90667FDFB2F9}" type="sibTrans" cxnId="{FB3BFB5E-2061-4CF7-B31A-8A51E42268AD}">
      <dgm:prSet/>
      <dgm:spPr/>
      <dgm:t>
        <a:bodyPr/>
        <a:lstStyle/>
        <a:p>
          <a:endParaRPr lang="zh-CN" altLang="en-US"/>
        </a:p>
      </dgm:t>
    </dgm:pt>
    <dgm:pt modelId="{D6581A6E-E772-4AF6-9B57-649EC92B18C4}">
      <dgm:prSet phldrT="[文本]"/>
      <dgm:spPr/>
      <dgm:t>
        <a:bodyPr/>
        <a:lstStyle/>
        <a:p>
          <a:r>
            <a:rPr lang="zh-CN" altLang="en-US" dirty="0"/>
            <a:t>用户可以选择图片并直接导入</a:t>
          </a:r>
        </a:p>
      </dgm:t>
    </dgm:pt>
    <dgm:pt modelId="{3B757B20-8F03-4A52-8EB7-87184692382F}" type="parTrans" cxnId="{2D9C8A9D-78D6-4A39-9C01-278577FCA645}">
      <dgm:prSet/>
      <dgm:spPr/>
      <dgm:t>
        <a:bodyPr/>
        <a:lstStyle/>
        <a:p>
          <a:endParaRPr lang="zh-CN" altLang="en-US"/>
        </a:p>
      </dgm:t>
    </dgm:pt>
    <dgm:pt modelId="{4DDBCFC9-E29C-42BC-8892-23076DF56C58}" type="sibTrans" cxnId="{2D9C8A9D-78D6-4A39-9C01-278577FCA645}">
      <dgm:prSet/>
      <dgm:spPr/>
      <dgm:t>
        <a:bodyPr/>
        <a:lstStyle/>
        <a:p>
          <a:endParaRPr lang="zh-CN" altLang="en-US"/>
        </a:p>
      </dgm:t>
    </dgm:pt>
    <dgm:pt modelId="{95CF3D4A-FCA6-4B5C-B376-91716425B5FC}" type="pres">
      <dgm:prSet presAssocID="{5E18AC99-53DF-44A3-93C8-FE08562F53AB}" presName="linear" presStyleCnt="0">
        <dgm:presLayoutVars>
          <dgm:dir/>
          <dgm:animLvl val="lvl"/>
          <dgm:resizeHandles val="exact"/>
        </dgm:presLayoutVars>
      </dgm:prSet>
      <dgm:spPr/>
    </dgm:pt>
    <dgm:pt modelId="{F2FBAA0A-B736-4926-8114-6C925BDD67A7}" type="pres">
      <dgm:prSet presAssocID="{74CAFED9-09B3-4F59-9C5B-BEBF1FBDF956}" presName="parentLin" presStyleCnt="0"/>
      <dgm:spPr/>
    </dgm:pt>
    <dgm:pt modelId="{B20750A3-C81C-40DB-8EDE-6E8442514CD6}" type="pres">
      <dgm:prSet presAssocID="{74CAFED9-09B3-4F59-9C5B-BEBF1FBDF956}" presName="parentLeftMargin" presStyleLbl="node1" presStyleIdx="0" presStyleCnt="4"/>
      <dgm:spPr/>
    </dgm:pt>
    <dgm:pt modelId="{2E11E8D3-386F-4029-A715-0E57725AB029}" type="pres">
      <dgm:prSet presAssocID="{74CAFED9-09B3-4F59-9C5B-BEBF1FBDF9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C7D5FE3-AC92-4CED-985E-36AB3E3975F5}" type="pres">
      <dgm:prSet presAssocID="{74CAFED9-09B3-4F59-9C5B-BEBF1FBDF956}" presName="negativeSpace" presStyleCnt="0"/>
      <dgm:spPr/>
    </dgm:pt>
    <dgm:pt modelId="{373B5087-23EC-4576-9870-679962529B88}" type="pres">
      <dgm:prSet presAssocID="{74CAFED9-09B3-4F59-9C5B-BEBF1FBDF956}" presName="childText" presStyleLbl="conFgAcc1" presStyleIdx="0" presStyleCnt="4">
        <dgm:presLayoutVars>
          <dgm:bulletEnabled val="1"/>
        </dgm:presLayoutVars>
      </dgm:prSet>
      <dgm:spPr/>
    </dgm:pt>
    <dgm:pt modelId="{273EEC3F-CF5D-4094-8947-AB5DFBAD1A48}" type="pres">
      <dgm:prSet presAssocID="{9E347A1D-9228-45A8-8F95-E6D78ECFB8B1}" presName="spaceBetweenRectangles" presStyleCnt="0"/>
      <dgm:spPr/>
    </dgm:pt>
    <dgm:pt modelId="{79D65CA7-8006-433F-ADE5-2530B76D0AE9}" type="pres">
      <dgm:prSet presAssocID="{4CB1AE1F-34CE-41DD-82B7-E6E694D07162}" presName="parentLin" presStyleCnt="0"/>
      <dgm:spPr/>
    </dgm:pt>
    <dgm:pt modelId="{529A9B34-083D-402F-9A6F-E30075FCC4EF}" type="pres">
      <dgm:prSet presAssocID="{4CB1AE1F-34CE-41DD-82B7-E6E694D07162}" presName="parentLeftMargin" presStyleLbl="node1" presStyleIdx="0" presStyleCnt="4"/>
      <dgm:spPr/>
    </dgm:pt>
    <dgm:pt modelId="{619396B8-D593-466A-8801-0833759DFEB0}" type="pres">
      <dgm:prSet presAssocID="{4CB1AE1F-34CE-41DD-82B7-E6E694D0716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453F1A4-9607-4318-A453-F47DBDCFF6EB}" type="pres">
      <dgm:prSet presAssocID="{4CB1AE1F-34CE-41DD-82B7-E6E694D07162}" presName="negativeSpace" presStyleCnt="0"/>
      <dgm:spPr/>
    </dgm:pt>
    <dgm:pt modelId="{041BD875-BF7F-425B-8496-640BB20B7585}" type="pres">
      <dgm:prSet presAssocID="{4CB1AE1F-34CE-41DD-82B7-E6E694D07162}" presName="childText" presStyleLbl="conFgAcc1" presStyleIdx="1" presStyleCnt="4">
        <dgm:presLayoutVars>
          <dgm:bulletEnabled val="1"/>
        </dgm:presLayoutVars>
      </dgm:prSet>
      <dgm:spPr/>
    </dgm:pt>
    <dgm:pt modelId="{CB985373-CFF4-45D7-B17E-DF16DE0E7A23}" type="pres">
      <dgm:prSet presAssocID="{2098CC12-E094-4496-BA31-83020EDE730C}" presName="spaceBetweenRectangles" presStyleCnt="0"/>
      <dgm:spPr/>
    </dgm:pt>
    <dgm:pt modelId="{CFAB7182-A0E1-4147-9E99-552E055AE38F}" type="pres">
      <dgm:prSet presAssocID="{086462C6-2374-4620-AF99-7CFA9BF2E320}" presName="parentLin" presStyleCnt="0"/>
      <dgm:spPr/>
    </dgm:pt>
    <dgm:pt modelId="{8EEDF520-3199-4FE9-BAD0-E561F074CB3C}" type="pres">
      <dgm:prSet presAssocID="{086462C6-2374-4620-AF99-7CFA9BF2E320}" presName="parentLeftMargin" presStyleLbl="node1" presStyleIdx="1" presStyleCnt="4"/>
      <dgm:spPr/>
    </dgm:pt>
    <dgm:pt modelId="{DFB57EE9-9BFC-458C-9E12-B3F7C30DAA69}" type="pres">
      <dgm:prSet presAssocID="{086462C6-2374-4620-AF99-7CFA9BF2E32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2138395-F995-466D-A95F-0BAE195B8964}" type="pres">
      <dgm:prSet presAssocID="{086462C6-2374-4620-AF99-7CFA9BF2E320}" presName="negativeSpace" presStyleCnt="0"/>
      <dgm:spPr/>
    </dgm:pt>
    <dgm:pt modelId="{CE91064B-BDCA-44E2-98E6-178F50A4E53A}" type="pres">
      <dgm:prSet presAssocID="{086462C6-2374-4620-AF99-7CFA9BF2E320}" presName="childText" presStyleLbl="conFgAcc1" presStyleIdx="2" presStyleCnt="4">
        <dgm:presLayoutVars>
          <dgm:bulletEnabled val="1"/>
        </dgm:presLayoutVars>
      </dgm:prSet>
      <dgm:spPr/>
    </dgm:pt>
    <dgm:pt modelId="{3B772B42-DA3E-4820-ADCC-4BEEA00902D9}" type="pres">
      <dgm:prSet presAssocID="{A47C971D-5FB4-4284-A89D-90667FDFB2F9}" presName="spaceBetweenRectangles" presStyleCnt="0"/>
      <dgm:spPr/>
    </dgm:pt>
    <dgm:pt modelId="{7B757A7D-F719-4C5E-9A91-184324CC956A}" type="pres">
      <dgm:prSet presAssocID="{D6581A6E-E772-4AF6-9B57-649EC92B18C4}" presName="parentLin" presStyleCnt="0"/>
      <dgm:spPr/>
    </dgm:pt>
    <dgm:pt modelId="{69E5ECD7-6295-4F36-829F-DAC0C634736E}" type="pres">
      <dgm:prSet presAssocID="{D6581A6E-E772-4AF6-9B57-649EC92B18C4}" presName="parentLeftMargin" presStyleLbl="node1" presStyleIdx="2" presStyleCnt="4"/>
      <dgm:spPr/>
    </dgm:pt>
    <dgm:pt modelId="{D4CEB6DF-05FA-4C9D-BC97-2504917350E0}" type="pres">
      <dgm:prSet presAssocID="{D6581A6E-E772-4AF6-9B57-649EC92B18C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C5ED5A9-8693-4108-88F6-91E2F8E8F353}" type="pres">
      <dgm:prSet presAssocID="{D6581A6E-E772-4AF6-9B57-649EC92B18C4}" presName="negativeSpace" presStyleCnt="0"/>
      <dgm:spPr/>
    </dgm:pt>
    <dgm:pt modelId="{262D3855-47A8-4F88-9B57-218277D60561}" type="pres">
      <dgm:prSet presAssocID="{D6581A6E-E772-4AF6-9B57-649EC92B18C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826EC23-0CED-4A53-9723-1D7547989B7B}" type="presOf" srcId="{74CAFED9-09B3-4F59-9C5B-BEBF1FBDF956}" destId="{2E11E8D3-386F-4029-A715-0E57725AB029}" srcOrd="1" destOrd="0" presId="urn:microsoft.com/office/officeart/2005/8/layout/list1"/>
    <dgm:cxn modelId="{44C4FE33-15F4-4632-9003-EF8592A2A387}" type="presOf" srcId="{D6581A6E-E772-4AF6-9B57-649EC92B18C4}" destId="{D4CEB6DF-05FA-4C9D-BC97-2504917350E0}" srcOrd="1" destOrd="0" presId="urn:microsoft.com/office/officeart/2005/8/layout/list1"/>
    <dgm:cxn modelId="{FB3BFB5E-2061-4CF7-B31A-8A51E42268AD}" srcId="{5E18AC99-53DF-44A3-93C8-FE08562F53AB}" destId="{086462C6-2374-4620-AF99-7CFA9BF2E320}" srcOrd="2" destOrd="0" parTransId="{0A5B791B-D37F-4098-9EB6-35B6D83C8F22}" sibTransId="{A47C971D-5FB4-4284-A89D-90667FDFB2F9}"/>
    <dgm:cxn modelId="{DACD2A63-5578-4058-9554-81D1519DC207}" type="presOf" srcId="{4CB1AE1F-34CE-41DD-82B7-E6E694D07162}" destId="{619396B8-D593-466A-8801-0833759DFEB0}" srcOrd="1" destOrd="0" presId="urn:microsoft.com/office/officeart/2005/8/layout/list1"/>
    <dgm:cxn modelId="{1BA9096D-1C2A-4161-9E7C-8699439D574F}" type="presOf" srcId="{74CAFED9-09B3-4F59-9C5B-BEBF1FBDF956}" destId="{B20750A3-C81C-40DB-8EDE-6E8442514CD6}" srcOrd="0" destOrd="0" presId="urn:microsoft.com/office/officeart/2005/8/layout/list1"/>
    <dgm:cxn modelId="{861EAB76-8C62-4549-AE52-40C5CE8DAEC4}" type="presOf" srcId="{086462C6-2374-4620-AF99-7CFA9BF2E320}" destId="{8EEDF520-3199-4FE9-BAD0-E561F074CB3C}" srcOrd="0" destOrd="0" presId="urn:microsoft.com/office/officeart/2005/8/layout/list1"/>
    <dgm:cxn modelId="{2D9C8A9D-78D6-4A39-9C01-278577FCA645}" srcId="{5E18AC99-53DF-44A3-93C8-FE08562F53AB}" destId="{D6581A6E-E772-4AF6-9B57-649EC92B18C4}" srcOrd="3" destOrd="0" parTransId="{3B757B20-8F03-4A52-8EB7-87184692382F}" sibTransId="{4DDBCFC9-E29C-42BC-8892-23076DF56C58}"/>
    <dgm:cxn modelId="{D79A99C0-7F7C-467F-BB7F-DE3C42358245}" type="presOf" srcId="{D6581A6E-E772-4AF6-9B57-649EC92B18C4}" destId="{69E5ECD7-6295-4F36-829F-DAC0C634736E}" srcOrd="0" destOrd="0" presId="urn:microsoft.com/office/officeart/2005/8/layout/list1"/>
    <dgm:cxn modelId="{FC6885C6-053E-4952-BAEA-2993F8DF72E8}" srcId="{5E18AC99-53DF-44A3-93C8-FE08562F53AB}" destId="{4CB1AE1F-34CE-41DD-82B7-E6E694D07162}" srcOrd="1" destOrd="0" parTransId="{C52C5EBA-58A0-4F49-81D6-EBE716D4AFB7}" sibTransId="{2098CC12-E094-4496-BA31-83020EDE730C}"/>
    <dgm:cxn modelId="{5745CDCA-84E7-41E5-8A8F-B1C3CEB89A7F}" type="presOf" srcId="{5E18AC99-53DF-44A3-93C8-FE08562F53AB}" destId="{95CF3D4A-FCA6-4B5C-B376-91716425B5FC}" srcOrd="0" destOrd="0" presId="urn:microsoft.com/office/officeart/2005/8/layout/list1"/>
    <dgm:cxn modelId="{4F738DD5-B4B1-43C6-9924-53DD032B679F}" type="presOf" srcId="{4CB1AE1F-34CE-41DD-82B7-E6E694D07162}" destId="{529A9B34-083D-402F-9A6F-E30075FCC4EF}" srcOrd="0" destOrd="0" presId="urn:microsoft.com/office/officeart/2005/8/layout/list1"/>
    <dgm:cxn modelId="{20AD3FE7-5CC2-4E88-A4EB-0C9FC9442FCF}" type="presOf" srcId="{086462C6-2374-4620-AF99-7CFA9BF2E320}" destId="{DFB57EE9-9BFC-458C-9E12-B3F7C30DAA69}" srcOrd="1" destOrd="0" presId="urn:microsoft.com/office/officeart/2005/8/layout/list1"/>
    <dgm:cxn modelId="{3A3899FD-F128-420A-A99A-18CD36F30CE0}" srcId="{5E18AC99-53DF-44A3-93C8-FE08562F53AB}" destId="{74CAFED9-09B3-4F59-9C5B-BEBF1FBDF956}" srcOrd="0" destOrd="0" parTransId="{CC41CAB6-1AB9-4A57-B2DD-2872B06D1C1A}" sibTransId="{9E347A1D-9228-45A8-8F95-E6D78ECFB8B1}"/>
    <dgm:cxn modelId="{0EA91425-8317-44A0-B4BB-8C094EB649D5}" type="presParOf" srcId="{95CF3D4A-FCA6-4B5C-B376-91716425B5FC}" destId="{F2FBAA0A-B736-4926-8114-6C925BDD67A7}" srcOrd="0" destOrd="0" presId="urn:microsoft.com/office/officeart/2005/8/layout/list1"/>
    <dgm:cxn modelId="{66F58842-FAEE-4FD2-B7C0-31761396D0DB}" type="presParOf" srcId="{F2FBAA0A-B736-4926-8114-6C925BDD67A7}" destId="{B20750A3-C81C-40DB-8EDE-6E8442514CD6}" srcOrd="0" destOrd="0" presId="urn:microsoft.com/office/officeart/2005/8/layout/list1"/>
    <dgm:cxn modelId="{319D3C2D-D458-4877-9FF0-857324BDD4C9}" type="presParOf" srcId="{F2FBAA0A-B736-4926-8114-6C925BDD67A7}" destId="{2E11E8D3-386F-4029-A715-0E57725AB029}" srcOrd="1" destOrd="0" presId="urn:microsoft.com/office/officeart/2005/8/layout/list1"/>
    <dgm:cxn modelId="{7656BC4E-99E7-4053-B96B-F6ADF71B85AE}" type="presParOf" srcId="{95CF3D4A-FCA6-4B5C-B376-91716425B5FC}" destId="{8C7D5FE3-AC92-4CED-985E-36AB3E3975F5}" srcOrd="1" destOrd="0" presId="urn:microsoft.com/office/officeart/2005/8/layout/list1"/>
    <dgm:cxn modelId="{B61A9EB7-1F8D-4003-8EA6-06A759A1FB79}" type="presParOf" srcId="{95CF3D4A-FCA6-4B5C-B376-91716425B5FC}" destId="{373B5087-23EC-4576-9870-679962529B88}" srcOrd="2" destOrd="0" presId="urn:microsoft.com/office/officeart/2005/8/layout/list1"/>
    <dgm:cxn modelId="{1FCDFE32-00A6-447E-994E-6BB07F768B2C}" type="presParOf" srcId="{95CF3D4A-FCA6-4B5C-B376-91716425B5FC}" destId="{273EEC3F-CF5D-4094-8947-AB5DFBAD1A48}" srcOrd="3" destOrd="0" presId="urn:microsoft.com/office/officeart/2005/8/layout/list1"/>
    <dgm:cxn modelId="{06F8F8B3-B6E7-4D43-8560-66B897316F6A}" type="presParOf" srcId="{95CF3D4A-FCA6-4B5C-B376-91716425B5FC}" destId="{79D65CA7-8006-433F-ADE5-2530B76D0AE9}" srcOrd="4" destOrd="0" presId="urn:microsoft.com/office/officeart/2005/8/layout/list1"/>
    <dgm:cxn modelId="{7CE3B538-737D-4F2E-8FC1-132DC73724A0}" type="presParOf" srcId="{79D65CA7-8006-433F-ADE5-2530B76D0AE9}" destId="{529A9B34-083D-402F-9A6F-E30075FCC4EF}" srcOrd="0" destOrd="0" presId="urn:microsoft.com/office/officeart/2005/8/layout/list1"/>
    <dgm:cxn modelId="{49BFB2DE-8ACF-48F7-935C-44C3BFE31DA3}" type="presParOf" srcId="{79D65CA7-8006-433F-ADE5-2530B76D0AE9}" destId="{619396B8-D593-466A-8801-0833759DFEB0}" srcOrd="1" destOrd="0" presId="urn:microsoft.com/office/officeart/2005/8/layout/list1"/>
    <dgm:cxn modelId="{79A34546-2F25-4EE5-B056-3A810E2A8E75}" type="presParOf" srcId="{95CF3D4A-FCA6-4B5C-B376-91716425B5FC}" destId="{9453F1A4-9607-4318-A453-F47DBDCFF6EB}" srcOrd="5" destOrd="0" presId="urn:microsoft.com/office/officeart/2005/8/layout/list1"/>
    <dgm:cxn modelId="{551E9D08-6744-4EA5-B59C-DD06342B2873}" type="presParOf" srcId="{95CF3D4A-FCA6-4B5C-B376-91716425B5FC}" destId="{041BD875-BF7F-425B-8496-640BB20B7585}" srcOrd="6" destOrd="0" presId="urn:microsoft.com/office/officeart/2005/8/layout/list1"/>
    <dgm:cxn modelId="{687E0CC3-E551-4158-B3C1-773E66DC05DF}" type="presParOf" srcId="{95CF3D4A-FCA6-4B5C-B376-91716425B5FC}" destId="{CB985373-CFF4-45D7-B17E-DF16DE0E7A23}" srcOrd="7" destOrd="0" presId="urn:microsoft.com/office/officeart/2005/8/layout/list1"/>
    <dgm:cxn modelId="{48374366-3A4C-4B62-8898-433BA83BF2BA}" type="presParOf" srcId="{95CF3D4A-FCA6-4B5C-B376-91716425B5FC}" destId="{CFAB7182-A0E1-4147-9E99-552E055AE38F}" srcOrd="8" destOrd="0" presId="urn:microsoft.com/office/officeart/2005/8/layout/list1"/>
    <dgm:cxn modelId="{50EC24A9-553B-4869-8539-E1D917103DC1}" type="presParOf" srcId="{CFAB7182-A0E1-4147-9E99-552E055AE38F}" destId="{8EEDF520-3199-4FE9-BAD0-E561F074CB3C}" srcOrd="0" destOrd="0" presId="urn:microsoft.com/office/officeart/2005/8/layout/list1"/>
    <dgm:cxn modelId="{22AC2F99-1106-44AE-A72D-964189D82E9C}" type="presParOf" srcId="{CFAB7182-A0E1-4147-9E99-552E055AE38F}" destId="{DFB57EE9-9BFC-458C-9E12-B3F7C30DAA69}" srcOrd="1" destOrd="0" presId="urn:microsoft.com/office/officeart/2005/8/layout/list1"/>
    <dgm:cxn modelId="{F2519016-570C-4295-B81C-6E1E76DF9817}" type="presParOf" srcId="{95CF3D4A-FCA6-4B5C-B376-91716425B5FC}" destId="{E2138395-F995-466D-A95F-0BAE195B8964}" srcOrd="9" destOrd="0" presId="urn:microsoft.com/office/officeart/2005/8/layout/list1"/>
    <dgm:cxn modelId="{2FAFB6E4-B094-4EE8-B6B8-3DEE9C55D0E3}" type="presParOf" srcId="{95CF3D4A-FCA6-4B5C-B376-91716425B5FC}" destId="{CE91064B-BDCA-44E2-98E6-178F50A4E53A}" srcOrd="10" destOrd="0" presId="urn:microsoft.com/office/officeart/2005/8/layout/list1"/>
    <dgm:cxn modelId="{4914B798-9C66-4BA8-835D-CAF01ECF9634}" type="presParOf" srcId="{95CF3D4A-FCA6-4B5C-B376-91716425B5FC}" destId="{3B772B42-DA3E-4820-ADCC-4BEEA00902D9}" srcOrd="11" destOrd="0" presId="urn:microsoft.com/office/officeart/2005/8/layout/list1"/>
    <dgm:cxn modelId="{0E583786-2DCB-4B89-BF1C-B367FE194A67}" type="presParOf" srcId="{95CF3D4A-FCA6-4B5C-B376-91716425B5FC}" destId="{7B757A7D-F719-4C5E-9A91-184324CC956A}" srcOrd="12" destOrd="0" presId="urn:microsoft.com/office/officeart/2005/8/layout/list1"/>
    <dgm:cxn modelId="{9A82425E-3582-404C-AAAF-128F72379732}" type="presParOf" srcId="{7B757A7D-F719-4C5E-9A91-184324CC956A}" destId="{69E5ECD7-6295-4F36-829F-DAC0C634736E}" srcOrd="0" destOrd="0" presId="urn:microsoft.com/office/officeart/2005/8/layout/list1"/>
    <dgm:cxn modelId="{CE174494-DB3D-45B2-BD5F-DFCF2B427DC4}" type="presParOf" srcId="{7B757A7D-F719-4C5E-9A91-184324CC956A}" destId="{D4CEB6DF-05FA-4C9D-BC97-2504917350E0}" srcOrd="1" destOrd="0" presId="urn:microsoft.com/office/officeart/2005/8/layout/list1"/>
    <dgm:cxn modelId="{5E8FEB42-DC4E-4DE6-825A-7102D5A013A1}" type="presParOf" srcId="{95CF3D4A-FCA6-4B5C-B376-91716425B5FC}" destId="{DC5ED5A9-8693-4108-88F6-91E2F8E8F353}" srcOrd="13" destOrd="0" presId="urn:microsoft.com/office/officeart/2005/8/layout/list1"/>
    <dgm:cxn modelId="{DDF00229-379A-4E7D-80EA-DDFC6E305BDF}" type="presParOf" srcId="{95CF3D4A-FCA6-4B5C-B376-91716425B5FC}" destId="{262D3855-47A8-4F88-9B57-218277D6056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B5087-23EC-4576-9870-679962529B88}">
      <dsp:nvSpPr>
        <dsp:cNvPr id="0" name=""/>
        <dsp:cNvSpPr/>
      </dsp:nvSpPr>
      <dsp:spPr>
        <a:xfrm>
          <a:off x="0" y="414001"/>
          <a:ext cx="785743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1E8D3-386F-4029-A715-0E57725AB029}">
      <dsp:nvSpPr>
        <dsp:cNvPr id="0" name=""/>
        <dsp:cNvSpPr/>
      </dsp:nvSpPr>
      <dsp:spPr>
        <a:xfrm>
          <a:off x="392871" y="30241"/>
          <a:ext cx="5500204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895" tIns="0" rIns="20789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用户可选择不同画笔绘制</a:t>
          </a:r>
        </a:p>
      </dsp:txBody>
      <dsp:txXfrm>
        <a:off x="430338" y="67708"/>
        <a:ext cx="5425270" cy="692586"/>
      </dsp:txXfrm>
    </dsp:sp>
    <dsp:sp modelId="{041BD875-BF7F-425B-8496-640BB20B7585}">
      <dsp:nvSpPr>
        <dsp:cNvPr id="0" name=""/>
        <dsp:cNvSpPr/>
      </dsp:nvSpPr>
      <dsp:spPr>
        <a:xfrm>
          <a:off x="0" y="1593361"/>
          <a:ext cx="785743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396B8-D593-466A-8801-0833759DFEB0}">
      <dsp:nvSpPr>
        <dsp:cNvPr id="0" name=""/>
        <dsp:cNvSpPr/>
      </dsp:nvSpPr>
      <dsp:spPr>
        <a:xfrm>
          <a:off x="392871" y="1209601"/>
          <a:ext cx="5500204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895" tIns="0" rIns="20789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用户可选择不同形状绘制</a:t>
          </a:r>
        </a:p>
      </dsp:txBody>
      <dsp:txXfrm>
        <a:off x="430338" y="1247068"/>
        <a:ext cx="5425270" cy="692586"/>
      </dsp:txXfrm>
    </dsp:sp>
    <dsp:sp modelId="{CE91064B-BDCA-44E2-98E6-178F50A4E53A}">
      <dsp:nvSpPr>
        <dsp:cNvPr id="0" name=""/>
        <dsp:cNvSpPr/>
      </dsp:nvSpPr>
      <dsp:spPr>
        <a:xfrm>
          <a:off x="0" y="2772722"/>
          <a:ext cx="785743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B57EE9-9BFC-458C-9E12-B3F7C30DAA69}">
      <dsp:nvSpPr>
        <dsp:cNvPr id="0" name=""/>
        <dsp:cNvSpPr/>
      </dsp:nvSpPr>
      <dsp:spPr>
        <a:xfrm>
          <a:off x="392871" y="2388962"/>
          <a:ext cx="5500204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895" tIns="0" rIns="20789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线条种类，颜色，粗细可自定义</a:t>
          </a:r>
        </a:p>
      </dsp:txBody>
      <dsp:txXfrm>
        <a:off x="430338" y="2426429"/>
        <a:ext cx="5425270" cy="692586"/>
      </dsp:txXfrm>
    </dsp:sp>
    <dsp:sp modelId="{262D3855-47A8-4F88-9B57-218277D60561}">
      <dsp:nvSpPr>
        <dsp:cNvPr id="0" name=""/>
        <dsp:cNvSpPr/>
      </dsp:nvSpPr>
      <dsp:spPr>
        <a:xfrm>
          <a:off x="0" y="3952082"/>
          <a:ext cx="785743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EB6DF-05FA-4C9D-BC97-2504917350E0}">
      <dsp:nvSpPr>
        <dsp:cNvPr id="0" name=""/>
        <dsp:cNvSpPr/>
      </dsp:nvSpPr>
      <dsp:spPr>
        <a:xfrm>
          <a:off x="392871" y="3568322"/>
          <a:ext cx="5500204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895" tIns="0" rIns="20789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用户可以选择图片并直接导入</a:t>
          </a:r>
        </a:p>
      </dsp:txBody>
      <dsp:txXfrm>
        <a:off x="430338" y="3605789"/>
        <a:ext cx="5425270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426-671F-4D20-9142-D6483A212576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9848-4B97-4073-A029-F7716D70B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27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426-671F-4D20-9142-D6483A212576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9848-4B97-4073-A029-F7716D70B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66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426-671F-4D20-9142-D6483A212576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9848-4B97-4073-A029-F7716D70B3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3700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426-671F-4D20-9142-D6483A212576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9848-4B97-4073-A029-F7716D70B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374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426-671F-4D20-9142-D6483A212576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9848-4B97-4073-A029-F7716D70B3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607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426-671F-4D20-9142-D6483A212576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9848-4B97-4073-A029-F7716D70B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4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426-671F-4D20-9142-D6483A212576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9848-4B97-4073-A029-F7716D70B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233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426-671F-4D20-9142-D6483A212576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9848-4B97-4073-A029-F7716D70B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75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426-671F-4D20-9142-D6483A212576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9848-4B97-4073-A029-F7716D70B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8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426-671F-4D20-9142-D6483A212576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9848-4B97-4073-A029-F7716D70B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29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426-671F-4D20-9142-D6483A212576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9848-4B97-4073-A029-F7716D70B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06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426-671F-4D20-9142-D6483A212576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9848-4B97-4073-A029-F7716D70B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426-671F-4D20-9142-D6483A212576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9848-4B97-4073-A029-F7716D70B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47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426-671F-4D20-9142-D6483A212576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9848-4B97-4073-A029-F7716D70B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44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426-671F-4D20-9142-D6483A212576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9848-4B97-4073-A029-F7716D70B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1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426-671F-4D20-9142-D6483A212576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9848-4B97-4073-A029-F7716D70B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57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CE426-671F-4D20-9142-D6483A212576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279848-4B97-4073-A029-F7716D70B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6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E1B81-A7BE-4D20-B509-AA7A65A0A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449" y="1480302"/>
            <a:ext cx="10026172" cy="1646299"/>
          </a:xfrm>
        </p:spPr>
        <p:txBody>
          <a:bodyPr/>
          <a:lstStyle/>
          <a:p>
            <a:r>
              <a:rPr lang="en-US" altLang="zh-CN" dirty="0"/>
              <a:t>QT</a:t>
            </a:r>
            <a:r>
              <a:rPr lang="zh-CN" altLang="en-US" dirty="0"/>
              <a:t>实验：窗口、控件及基本绘图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15C192-5922-4E5C-9056-AABB2D3D5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4109827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通信</a:t>
            </a:r>
            <a:r>
              <a:rPr lang="en-US" altLang="zh-CN" sz="3200" dirty="0"/>
              <a:t>1602 15 </a:t>
            </a:r>
            <a:r>
              <a:rPr lang="zh-CN" altLang="en-US" sz="3200" dirty="0"/>
              <a:t>李洵</a:t>
            </a:r>
          </a:p>
        </p:txBody>
      </p:sp>
    </p:spTree>
    <p:extLst>
      <p:ext uri="{BB962C8B-B14F-4D97-AF65-F5344CB8AC3E}">
        <p14:creationId xmlns:p14="http://schemas.microsoft.com/office/powerpoint/2010/main" val="243667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A97B1-20C6-4ABB-99FE-A139D6A3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70" y="212924"/>
            <a:ext cx="8596668" cy="1320800"/>
          </a:xfrm>
        </p:spPr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实验任务：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C38F11DD-B6C6-4C97-BFEC-219DA95373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5830007"/>
              </p:ext>
            </p:extLst>
          </p:nvPr>
        </p:nvGraphicFramePr>
        <p:xfrm>
          <a:off x="1046950" y="2220476"/>
          <a:ext cx="7857435" cy="463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C754BED-7AD9-4D93-BFA4-40C44CF8D10E}"/>
              </a:ext>
            </a:extLst>
          </p:cNvPr>
          <p:cNvSpPr txBox="1"/>
          <p:nvPr/>
        </p:nvSpPr>
        <p:spPr>
          <a:xfrm>
            <a:off x="548465" y="1210558"/>
            <a:ext cx="1046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latin typeface="+mn-ea"/>
                <a:cs typeface="+mj-cs"/>
              </a:rPr>
              <a:t>编写一个具备基本绘图功能的绘图程序，功能如下</a:t>
            </a:r>
            <a:r>
              <a:rPr lang="zh-CN" altLang="en-US" sz="3600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：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837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1F02E-0A40-4B8D-80C0-12874055D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87" y="458875"/>
            <a:ext cx="2834674" cy="8172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总体设计思路：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3673EAD-F31E-472A-A896-B16DE902719C}"/>
              </a:ext>
            </a:extLst>
          </p:cNvPr>
          <p:cNvSpPr/>
          <p:nvPr/>
        </p:nvSpPr>
        <p:spPr>
          <a:xfrm>
            <a:off x="355787" y="3056116"/>
            <a:ext cx="1275922" cy="56522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主函数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B897D88-1262-4F39-9E72-408BD8E9F41A}"/>
              </a:ext>
            </a:extLst>
          </p:cNvPr>
          <p:cNvSpPr/>
          <p:nvPr/>
        </p:nvSpPr>
        <p:spPr>
          <a:xfrm>
            <a:off x="2444863" y="1296887"/>
            <a:ext cx="5049952" cy="83033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用户绘图框架类：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CenterFrame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321DB5A-9C41-40A6-B746-F5644F8FC8FC}"/>
              </a:ext>
            </a:extLst>
          </p:cNvPr>
          <p:cNvSpPr/>
          <p:nvPr/>
        </p:nvSpPr>
        <p:spPr>
          <a:xfrm>
            <a:off x="2444863" y="2923557"/>
            <a:ext cx="5049952" cy="83033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绘图区窗口类：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DrawWidget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6130B49-36D6-46BF-8776-E88ED29D1C3C}"/>
              </a:ext>
            </a:extLst>
          </p:cNvPr>
          <p:cNvSpPr/>
          <p:nvPr/>
        </p:nvSpPr>
        <p:spPr>
          <a:xfrm>
            <a:off x="2444863" y="4550227"/>
            <a:ext cx="5049952" cy="83033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主功能窗口类：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Mainwindow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9822130-C41B-472A-9D6A-B75628EE3B86}"/>
              </a:ext>
            </a:extLst>
          </p:cNvPr>
          <p:cNvSpPr/>
          <p:nvPr/>
        </p:nvSpPr>
        <p:spPr>
          <a:xfrm>
            <a:off x="7583557" y="828295"/>
            <a:ext cx="3935895" cy="12989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本类是一个窗口容器，含左侧绘图区和右侧功能区，集中管理绘图指令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并将参数传递给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DrawWidget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类，使之正确绘图。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DB63337-320A-47E8-B77F-F76A41FFA9E3}"/>
              </a:ext>
            </a:extLst>
          </p:cNvPr>
          <p:cNvSpPr/>
          <p:nvPr/>
        </p:nvSpPr>
        <p:spPr>
          <a:xfrm>
            <a:off x="7583557" y="2628234"/>
            <a:ext cx="3935895" cy="12989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绘图核心对象，负责处理绘图操作、画板对象的管理等。 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5F1C2EB-DC5D-430D-A665-5781D981F8A8}"/>
              </a:ext>
            </a:extLst>
          </p:cNvPr>
          <p:cNvSpPr/>
          <p:nvPr/>
        </p:nvSpPr>
        <p:spPr>
          <a:xfrm>
            <a:off x="7583557" y="4550227"/>
            <a:ext cx="3935895" cy="129893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创建工具栏菜单，创建绘图区， 连接相应的信号与槽。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2EC8A59-EF05-4C20-9E4D-737DA1FC1295}"/>
              </a:ext>
            </a:extLst>
          </p:cNvPr>
          <p:cNvCxnSpPr/>
          <p:nvPr/>
        </p:nvCxnSpPr>
        <p:spPr>
          <a:xfrm flipH="1">
            <a:off x="1709530" y="1898374"/>
            <a:ext cx="596348" cy="1157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4F45393-DE78-4D14-AB6C-10F4E8E252A5}"/>
              </a:ext>
            </a:extLst>
          </p:cNvPr>
          <p:cNvCxnSpPr/>
          <p:nvPr/>
        </p:nvCxnSpPr>
        <p:spPr>
          <a:xfrm flipH="1">
            <a:off x="1720451" y="3349487"/>
            <a:ext cx="6356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699374E-FC86-4855-B225-41CE63AD6C1B}"/>
              </a:ext>
            </a:extLst>
          </p:cNvPr>
          <p:cNvCxnSpPr/>
          <p:nvPr/>
        </p:nvCxnSpPr>
        <p:spPr>
          <a:xfrm flipH="1" flipV="1">
            <a:off x="1709530" y="3753896"/>
            <a:ext cx="596348" cy="1136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3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56FF5-9596-41B5-A458-339A57D9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704"/>
            <a:ext cx="2415209" cy="63279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构建与布局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1EB3C-CE36-446D-AB64-569028069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646" y="735495"/>
            <a:ext cx="10255709" cy="2464905"/>
          </a:xfrm>
        </p:spPr>
        <p:txBody>
          <a:bodyPr>
            <a:normAutofit fontScale="92500"/>
          </a:bodyPr>
          <a:lstStyle/>
          <a:p>
            <a:r>
              <a:rPr lang="en-US" altLang="zh-CN" sz="2600" dirty="0" err="1"/>
              <a:t>MainWindow</a:t>
            </a:r>
            <a:r>
              <a:rPr lang="en-US" altLang="zh-CN" sz="2600" dirty="0"/>
              <a:t>()</a:t>
            </a:r>
            <a:r>
              <a:rPr lang="zh-CN" altLang="en-US" sz="2600" dirty="0"/>
              <a:t>构造主窗口视图（工具栏和绘图窗口），</a:t>
            </a:r>
            <a:r>
              <a:rPr lang="en-US" altLang="zh-CN" sz="2600" dirty="0" err="1"/>
              <a:t>Qframe</a:t>
            </a:r>
            <a:r>
              <a:rPr lang="zh-CN" altLang="en-US" sz="2600" dirty="0"/>
              <a:t>绘图窗口包括绘图区及工具栏。</a:t>
            </a:r>
            <a:endParaRPr lang="en-US" altLang="zh-CN" sz="2600" dirty="0"/>
          </a:p>
          <a:p>
            <a:r>
              <a:rPr lang="en-US" altLang="zh-CN" sz="2600" dirty="0" err="1"/>
              <a:t>CreateToolBar</a:t>
            </a:r>
            <a:r>
              <a:rPr lang="en-US" altLang="zh-CN" sz="2600" dirty="0"/>
              <a:t>()</a:t>
            </a:r>
            <a:r>
              <a:rPr lang="zh-CN" altLang="en-US" sz="2600" dirty="0"/>
              <a:t>创建工具栏菜单及按键。包括线型，线宽，颜色，清除。</a:t>
            </a:r>
            <a:endParaRPr lang="en-US" altLang="zh-CN" sz="2600" dirty="0"/>
          </a:p>
          <a:p>
            <a:r>
              <a:rPr lang="en-US" altLang="zh-CN" sz="2600" dirty="0"/>
              <a:t>Center frame()</a:t>
            </a:r>
            <a:r>
              <a:rPr lang="zh-CN" altLang="en-US" sz="2600" dirty="0"/>
              <a:t>构造绘图界面，包含左侧绘图区和右侧功能区。</a:t>
            </a:r>
            <a:endParaRPr lang="en-US" altLang="zh-CN" sz="2600" dirty="0"/>
          </a:p>
          <a:p>
            <a:r>
              <a:rPr lang="zh-CN" altLang="en-US" sz="2600" dirty="0"/>
              <a:t>采用水平布局和垂直布局。</a:t>
            </a:r>
            <a:endParaRPr lang="en-US" altLang="zh-CN" sz="2600" dirty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84EBB9-3FF5-4479-A8FB-3B7960EA0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050" y="2717506"/>
            <a:ext cx="6808304" cy="4140494"/>
          </a:xfrm>
          <a:prstGeom prst="rect">
            <a:avLst/>
          </a:prstGeom>
        </p:spPr>
      </p:pic>
      <p:sp>
        <p:nvSpPr>
          <p:cNvPr id="6" name="箭头: 圆角右 5">
            <a:extLst>
              <a:ext uri="{FF2B5EF4-FFF2-40B4-BE49-F238E27FC236}">
                <a16:creationId xmlns:a16="http://schemas.microsoft.com/office/drawing/2014/main" id="{D177348E-A3B5-4623-BC3A-1B843A661934}"/>
              </a:ext>
            </a:extLst>
          </p:cNvPr>
          <p:cNvSpPr/>
          <p:nvPr/>
        </p:nvSpPr>
        <p:spPr>
          <a:xfrm>
            <a:off x="1729409" y="2981739"/>
            <a:ext cx="3367892" cy="77525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79A48F6-3227-43D2-9A50-D637EEA9FDAA}"/>
              </a:ext>
            </a:extLst>
          </p:cNvPr>
          <p:cNvSpPr/>
          <p:nvPr/>
        </p:nvSpPr>
        <p:spPr>
          <a:xfrm>
            <a:off x="5084050" y="2981739"/>
            <a:ext cx="3562993" cy="337931"/>
          </a:xfrm>
          <a:prstGeom prst="roundRect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3D3C2F-08A3-4FA5-BA7F-4D831A52BBFE}"/>
              </a:ext>
            </a:extLst>
          </p:cNvPr>
          <p:cNvSpPr/>
          <p:nvPr/>
        </p:nvSpPr>
        <p:spPr>
          <a:xfrm>
            <a:off x="1087415" y="3385930"/>
            <a:ext cx="1544798" cy="444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ToolBar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09D30F8-4E96-4D47-B0E1-AB779214F540}"/>
              </a:ext>
            </a:extLst>
          </p:cNvPr>
          <p:cNvSpPr/>
          <p:nvPr/>
        </p:nvSpPr>
        <p:spPr>
          <a:xfrm>
            <a:off x="5084050" y="3319671"/>
            <a:ext cx="6808304" cy="353833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27000"/>
            </a:schemeClr>
          </a:solidFill>
          <a:ln>
            <a:solidFill>
              <a:schemeClr val="accent1">
                <a:shade val="50000"/>
                <a:alpha val="7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2545BF5F-D89B-48F3-9078-D77B8C3C838F}"/>
              </a:ext>
            </a:extLst>
          </p:cNvPr>
          <p:cNvSpPr/>
          <p:nvPr/>
        </p:nvSpPr>
        <p:spPr>
          <a:xfrm>
            <a:off x="1987826" y="4021225"/>
            <a:ext cx="3096224" cy="44476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76FE379-9B67-48CE-A612-6AC02108C1F2}"/>
              </a:ext>
            </a:extLst>
          </p:cNvPr>
          <p:cNvSpPr/>
          <p:nvPr/>
        </p:nvSpPr>
        <p:spPr>
          <a:xfrm>
            <a:off x="1087415" y="4027040"/>
            <a:ext cx="1604433" cy="4389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CenterFrame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044AC4-CC7F-40C9-BE44-6FF90A3DF884}"/>
              </a:ext>
            </a:extLst>
          </p:cNvPr>
          <p:cNvSpPr/>
          <p:nvPr/>
        </p:nvSpPr>
        <p:spPr>
          <a:xfrm>
            <a:off x="4989443" y="2584174"/>
            <a:ext cx="6995675" cy="4273826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1516C23-4C5C-4062-BB6E-E93FF3750213}"/>
              </a:ext>
            </a:extLst>
          </p:cNvPr>
          <p:cNvSpPr/>
          <p:nvPr/>
        </p:nvSpPr>
        <p:spPr>
          <a:xfrm>
            <a:off x="2691848" y="5516217"/>
            <a:ext cx="2297595" cy="48701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A7333C2-1047-4B79-9758-A528C0916A3A}"/>
              </a:ext>
            </a:extLst>
          </p:cNvPr>
          <p:cNvSpPr/>
          <p:nvPr/>
        </p:nvSpPr>
        <p:spPr>
          <a:xfrm>
            <a:off x="1087415" y="5516216"/>
            <a:ext cx="1604433" cy="4389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Mainwindow</a:t>
            </a:r>
          </a:p>
        </p:txBody>
      </p:sp>
    </p:spTree>
    <p:extLst>
      <p:ext uri="{BB962C8B-B14F-4D97-AF65-F5344CB8AC3E}">
        <p14:creationId xmlns:p14="http://schemas.microsoft.com/office/powerpoint/2010/main" val="405897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FDFC6-CA98-430A-9B86-26648C54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70" y="183847"/>
            <a:ext cx="7780865" cy="63279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二维绘图的实现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96249-B8E0-48C5-BDB0-72FC2E08A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57" y="3863009"/>
            <a:ext cx="11716760" cy="1419666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err="1"/>
              <a:t>mousePressEvent</a:t>
            </a:r>
            <a:r>
              <a:rPr lang="zh-CN" altLang="en-US" sz="2400" dirty="0"/>
              <a:t>判断鼠标按下动作，</a:t>
            </a:r>
            <a:r>
              <a:rPr lang="en-US" altLang="zh-CN" sz="2400" dirty="0" err="1"/>
              <a:t>Qwidget</a:t>
            </a:r>
            <a:r>
              <a:rPr lang="zh-CN" altLang="en-US" sz="2400" dirty="0"/>
              <a:t>对象重载</a:t>
            </a:r>
            <a:r>
              <a:rPr lang="en-US" altLang="zh-CN" sz="2400" dirty="0" err="1"/>
              <a:t>paintevent</a:t>
            </a:r>
            <a:r>
              <a:rPr lang="zh-CN" altLang="en-US" sz="2400" dirty="0"/>
              <a:t>函数，绘图开始</a:t>
            </a:r>
            <a:endParaRPr lang="en-US" altLang="zh-CN" sz="2400" dirty="0"/>
          </a:p>
          <a:p>
            <a:r>
              <a:rPr lang="zh-CN" altLang="en-US" sz="2400" dirty="0"/>
              <a:t>拖动鼠标，绘制的图形在一个非可见的对象</a:t>
            </a:r>
            <a:r>
              <a:rPr lang="en-US" altLang="zh-CN" sz="2400" dirty="0" err="1"/>
              <a:t>Qpixmap</a:t>
            </a:r>
            <a:r>
              <a:rPr lang="zh-CN" altLang="en-US" sz="2400" dirty="0"/>
              <a:t>上</a:t>
            </a:r>
            <a:endParaRPr lang="en-US" altLang="zh-CN" sz="2400" dirty="0"/>
          </a:p>
          <a:p>
            <a:r>
              <a:rPr lang="zh-CN" altLang="en-US" sz="2400" dirty="0"/>
              <a:t>松开鼠标，调用</a:t>
            </a:r>
            <a:r>
              <a:rPr lang="en-US" altLang="zh-CN" sz="2400" dirty="0"/>
              <a:t>update</a:t>
            </a:r>
            <a:r>
              <a:rPr lang="zh-CN" altLang="en-US" sz="2400" dirty="0"/>
              <a:t>函数，将对象上的内容显示到用户界面</a:t>
            </a:r>
            <a:endParaRPr lang="en-US" altLang="zh-CN" sz="24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D054DAE-24CF-49DF-8CA6-9B945634C2F6}"/>
              </a:ext>
            </a:extLst>
          </p:cNvPr>
          <p:cNvSpPr txBox="1">
            <a:spLocks/>
          </p:cNvSpPr>
          <p:nvPr/>
        </p:nvSpPr>
        <p:spPr>
          <a:xfrm>
            <a:off x="432170" y="969039"/>
            <a:ext cx="11716760" cy="1419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/>
              <a:t>CenterFrame</a:t>
            </a:r>
            <a:r>
              <a:rPr lang="zh-CN" altLang="en-US" sz="2400"/>
              <a:t>类内声明按钮及按钮对应的槽函数</a:t>
            </a:r>
            <a:endParaRPr lang="en-US" altLang="zh-CN" sz="2400"/>
          </a:p>
          <a:p>
            <a:r>
              <a:rPr lang="en-US" altLang="zh-CN" sz="2400"/>
              <a:t>DrawWidget</a:t>
            </a:r>
            <a:r>
              <a:rPr lang="zh-CN" altLang="en-US" sz="2400"/>
              <a:t>类内完成按钮对应的绘图函数，同时定义一系列鼠标事件，接受用户定义的画笔参数</a:t>
            </a:r>
            <a:endParaRPr lang="zh-CN" altLang="en-US" sz="24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A5B1768-59D9-41EA-AD11-2A582E3FE896}"/>
              </a:ext>
            </a:extLst>
          </p:cNvPr>
          <p:cNvSpPr txBox="1">
            <a:spLocks/>
          </p:cNvSpPr>
          <p:nvPr/>
        </p:nvSpPr>
        <p:spPr>
          <a:xfrm>
            <a:off x="279770" y="2912165"/>
            <a:ext cx="7780865" cy="5168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简单绘图过程：（事件系统）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04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444ABBF-0159-4B68-A93F-31D7D69894E5}"/>
              </a:ext>
            </a:extLst>
          </p:cNvPr>
          <p:cNvSpPr/>
          <p:nvPr/>
        </p:nvSpPr>
        <p:spPr>
          <a:xfrm>
            <a:off x="1103244" y="501927"/>
            <a:ext cx="2345635" cy="7653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</a:rPr>
              <a:t>MousePressevent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753CE17-C977-4CB8-9788-41A33DA721F4}"/>
              </a:ext>
            </a:extLst>
          </p:cNvPr>
          <p:cNvSpPr/>
          <p:nvPr/>
        </p:nvSpPr>
        <p:spPr>
          <a:xfrm>
            <a:off x="1103244" y="2276062"/>
            <a:ext cx="2345635" cy="7653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</a:rPr>
              <a:t>MouseMoveEvent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9E82148-BF2E-4EAD-B6AE-3E70D8A9ED73}"/>
              </a:ext>
            </a:extLst>
          </p:cNvPr>
          <p:cNvSpPr/>
          <p:nvPr/>
        </p:nvSpPr>
        <p:spPr>
          <a:xfrm>
            <a:off x="1103244" y="4045229"/>
            <a:ext cx="2345635" cy="7653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</a:rPr>
              <a:t>MouseReleasEvent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12D34A0-78AF-4AE7-9033-00B98A6F9208}"/>
              </a:ext>
            </a:extLst>
          </p:cNvPr>
          <p:cNvSpPr/>
          <p:nvPr/>
        </p:nvSpPr>
        <p:spPr>
          <a:xfrm>
            <a:off x="4542183" y="884583"/>
            <a:ext cx="3110947" cy="775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调用</a:t>
            </a:r>
            <a:r>
              <a:rPr lang="en-US" altLang="zh-CN" sz="2000" dirty="0" err="1">
                <a:solidFill>
                  <a:schemeClr val="tx1"/>
                </a:solidFill>
              </a:rPr>
              <a:t>paintEvent</a:t>
            </a:r>
            <a:r>
              <a:rPr lang="zh-CN" altLang="en-US" sz="2000" dirty="0">
                <a:solidFill>
                  <a:schemeClr val="tx1"/>
                </a:solidFill>
              </a:rPr>
              <a:t>开始处理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2898050-2061-44F4-A7F9-C5495BCC010B}"/>
              </a:ext>
            </a:extLst>
          </p:cNvPr>
          <p:cNvSpPr/>
          <p:nvPr/>
        </p:nvSpPr>
        <p:spPr>
          <a:xfrm>
            <a:off x="4542183" y="2435086"/>
            <a:ext cx="5923721" cy="775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在</a:t>
            </a:r>
            <a:r>
              <a:rPr lang="en-US" altLang="zh-CN" sz="2000" dirty="0" err="1">
                <a:solidFill>
                  <a:schemeClr val="tx1"/>
                </a:solidFill>
              </a:rPr>
              <a:t>paintEvent</a:t>
            </a:r>
            <a:r>
              <a:rPr lang="zh-CN" altLang="en-US" sz="2000" dirty="0">
                <a:solidFill>
                  <a:schemeClr val="tx1"/>
                </a:solidFill>
              </a:rPr>
              <a:t>中完成，将图像缓存在</a:t>
            </a:r>
            <a:r>
              <a:rPr lang="en-US" altLang="zh-CN" sz="2000" dirty="0" err="1">
                <a:solidFill>
                  <a:schemeClr val="tx1"/>
                </a:solidFill>
              </a:rPr>
              <a:t>QPixmap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B8205AE-99D3-40C5-9FFC-E417C37065A2}"/>
              </a:ext>
            </a:extLst>
          </p:cNvPr>
          <p:cNvSpPr/>
          <p:nvPr/>
        </p:nvSpPr>
        <p:spPr>
          <a:xfrm>
            <a:off x="4542183" y="4184374"/>
            <a:ext cx="5049078" cy="775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调用</a:t>
            </a:r>
            <a:r>
              <a:rPr lang="en-US" altLang="zh-CN" sz="2000" dirty="0">
                <a:solidFill>
                  <a:schemeClr val="tx1"/>
                </a:solidFill>
              </a:rPr>
              <a:t>update</a:t>
            </a:r>
            <a:r>
              <a:rPr lang="zh-CN" altLang="en-US" sz="2000" dirty="0">
                <a:solidFill>
                  <a:schemeClr val="tx1"/>
                </a:solidFill>
              </a:rPr>
              <a:t>函数，将缓存更新到用户界面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BB80F386-8F81-41F5-876E-DED85A3F921B}"/>
              </a:ext>
            </a:extLst>
          </p:cNvPr>
          <p:cNvSpPr/>
          <p:nvPr/>
        </p:nvSpPr>
        <p:spPr>
          <a:xfrm>
            <a:off x="1967948" y="1267240"/>
            <a:ext cx="506895" cy="1003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A90AADF5-787B-400D-B30B-B6763B0CC5E1}"/>
              </a:ext>
            </a:extLst>
          </p:cNvPr>
          <p:cNvSpPr/>
          <p:nvPr/>
        </p:nvSpPr>
        <p:spPr>
          <a:xfrm>
            <a:off x="1967948" y="3046343"/>
            <a:ext cx="506895" cy="998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1201A2A-420F-4D77-8A14-E37EE6DA116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48879" y="2658719"/>
            <a:ext cx="1093304" cy="1639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ABB0AC7-8517-4977-AFE8-1D7F681E1630}"/>
              </a:ext>
            </a:extLst>
          </p:cNvPr>
          <p:cNvCxnSpPr>
            <a:cxnSpLocks/>
          </p:cNvCxnSpPr>
          <p:nvPr/>
        </p:nvCxnSpPr>
        <p:spPr>
          <a:xfrm>
            <a:off x="3448879" y="4581939"/>
            <a:ext cx="1093304" cy="18884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02EF540-DD70-4A5E-81A4-44989760BED4}"/>
              </a:ext>
            </a:extLst>
          </p:cNvPr>
          <p:cNvCxnSpPr>
            <a:cxnSpLocks/>
          </p:cNvCxnSpPr>
          <p:nvPr/>
        </p:nvCxnSpPr>
        <p:spPr>
          <a:xfrm>
            <a:off x="3448879" y="626168"/>
            <a:ext cx="1093304" cy="4273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91DE34B-75B2-4E76-84EA-8137B473257E}"/>
              </a:ext>
            </a:extLst>
          </p:cNvPr>
          <p:cNvSpPr/>
          <p:nvPr/>
        </p:nvSpPr>
        <p:spPr>
          <a:xfrm>
            <a:off x="1103243" y="5416830"/>
            <a:ext cx="84880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例：用户点击直线按钮后，鼠标信号传递，响应绘制直线的槽函数，槽函数链接了如何绘制直线的函数，调用，完成绘图</a:t>
            </a:r>
            <a:endParaRPr lang="zh-CN" altLang="en-US" sz="2800" dirty="0"/>
          </a:p>
        </p:txBody>
      </p:sp>
      <p:sp>
        <p:nvSpPr>
          <p:cNvPr id="26" name="对话气泡: 圆角矩形 25">
            <a:extLst>
              <a:ext uri="{FF2B5EF4-FFF2-40B4-BE49-F238E27FC236}">
                <a16:creationId xmlns:a16="http://schemas.microsoft.com/office/drawing/2014/main" id="{C6F1A2ED-D60E-407C-B8BA-CFEB77B7404F}"/>
              </a:ext>
            </a:extLst>
          </p:cNvPr>
          <p:cNvSpPr/>
          <p:nvPr/>
        </p:nvSpPr>
        <p:spPr>
          <a:xfrm>
            <a:off x="8418443" y="228594"/>
            <a:ext cx="3236843" cy="949186"/>
          </a:xfrm>
          <a:prstGeom prst="wedgeRoundRectCallout">
            <a:avLst>
              <a:gd name="adj1" fmla="val -39257"/>
              <a:gd name="adj2" fmla="val 775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信号与槽系统</a:t>
            </a:r>
          </a:p>
        </p:txBody>
      </p:sp>
    </p:spTree>
    <p:extLst>
      <p:ext uri="{BB962C8B-B14F-4D97-AF65-F5344CB8AC3E}">
        <p14:creationId xmlns:p14="http://schemas.microsoft.com/office/powerpoint/2010/main" val="86517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25587-E722-42BF-8116-AF80E899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26" y="331304"/>
            <a:ext cx="5037666" cy="752061"/>
          </a:xfrm>
        </p:spPr>
        <p:txBody>
          <a:bodyPr/>
          <a:lstStyle/>
          <a:p>
            <a:r>
              <a:rPr lang="zh-CN" altLang="en-US" dirty="0"/>
              <a:t>选择并导入图片的实现：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04E23-6E58-4880-82C1-39259DDCB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77" y="1196493"/>
            <a:ext cx="5687023" cy="50937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增加图片按钮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采用类似的通信系统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利用</a:t>
            </a:r>
            <a:r>
              <a:rPr lang="en-US" altLang="zh-CN" sz="2400" dirty="0">
                <a:latin typeface="+mn-ea"/>
              </a:rPr>
              <a:t>QT</a:t>
            </a:r>
            <a:r>
              <a:rPr lang="zh-CN" altLang="en-US" sz="2400" dirty="0">
                <a:latin typeface="+mn-ea"/>
              </a:rPr>
              <a:t>的</a:t>
            </a:r>
            <a:r>
              <a:rPr lang="en-US" altLang="zh-CN" sz="2400" dirty="0" err="1">
                <a:latin typeface="+mn-ea"/>
              </a:rPr>
              <a:t>QFileDiolog</a:t>
            </a:r>
            <a:r>
              <a:rPr lang="zh-CN" altLang="en-US" sz="2400" dirty="0">
                <a:latin typeface="+mn-ea"/>
              </a:rPr>
              <a:t>打开文件对话框并限定文件格式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在类中声明一个新的</a:t>
            </a:r>
            <a:r>
              <a:rPr lang="en-US" altLang="zh-CN" sz="2400" dirty="0">
                <a:latin typeface="+mn-ea"/>
              </a:rPr>
              <a:t>Filename,</a:t>
            </a:r>
            <a:r>
              <a:rPr lang="zh-CN" altLang="en-US" sz="2400" dirty="0">
                <a:latin typeface="+mn-ea"/>
              </a:rPr>
              <a:t>用于传递用户选择文件的地址（视为字符串）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12D498-9988-46CA-AF27-96E553CD0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112" y="2311893"/>
            <a:ext cx="5999898" cy="375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4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E44C5-B047-4C94-B5DA-720F692AD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129353" cy="682487"/>
          </a:xfrm>
        </p:spPr>
        <p:txBody>
          <a:bodyPr/>
          <a:lstStyle/>
          <a:p>
            <a:r>
              <a:rPr lang="zh-CN" altLang="en-US" dirty="0"/>
              <a:t>完整功能预览：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AB62BC-5071-4510-A473-E9B35C4D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919" y="1292087"/>
            <a:ext cx="7680400" cy="523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9482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309</TotalTime>
  <Words>421</Words>
  <Application>Microsoft Office PowerPoint</Application>
  <PresentationFormat>宽屏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方正姚体</vt:lpstr>
      <vt:lpstr>华文新魏</vt:lpstr>
      <vt:lpstr>华文中宋</vt:lpstr>
      <vt:lpstr>Arial</vt:lpstr>
      <vt:lpstr>Trebuchet MS</vt:lpstr>
      <vt:lpstr>Wingdings</vt:lpstr>
      <vt:lpstr>Wingdings 3</vt:lpstr>
      <vt:lpstr>平面</vt:lpstr>
      <vt:lpstr>QT实验：窗口、控件及基本绘图</vt:lpstr>
      <vt:lpstr>实验任务：</vt:lpstr>
      <vt:lpstr>总体设计思路：</vt:lpstr>
      <vt:lpstr>构建与布局:</vt:lpstr>
      <vt:lpstr>二维绘图的实现：</vt:lpstr>
      <vt:lpstr>PowerPoint 演示文稿</vt:lpstr>
      <vt:lpstr>选择并导入图片的实现：</vt:lpstr>
      <vt:lpstr>完整功能预览：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QT实验：窗口、控件及基本绘图</dc:title>
  <dc:creator>李洵</dc:creator>
  <cp:lastModifiedBy>李洵</cp:lastModifiedBy>
  <cp:revision>23</cp:revision>
  <dcterms:created xsi:type="dcterms:W3CDTF">2018-11-01T07:35:10Z</dcterms:created>
  <dcterms:modified xsi:type="dcterms:W3CDTF">2018-11-01T12:44:28Z</dcterms:modified>
</cp:coreProperties>
</file>