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BCBD-44F3-4192-96B4-5BCAB31B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BC50-DEF4-4CBF-BC86-6E3E6DACB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022C-70B5-4372-A8A9-63865A1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ACCB-EFD3-43AD-ACC5-5AEC1EF2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6332-0077-4B44-8190-BEA8AE0F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2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E1A3-8701-42D5-A010-C9916664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7731A-4A19-4A03-A7F2-C9F79CE84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24B96-EBB1-40BA-BFAA-813D8956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74E0-8341-4BA5-8F3F-99AC323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532D-0420-4832-85D0-A86B91AF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484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2E5F7-FB8E-4A8A-9BC1-63AC4F7E9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452F-78D6-4443-9163-9F3998A0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9AC7-51EC-431A-8142-8DC54FF0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F1AA-E3BA-4281-B388-A756BCB7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FC51-68CB-4F72-9CA5-B5D81EE9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750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9DD1-96F7-4F1D-8F77-3A6A89EA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4762-E520-4A43-8919-600A1EF4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B7B5-F192-4B55-9FD1-9B1153C9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7F3F-2E63-4D82-B784-21C6B2E3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1B41-672A-4F60-AA6D-D9775AA9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53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63F5-4662-441F-A1EA-5A160ECE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95A4-1E09-4179-81A0-398A0B8F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CFAE-C4FC-481C-918D-909565C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2254-65C5-469E-AC17-7F57F5C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B0EB-F4AE-43BA-A1E6-3B5A1EF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015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5A41-1581-4C82-A623-3CF80087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FB65-894E-4492-96DC-90DE1FECB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DB45-D6FA-4CCC-B3BE-5B3651EF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0C2F-FBD9-422B-BE74-8BB6604D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0361C-1083-4A02-83C4-5C89941E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056EC-C9CD-410B-B375-5069254D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4339-157D-4927-813C-F207EE2C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CA2B-5F00-4346-AD7C-7A2B6FEA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3AC60-5602-44DF-9272-6C914898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3B0C2-6FAB-4F6D-AA78-D7F9F580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470D-B060-441D-B7FD-6CCDAE5F3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4CDD0-29D8-48A9-949F-42D19B54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03F70-FBE5-41CF-A14E-181E6BC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7768E-21FE-494A-B663-2DA4FAB9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301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076E-FC0D-436E-B0A6-E8FEAD2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A1269-D59E-4F48-8E55-3FC978A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12573-FF4E-42BC-AE3E-2BCE0737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3AA23-8B94-456A-8D70-52A54EE7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84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7E0DB-2FB3-41A8-89B8-F3E6C0A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C2C65-6467-48B3-B414-2367778C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44F3C-D63C-4D89-AD68-4C582CB0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4B49-ED2F-407A-9CD9-BE0BE946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64D0-7B66-42A0-B8FE-6C5C9E22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06E18-067F-455B-BD08-20671E0A3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4896A-608D-4037-B790-E6544824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4AB1-8004-4B2B-9A77-4F9F7492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F689-34F3-489B-81D2-4B8A9E16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2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FDA9-3297-4541-B275-363409F4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08B8D-B360-47CF-82C3-1A1CC68F9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A5C90-AA35-4A79-8E62-162EF8E8F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F4EC0-DBD4-467C-881D-09D06121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160BA-EC1A-47BC-A726-F6B2C955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CCCF-5D09-497E-9338-E1BCCEF6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505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146C5-42A5-4B75-84E6-11217854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113BB-9B0C-4BCD-AC48-F7394391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E730-1C04-4C23-8824-A892A4569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58C0-D07D-43B2-BA62-19E5D32D6F57}" type="datetimeFigureOut">
              <a:rPr lang="sv-SE" smtClean="0"/>
              <a:t>2018-10-18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C759-1FCF-43E5-AE1F-A675C3EBE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607B-0669-4F49-AFD5-2F3B53A6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63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C593-146F-4420-8F30-F64C5FBA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4391-CD6B-499F-88F3-67C7ED6C9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75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F4C-EDB2-4F89-8474-6D831FA5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Since</a:t>
            </a:r>
            <a:r>
              <a:rPr lang="sv-SE" dirty="0"/>
              <a:t>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8BAA-B4D4-4DD3-AEF6-BEA0A9BB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Compare</a:t>
            </a:r>
            <a:r>
              <a:rPr lang="sv-SE" dirty="0"/>
              <a:t> simulation </a:t>
            </a:r>
            <a:r>
              <a:rPr lang="sv-SE" dirty="0" err="1"/>
              <a:t>results</a:t>
            </a:r>
            <a:r>
              <a:rPr lang="sv-SE" dirty="0"/>
              <a:t> and </a:t>
            </a:r>
            <a:r>
              <a:rPr lang="sv-SE" dirty="0" err="1"/>
              <a:t>codes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Diego</a:t>
            </a:r>
          </a:p>
          <a:p>
            <a:pPr lvl="1"/>
            <a:r>
              <a:rPr lang="sv-SE" dirty="0" err="1"/>
              <a:t>Now</a:t>
            </a:r>
            <a:r>
              <a:rPr lang="sv-SE" dirty="0"/>
              <a:t> the same </a:t>
            </a:r>
            <a:r>
              <a:rPr lang="sv-SE" dirty="0" err="1"/>
              <a:t>results</a:t>
            </a:r>
            <a:r>
              <a:rPr lang="sv-SE" dirty="0"/>
              <a:t> for </a:t>
            </a:r>
            <a:r>
              <a:rPr lang="sv-SE" dirty="0" err="1"/>
              <a:t>both</a:t>
            </a:r>
            <a:r>
              <a:rPr lang="sv-SE" dirty="0"/>
              <a:t> OOK and 16-QAM in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polarization</a:t>
            </a:r>
            <a:endParaRPr lang="sv-SE" dirty="0"/>
          </a:p>
          <a:p>
            <a:r>
              <a:rPr lang="sv-SE" dirty="0" err="1"/>
              <a:t>Interleaving</a:t>
            </a:r>
            <a:r>
              <a:rPr lang="sv-SE" dirty="0"/>
              <a:t> OOK and 16-QAM </a:t>
            </a:r>
            <a:r>
              <a:rPr lang="sv-SE" dirty="0" err="1"/>
              <a:t>channels</a:t>
            </a:r>
            <a:endParaRPr lang="sv-SE" dirty="0"/>
          </a:p>
          <a:p>
            <a:pPr lvl="1"/>
            <a:r>
              <a:rPr lang="sv-SE" dirty="0"/>
              <a:t>Uniform OOK </a:t>
            </a:r>
            <a:r>
              <a:rPr lang="sv-SE" dirty="0" err="1"/>
              <a:t>channels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fixed</a:t>
            </a:r>
            <a:endParaRPr lang="sv-SE" dirty="0"/>
          </a:p>
          <a:p>
            <a:pPr lvl="1"/>
            <a:r>
              <a:rPr lang="sv-SE" dirty="0" err="1"/>
              <a:t>Insert</a:t>
            </a:r>
            <a:r>
              <a:rPr lang="sv-SE" dirty="0"/>
              <a:t> 16-QAM </a:t>
            </a:r>
            <a:r>
              <a:rPr lang="sv-SE" dirty="0" err="1"/>
              <a:t>channels</a:t>
            </a:r>
            <a:r>
              <a:rPr lang="sv-SE" dirty="0"/>
              <a:t> </a:t>
            </a:r>
            <a:r>
              <a:rPr lang="sv-SE" dirty="0" err="1"/>
              <a:t>inbetween</a:t>
            </a:r>
            <a:endParaRPr lang="sv-SE" dirty="0"/>
          </a:p>
          <a:p>
            <a:pPr lvl="1"/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feasible</a:t>
            </a:r>
            <a:r>
              <a:rPr lang="sv-SE" dirty="0"/>
              <a:t> region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power</a:t>
            </a:r>
            <a:r>
              <a:rPr lang="sv-SE" dirty="0"/>
              <a:t> and baudrate for 16-QAM?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0D9CEB-87FA-4496-8D49-69A3BCEB0673}"/>
              </a:ext>
            </a:extLst>
          </p:cNvPr>
          <p:cNvGrpSpPr/>
          <p:nvPr/>
        </p:nvGrpSpPr>
        <p:grpSpPr>
          <a:xfrm>
            <a:off x="2456873" y="5449454"/>
            <a:ext cx="6881091" cy="1016000"/>
            <a:chOff x="2456873" y="4608945"/>
            <a:chExt cx="6881091" cy="1016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B760FDD-2151-4488-AD3E-9C34B22C98D3}"/>
                </a:ext>
              </a:extLst>
            </p:cNvPr>
            <p:cNvGrpSpPr/>
            <p:nvPr/>
          </p:nvGrpSpPr>
          <p:grpSpPr>
            <a:xfrm>
              <a:off x="2456873" y="4608945"/>
              <a:ext cx="6881091" cy="1016000"/>
              <a:chOff x="2456873" y="4516582"/>
              <a:chExt cx="6881091" cy="101600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ABCD2AE-451D-4F83-BD20-8DABBDE4FF71}"/>
                  </a:ext>
                </a:extLst>
              </p:cNvPr>
              <p:cNvCxnSpPr/>
              <p:nvPr/>
            </p:nvCxnSpPr>
            <p:spPr>
              <a:xfrm>
                <a:off x="2456873" y="5532582"/>
                <a:ext cx="68810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68E3046A-4F2B-4668-80F5-732118EDD7B4}"/>
                  </a:ext>
                </a:extLst>
              </p:cNvPr>
              <p:cNvSpPr/>
              <p:nvPr/>
            </p:nvSpPr>
            <p:spPr>
              <a:xfrm>
                <a:off x="2743200" y="4516583"/>
                <a:ext cx="655782" cy="997527"/>
              </a:xfrm>
              <a:prstGeom prst="trapezoid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8923959F-5C14-49A1-B87B-1A8977897775}"/>
                  </a:ext>
                </a:extLst>
              </p:cNvPr>
              <p:cNvSpPr/>
              <p:nvPr/>
            </p:nvSpPr>
            <p:spPr>
              <a:xfrm>
                <a:off x="4648200" y="4516583"/>
                <a:ext cx="655782" cy="997527"/>
              </a:xfrm>
              <a:prstGeom prst="trapezoid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2A73DA8F-36D6-445E-B9CF-736C5F3C9CA9}"/>
                  </a:ext>
                </a:extLst>
              </p:cNvPr>
              <p:cNvSpPr/>
              <p:nvPr/>
            </p:nvSpPr>
            <p:spPr>
              <a:xfrm>
                <a:off x="6553200" y="4535055"/>
                <a:ext cx="655782" cy="997527"/>
              </a:xfrm>
              <a:prstGeom prst="trapezoid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49FA26BC-514F-4A77-82B5-E055C9AB3F3D}"/>
                  </a:ext>
                </a:extLst>
              </p:cNvPr>
              <p:cNvSpPr/>
              <p:nvPr/>
            </p:nvSpPr>
            <p:spPr>
              <a:xfrm>
                <a:off x="8458200" y="4516582"/>
                <a:ext cx="655782" cy="997527"/>
              </a:xfrm>
              <a:prstGeom prst="trapezoid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259E0D5-907A-474B-B7BB-389B81629890}"/>
                  </a:ext>
                </a:extLst>
              </p:cNvPr>
              <p:cNvSpPr/>
              <p:nvPr/>
            </p:nvSpPr>
            <p:spPr>
              <a:xfrm>
                <a:off x="3796145" y="4784436"/>
                <a:ext cx="434110" cy="729648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101AA3A-650B-40F6-BBB5-3E488C7A0F58}"/>
                  </a:ext>
                </a:extLst>
              </p:cNvPr>
              <p:cNvSpPr/>
              <p:nvPr/>
            </p:nvSpPr>
            <p:spPr>
              <a:xfrm>
                <a:off x="5711536" y="4784436"/>
                <a:ext cx="434110" cy="729648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2E0F6B1-0555-4D0E-96ED-4C8F4F6008FE}"/>
                  </a:ext>
                </a:extLst>
              </p:cNvPr>
              <p:cNvSpPr/>
              <p:nvPr/>
            </p:nvSpPr>
            <p:spPr>
              <a:xfrm>
                <a:off x="7632122" y="4784436"/>
                <a:ext cx="434110" cy="729648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606C2F-EC5B-4750-A3EE-655D4DB6AAE1}"/>
                </a:ext>
              </a:extLst>
            </p:cNvPr>
            <p:cNvCxnSpPr/>
            <p:nvPr/>
          </p:nvCxnSpPr>
          <p:spPr>
            <a:xfrm>
              <a:off x="3713014" y="4876799"/>
              <a:ext cx="0" cy="72964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116598-F6BF-4922-943A-E36C59796965}"/>
                </a:ext>
              </a:extLst>
            </p:cNvPr>
            <p:cNvCxnSpPr/>
            <p:nvPr/>
          </p:nvCxnSpPr>
          <p:spPr>
            <a:xfrm>
              <a:off x="3777673" y="4627418"/>
              <a:ext cx="43411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30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0A01-253D-4232-B29A-71BCD927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Ongoing</a:t>
            </a:r>
            <a:r>
              <a:rPr lang="sv-SE"/>
              <a:t> Simulation – 2 OOK Channels</a:t>
            </a:r>
            <a:endParaRPr lang="sv-SE" dirty="0"/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4D5B70E-6323-4090-8819-10880A2D6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96" y="1690688"/>
            <a:ext cx="4170288" cy="3127716"/>
          </a:xfrm>
        </p:spPr>
      </p:pic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2820279-8302-4B9F-918C-E3E5913F7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7" y="1690688"/>
            <a:ext cx="4170288" cy="3127716"/>
          </a:xfrm>
          <a:prstGeom prst="rect">
            <a:avLst/>
          </a:prstGeom>
        </p:spPr>
      </p:pic>
      <p:pic>
        <p:nvPicPr>
          <p:cNvPr id="8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09BDA9F-8974-4EFE-B3CC-AC7709F40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83" y="1729943"/>
            <a:ext cx="4170288" cy="31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8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5713-BDC5-44C8-A122-103076B3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Next</a:t>
            </a:r>
            <a:r>
              <a:rPr lang="sv-SE" dirty="0"/>
              <a:t> Step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50214AA-F596-4348-AC73-85B3DFBC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Consolidate</a:t>
            </a:r>
            <a:r>
              <a:rPr lang="sv-SE" dirty="0"/>
              <a:t> simulation </a:t>
            </a:r>
            <a:r>
              <a:rPr lang="sv-SE" dirty="0" err="1"/>
              <a:t>code</a:t>
            </a:r>
            <a:endParaRPr lang="sv-SE" dirty="0"/>
          </a:p>
          <a:p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previous</a:t>
            </a:r>
            <a:r>
              <a:rPr lang="sv-SE" dirty="0"/>
              <a:t> simulations</a:t>
            </a:r>
          </a:p>
          <a:p>
            <a:r>
              <a:rPr lang="sv-SE" dirty="0" err="1"/>
              <a:t>Continue</a:t>
            </a:r>
            <a:r>
              <a:rPr lang="sv-SE" dirty="0"/>
              <a:t> </a:t>
            </a:r>
            <a:r>
              <a:rPr lang="sv-SE" dirty="0" err="1"/>
              <a:t>interleaving</a:t>
            </a:r>
            <a:r>
              <a:rPr lang="sv-SE" dirty="0"/>
              <a:t> simulations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43F7CE-79E1-4691-B445-D944C3BFBE0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1423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66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Simulations</vt:lpstr>
      <vt:lpstr>Since Last meeting</vt:lpstr>
      <vt:lpstr>Ongoing Simulation – 2 OOK Channels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Li Yan</dc:creator>
  <cp:lastModifiedBy>Li Yan</cp:lastModifiedBy>
  <cp:revision>118</cp:revision>
  <dcterms:created xsi:type="dcterms:W3CDTF">2018-08-30T06:47:12Z</dcterms:created>
  <dcterms:modified xsi:type="dcterms:W3CDTF">2018-10-18T06:54:10Z</dcterms:modified>
</cp:coreProperties>
</file>