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BCBD-44F3-4192-96B4-5BCAB31B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BC50-DEF4-4CBF-BC86-6E3E6DAC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22C-70B5-4372-A8A9-63865A1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CCB-EFD3-43AD-ACC5-5AEC1EF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332-0077-4B44-8190-BEA8AE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2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1A3-8701-42D5-A010-C991666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731A-4A19-4A03-A7F2-C9F79CE8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4B96-EBB1-40BA-BFAA-813D895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4E0-8341-4BA5-8F3F-99AC323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532D-0420-4832-85D0-A86B91A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4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E5F7-FB8E-4A8A-9BC1-63AC4F7E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52F-78D6-4443-9163-9F3998A0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AC7-51EC-431A-8142-8DC54FF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1AA-E3BA-4281-B388-A756BCB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FC51-68CB-4F72-9CA5-B5D81E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5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DD1-96F7-4F1D-8F77-3A6A89E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4762-E520-4A43-8919-600A1EF4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B7B5-F192-4B55-9FD1-9B1153C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F3F-2E63-4D82-B784-21C6B2E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1B41-672A-4F60-AA6D-D9775A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F5-4662-441F-A1EA-5A160E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95A4-1E09-4179-81A0-398A0B8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CFAE-C4FC-481C-918D-909565C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254-65C5-469E-AC17-7F57F5C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B0EB-F4AE-43BA-A1E6-3B5A1EF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5A41-1581-4C82-A623-3CF80087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FB65-894E-4492-96DC-90DE1FEC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DB45-D6FA-4CCC-B3BE-5B3651EF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0C2F-FBD9-422B-BE74-8BB6604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361C-1083-4A02-83C4-5C89941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6EC-C9CD-410B-B375-5069254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4339-157D-4927-813C-F207EE2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CA2B-5F00-4346-AD7C-7A2B6FEA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AC60-5602-44DF-9272-6C914898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B0C2-6FAB-4F6D-AA78-D7F9F580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470D-B060-441D-B7FD-6CCDAE5F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CDD0-29D8-48A9-949F-42D19B5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3F70-FBE5-41CF-A14E-181E6B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7768E-21FE-494A-B663-2DA4FAB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0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6E-FC0D-436E-B0A6-E8FEAD2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269-D59E-4F48-8E55-3FC978A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2573-FF4E-42BC-AE3E-2BCE073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AA23-8B94-456A-8D70-52A54EE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4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7E0DB-2FB3-41A8-89B8-F3E6C0A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C65-6467-48B3-B414-2367778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4F3C-D63C-4D89-AD68-4C582CB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B49-ED2F-407A-9CD9-BE0BE94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64D0-7B66-42A0-B8FE-6C5C9E2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6E18-067F-455B-BD08-20671E0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896A-608D-4037-B790-E654482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4AB1-8004-4B2B-9A77-4F9F749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F689-34F3-489B-81D2-4B8A9E1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DA9-3297-4541-B275-363409F4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08B8D-B360-47CF-82C3-1A1CC68F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5C90-AA35-4A79-8E62-162EF8E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4EC0-DBD4-467C-881D-09D06121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60BA-EC1A-47BC-A726-F6B2C95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CCCF-5D09-497E-9338-E1BCCEF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46C5-42A5-4B75-84E6-1121785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3BB-9B0C-4BCD-AC48-F7394391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730-1C04-4C23-8824-A892A456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C759-1FCF-43E5-AE1F-A675C3EB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07B-0669-4F49-AFD5-2F3B53A6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C593-146F-4420-8F30-F64C5FBA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Simulation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4391-CD6B-499F-88F3-67C7ED6C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Polorization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75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uniform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800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Nonuniform</a:t>
            </a:r>
            <a:r>
              <a:rPr lang="sv-SE" dirty="0"/>
              <a:t>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Total </a:t>
            </a:r>
            <a:r>
              <a:rPr lang="sv-SE" dirty="0" err="1"/>
              <a:t>bandwidth</a:t>
            </a:r>
            <a:r>
              <a:rPr lang="sv-SE" dirty="0"/>
              <a:t> is </a:t>
            </a:r>
            <a:r>
              <a:rPr lang="sv-SE" dirty="0" err="1"/>
              <a:t>fixed</a:t>
            </a:r>
            <a:r>
              <a:rPr lang="sv-SE" dirty="0"/>
              <a:t> to 500 GHz</a:t>
            </a:r>
          </a:p>
        </p:txBody>
      </p:sp>
    </p:spTree>
    <p:extLst>
      <p:ext uri="{BB962C8B-B14F-4D97-AF65-F5344CB8AC3E}">
        <p14:creationId xmlns:p14="http://schemas.microsoft.com/office/powerpoint/2010/main" val="24289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#spans</a:t>
            </a:r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34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9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A67-1DC4-4FBB-BD74-66B48EB3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BA39-2B32-4ED3-96C0-AAAEBF2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(82km SSMF+80km DCF) × 4 + 82km SSMF + 90km DCF</a:t>
            </a:r>
          </a:p>
          <a:p>
            <a:r>
              <a:rPr lang="sv-SE" dirty="0"/>
              <a:t>SSMF: D=17/ps/</a:t>
            </a:r>
            <a:r>
              <a:rPr lang="sv-SE" dirty="0" err="1"/>
              <a:t>nm</a:t>
            </a:r>
            <a:r>
              <a:rPr lang="sv-SE" dirty="0"/>
              <a:t>/</a:t>
            </a:r>
            <a:r>
              <a:rPr lang="sv-SE" dirty="0" err="1"/>
              <a:t>km,S</a:t>
            </a:r>
            <a:r>
              <a:rPr lang="sv-SE" dirty="0"/>
              <a:t>=0.06ps/nm</a:t>
            </a:r>
            <a:r>
              <a:rPr lang="sv-SE" baseline="30000" dirty="0"/>
              <a:t>2</a:t>
            </a:r>
            <a:r>
              <a:rPr lang="sv-SE" dirty="0"/>
              <a:t>/km,</a:t>
            </a:r>
            <a:r>
              <a:rPr lang="el-GR" dirty="0"/>
              <a:t>α</a:t>
            </a:r>
            <a:r>
              <a:rPr lang="sv-SE" dirty="0"/>
              <a:t>=0.2dB/km,</a:t>
            </a:r>
            <a:r>
              <a:rPr lang="el-GR" dirty="0"/>
              <a:t>γ</a:t>
            </a:r>
            <a:r>
              <a:rPr lang="sv-SE" dirty="0"/>
              <a:t>=1.4(</a:t>
            </a:r>
            <a:r>
              <a:rPr lang="sv-SE" dirty="0" err="1"/>
              <a:t>Wkm</a:t>
            </a:r>
            <a:r>
              <a:rPr lang="sv-SE" dirty="0"/>
              <a:t>)</a:t>
            </a:r>
            <a:r>
              <a:rPr lang="sv-SE" baseline="30000" dirty="0"/>
              <a:t>-1</a:t>
            </a:r>
          </a:p>
          <a:p>
            <a:r>
              <a:rPr lang="sv-SE" dirty="0"/>
              <a:t>DCF: FBG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compensates</a:t>
            </a:r>
            <a:r>
              <a:rPr lang="sv-SE" dirty="0"/>
              <a:t> for S and D in </a:t>
            </a:r>
            <a:r>
              <a:rPr lang="sv-SE" dirty="0" err="1"/>
              <a:t>equivalent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 SSMF</a:t>
            </a:r>
          </a:p>
          <a:p>
            <a:r>
              <a:rPr lang="sv-SE" dirty="0"/>
              <a:t>Channels: (10 </a:t>
            </a:r>
            <a:r>
              <a:rPr lang="sv-SE" dirty="0" err="1"/>
              <a:t>Gbps</a:t>
            </a:r>
            <a:r>
              <a:rPr lang="sv-SE" dirty="0"/>
              <a:t> OOK)×5 + (120 </a:t>
            </a:r>
            <a:r>
              <a:rPr lang="sv-SE" dirty="0" err="1"/>
              <a:t>Gbps</a:t>
            </a:r>
            <a:r>
              <a:rPr lang="sv-SE" dirty="0"/>
              <a:t> 16 QAM) + (10 </a:t>
            </a:r>
            <a:r>
              <a:rPr lang="sv-SE" dirty="0" err="1"/>
              <a:t>Gbps</a:t>
            </a:r>
            <a:r>
              <a:rPr lang="sv-SE" dirty="0"/>
              <a:t> OOK)×5</a:t>
            </a:r>
          </a:p>
          <a:p>
            <a:r>
              <a:rPr lang="sv-SE" dirty="0" err="1"/>
              <a:t>Matched</a:t>
            </a:r>
            <a:r>
              <a:rPr lang="sv-SE" dirty="0"/>
              <a:t> filter: </a:t>
            </a:r>
            <a:r>
              <a:rPr lang="sv-SE" dirty="0" err="1"/>
              <a:t>root-square</a:t>
            </a:r>
            <a:r>
              <a:rPr lang="sv-SE" dirty="0"/>
              <a:t> RRC </a:t>
            </a:r>
            <a:r>
              <a:rPr lang="sv-SE" dirty="0" err="1"/>
              <a:t>with</a:t>
            </a:r>
            <a:r>
              <a:rPr lang="sv-SE" dirty="0"/>
              <a:t> 0.2 roll-off for all </a:t>
            </a:r>
            <a:r>
              <a:rPr lang="sv-SE" dirty="0" err="1"/>
              <a:t>channels</a:t>
            </a:r>
            <a:endParaRPr lang="sv-SE" dirty="0"/>
          </a:p>
          <a:p>
            <a:r>
              <a:rPr lang="sv-SE" dirty="0"/>
              <a:t>Channel </a:t>
            </a:r>
            <a:r>
              <a:rPr lang="sv-SE" dirty="0" err="1"/>
              <a:t>spacing</a:t>
            </a:r>
            <a:r>
              <a:rPr lang="sv-SE" dirty="0"/>
              <a:t>: 50 GHz</a:t>
            </a:r>
          </a:p>
          <a:p>
            <a:r>
              <a:rPr lang="sv-SE" dirty="0"/>
              <a:t>EDFA: NF=5.56 dB (</a:t>
            </a:r>
            <a:r>
              <a:rPr lang="sv-SE" dirty="0" err="1"/>
              <a:t>n</a:t>
            </a:r>
            <a:r>
              <a:rPr lang="sv-SE" baseline="-25000" dirty="0" err="1"/>
              <a:t>sp</a:t>
            </a:r>
            <a:r>
              <a:rPr lang="sv-SE" dirty="0"/>
              <a:t>=1.8)</a:t>
            </a:r>
          </a:p>
        </p:txBody>
      </p:sp>
    </p:spTree>
    <p:extLst>
      <p:ext uri="{BB962C8B-B14F-4D97-AF65-F5344CB8AC3E}">
        <p14:creationId xmlns:p14="http://schemas.microsoft.com/office/powerpoint/2010/main" val="5922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 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EC644A6-0958-4262-AD23-3EA7F939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9" y="2371746"/>
            <a:ext cx="6237181" cy="4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5CF8B6B-1FBF-469E-A778-9DFAF072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14973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28351-60C7-45A0-BFFD-314E5EB7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3067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9B9E18-B0D5-4DCB-B982-153E74B6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3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AE24E-51B7-4B81-8214-1D008E6E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17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BB87EE2-FD13-4FBF-96BF-16D35182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2016832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OOK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47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16QAM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OOK </a:t>
            </a:r>
            <a:r>
              <a:rPr lang="sv-SE" dirty="0" err="1"/>
              <a:t>fixed</a:t>
            </a:r>
            <a:r>
              <a:rPr lang="sv-SE" dirty="0"/>
              <a:t> to -1 </a:t>
            </a:r>
            <a:r>
              <a:rPr lang="sv-SE" dirty="0" err="1"/>
              <a:t>dBm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277</Words>
  <Application>Microsoft Office PowerPoint</Application>
  <PresentationFormat>Widescreen</PresentationFormat>
  <Paragraphs>41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Simulation Results</vt:lpstr>
      <vt:lpstr>Simulation Setup</vt:lpstr>
      <vt:lpstr>Uniform Power</vt:lpstr>
      <vt:lpstr>Constellation Diagram</vt:lpstr>
      <vt:lpstr>Constellation Diagram</vt:lpstr>
      <vt:lpstr>Constellation Diagram</vt:lpstr>
      <vt:lpstr>Constellation Diagram</vt:lpstr>
      <vt:lpstr>OOK Power</vt:lpstr>
      <vt:lpstr>16QAM Power</vt:lpstr>
      <vt:lpstr>Uniform Channel Spacing</vt:lpstr>
      <vt:lpstr>Nonuniform Channel Spacing</vt:lpstr>
      <vt:lpstr>Number of Spans</vt:lpstr>
      <vt:lpstr>Number of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Li Yan</dc:creator>
  <cp:lastModifiedBy>Li Yan</cp:lastModifiedBy>
  <cp:revision>45</cp:revision>
  <dcterms:created xsi:type="dcterms:W3CDTF">2018-08-30T06:47:12Z</dcterms:created>
  <dcterms:modified xsi:type="dcterms:W3CDTF">2018-08-30T10:55:09Z</dcterms:modified>
</cp:coreProperties>
</file>