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5BD7-9826-4585-9CA0-72441B79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F31D4-3722-460C-8BD8-3CF06B335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1C80C-C2A6-4E4E-B733-EE19D7133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7F3-707E-42CA-9675-7E4BDA15C8CD}" type="datetimeFigureOut">
              <a:rPr lang="sv-SE" smtClean="0"/>
              <a:t>2018-11-29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4626F-4F1F-498A-B23E-8895DECF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DB8D9-A74C-4B29-A0B7-7D8B4DC6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0DC2-28EE-45B6-9FD5-4AC8C3A818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3594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2156-4DEC-4560-8419-5835273F1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4D2DB-BFEB-47DD-9733-21AC9E797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E6404-844C-44FE-945F-541225130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7F3-707E-42CA-9675-7E4BDA15C8CD}" type="datetimeFigureOut">
              <a:rPr lang="sv-SE" smtClean="0"/>
              <a:t>2018-11-29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517AC-69D2-4180-8B62-5B7C78A09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913AA-761D-40BA-89C4-2D2449649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0DC2-28EE-45B6-9FD5-4AC8C3A818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4252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FD8432-4B72-4FEA-9140-E5A06A517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98802-A3A9-4F7C-B4FE-C8C3DB5D8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1AADA-DB0E-4E1F-AC8C-67B70184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7F3-707E-42CA-9675-7E4BDA15C8CD}" type="datetimeFigureOut">
              <a:rPr lang="sv-SE" smtClean="0"/>
              <a:t>2018-11-29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8E250-1856-4DEB-B6E1-C6E76B31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5BC72-86C8-43CF-9E6D-3CD4A045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0DC2-28EE-45B6-9FD5-4AC8C3A818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05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BC962-F060-4C80-B2F4-E3700419B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11C9B-BC44-4F08-83C3-781712C69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00B91-7BC0-4E7F-8063-AAFB79C12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7F3-707E-42CA-9675-7E4BDA15C8CD}" type="datetimeFigureOut">
              <a:rPr lang="sv-SE" smtClean="0"/>
              <a:t>2018-11-29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2DA5F-0C73-4EE0-B92E-E0E9ED6F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86AEA-0FF9-48F8-9915-C5A4B2DC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0DC2-28EE-45B6-9FD5-4AC8C3A818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2649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E586-61E5-4E18-B975-899417B1A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DB0A8-18E0-418C-B91C-62B6E606C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A5AEA-494A-499C-8CE4-8F9F357B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7F3-707E-42CA-9675-7E4BDA15C8CD}" type="datetimeFigureOut">
              <a:rPr lang="sv-SE" smtClean="0"/>
              <a:t>2018-11-29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E9BD5-6314-4EC2-A70A-11298D2A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AA988-9B75-4F14-9B4C-1C392A9F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0DC2-28EE-45B6-9FD5-4AC8C3A818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945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A98C1-56F3-4DA0-A030-B4DD82866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4039A-4442-4D0F-BE85-EB668FA2F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BE4DE-94A8-4369-82E3-C07CA4C4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28193-00B7-4A11-8B5E-D0B566E2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7F3-707E-42CA-9675-7E4BDA15C8CD}" type="datetimeFigureOut">
              <a:rPr lang="sv-SE" smtClean="0"/>
              <a:t>2018-11-29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8438E-AABA-4906-99D1-2255BAD5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77293-FF82-43CD-981C-DD468BA1F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0DC2-28EE-45B6-9FD5-4AC8C3A818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771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2C3B-3138-40A4-B6B6-6600E80E4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4090C-48B4-457D-8074-849C14EA8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7F4E4-33B0-42CD-A22F-18C89451C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3369EF-E490-470C-9B7E-17759F755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E36AE8-C168-4188-9847-4AC3BCAC5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668C85-481B-4118-941A-40DE7A026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7F3-707E-42CA-9675-7E4BDA15C8CD}" type="datetimeFigureOut">
              <a:rPr lang="sv-SE" smtClean="0"/>
              <a:t>2018-11-29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553B07-5EA1-4909-AD37-FB0FDD9F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F630E-A492-4231-A3F8-1B57CF21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0DC2-28EE-45B6-9FD5-4AC8C3A818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6484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02504-B515-4E4C-B786-707512E8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5143DC-1CCC-4776-8D76-53BCCFAA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7F3-707E-42CA-9675-7E4BDA15C8CD}" type="datetimeFigureOut">
              <a:rPr lang="sv-SE" smtClean="0"/>
              <a:t>2018-11-29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3B958-2165-45C4-BBE7-CCD0AE1C7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B9084-ADD3-4F04-A89D-B372DE1A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0DC2-28EE-45B6-9FD5-4AC8C3A818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4222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8689D0-115D-47D0-A3D6-1193F661D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7F3-707E-42CA-9675-7E4BDA15C8CD}" type="datetimeFigureOut">
              <a:rPr lang="sv-SE" smtClean="0"/>
              <a:t>2018-11-29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46E6D5-6214-4F42-A5DC-A03C91DF8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69882-90A2-4ACA-83B8-2163E4EA0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0DC2-28EE-45B6-9FD5-4AC8C3A818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918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0F10D-992A-4B6E-AE6E-DAD393949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0A9F2-EE1B-4209-9426-8F0D5B065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F02A0-10CC-4FDF-B020-28AE2A0CD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82D56-EFDD-4097-A0CE-09FCFFCB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7F3-707E-42CA-9675-7E4BDA15C8CD}" type="datetimeFigureOut">
              <a:rPr lang="sv-SE" smtClean="0"/>
              <a:t>2018-11-29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B7EC7-1ABD-4953-B4CE-DBDAD6CB2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22231-DA67-4659-BEAC-C17626EB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0DC2-28EE-45B6-9FD5-4AC8C3A818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96612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950DA-D981-44FC-A12C-E24F4DE8E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EADDEA-61AA-4C46-BD61-5C6C1F773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D5103-CBD1-4110-81D1-65129259A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27D69-040E-4D7E-9888-8BDAD2E3E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7F3-707E-42CA-9675-7E4BDA15C8CD}" type="datetimeFigureOut">
              <a:rPr lang="sv-SE" smtClean="0"/>
              <a:t>2018-11-29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FA6ED-803D-4E83-BE4D-4288611A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CED21-E292-420A-9F58-22DF04FA1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0DC2-28EE-45B6-9FD5-4AC8C3A818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518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3A39C2-E60F-4991-879A-8ED41F36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66EA5-15DA-4DED-B051-41BB1C254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7BC85-C756-4A8A-985A-A2A465C2C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B87F3-707E-42CA-9675-7E4BDA15C8CD}" type="datetimeFigureOut">
              <a:rPr lang="sv-SE" smtClean="0"/>
              <a:t>2018-11-29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E41F4-8C4F-4825-B395-FF16CCFFC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8E148-8137-4563-B348-A79EA9FAF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10DC2-28EE-45B6-9FD5-4AC8C3A818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577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3069-8533-4B33-9422-D54B86C3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Interleaving</a:t>
            </a:r>
            <a:r>
              <a:rPr lang="sv-SE" dirty="0"/>
              <a:t> OOK and 16QAM – </a:t>
            </a:r>
            <a:r>
              <a:rPr lang="sv-SE" dirty="0" err="1"/>
              <a:t>Single</a:t>
            </a:r>
            <a:r>
              <a:rPr lang="sv-SE" dirty="0"/>
              <a:t> Pol.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7812A-2B51-4AF3-980F-BE0A40996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3OOKs: OOK+QAM+OOK+QAM+OOK, 50 GHz </a:t>
            </a:r>
            <a:r>
              <a:rPr lang="sv-SE" dirty="0" err="1"/>
              <a:t>channel</a:t>
            </a:r>
            <a:r>
              <a:rPr lang="sv-SE" dirty="0"/>
              <a:t> </a:t>
            </a:r>
            <a:r>
              <a:rPr lang="sv-SE" dirty="0" err="1"/>
              <a:t>spacing</a:t>
            </a:r>
            <a:endParaRPr lang="sv-SE" dirty="0"/>
          </a:p>
        </p:txBody>
      </p:sp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AE173B7B-A0FA-4654-B0F8-2A825FA09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1900"/>
            <a:ext cx="5333333" cy="4000000"/>
          </a:xfrm>
          <a:prstGeom prst="rect">
            <a:avLst/>
          </a:prstGeom>
        </p:spPr>
      </p:pic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4B7FBA12-0353-46C4-A5C3-920C47BB5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876" y="2311900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3069-8533-4B33-9422-D54B86C3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Interleaving</a:t>
            </a:r>
            <a:r>
              <a:rPr lang="sv-SE" dirty="0"/>
              <a:t> OOK and 16QAM – </a:t>
            </a:r>
            <a:r>
              <a:rPr lang="sv-SE" dirty="0" err="1"/>
              <a:t>Single</a:t>
            </a:r>
            <a:r>
              <a:rPr lang="sv-SE" dirty="0"/>
              <a:t> Pol.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7812A-2B51-4AF3-980F-BE0A40996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3OOKs: OOK+QAM+OOK+QAM+OOK, 50 GHz </a:t>
            </a:r>
            <a:r>
              <a:rPr lang="sv-SE" dirty="0" err="1"/>
              <a:t>channel</a:t>
            </a:r>
            <a:r>
              <a:rPr lang="sv-SE" dirty="0"/>
              <a:t> </a:t>
            </a:r>
            <a:r>
              <a:rPr lang="sv-SE" dirty="0" err="1"/>
              <a:t>spacing</a:t>
            </a:r>
            <a:endParaRPr lang="sv-SE" dirty="0"/>
          </a:p>
        </p:txBody>
      </p:sp>
      <p:pic>
        <p:nvPicPr>
          <p:cNvPr id="6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B648B00B-6A37-4CD6-B408-4A6D146CE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687" y="2311900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4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3069-8533-4B33-9422-D54B86C3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Interleaving</a:t>
            </a:r>
            <a:r>
              <a:rPr lang="sv-SE" dirty="0"/>
              <a:t> OOK and 16QAM – </a:t>
            </a:r>
            <a:r>
              <a:rPr lang="sv-SE" dirty="0" err="1"/>
              <a:t>Single</a:t>
            </a:r>
            <a:r>
              <a:rPr lang="sv-SE" dirty="0"/>
              <a:t> Pol.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7812A-2B51-4AF3-980F-BE0A40996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4OOKs: 50 GHz </a:t>
            </a:r>
            <a:r>
              <a:rPr lang="sv-SE" dirty="0" err="1"/>
              <a:t>channel</a:t>
            </a:r>
            <a:r>
              <a:rPr lang="sv-SE" dirty="0"/>
              <a:t> </a:t>
            </a:r>
            <a:r>
              <a:rPr lang="sv-SE" dirty="0" err="1"/>
              <a:t>spacing</a:t>
            </a:r>
            <a:endParaRPr lang="sv-SE" dirty="0"/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2556CE3B-8801-48DB-A7A5-5BDEE2785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225" y="2313255"/>
            <a:ext cx="5333559" cy="3998645"/>
          </a:xfrm>
          <a:prstGeom prst="rect">
            <a:avLst/>
          </a:prstGeom>
        </p:spPr>
      </p:pic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E611D994-6394-4053-876E-0DC8F0955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3255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943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62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Interleaving OOK and 16QAM – Single Pol.</vt:lpstr>
      <vt:lpstr>Interleaving OOK and 16QAM – Single Pol.</vt:lpstr>
      <vt:lpstr>Interleaving OOK and 16QAM – Single Pol.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Interleaving OOK and 16QAM</dc:title>
  <dc:creator>Li Yan</dc:creator>
  <cp:lastModifiedBy>Li Yan</cp:lastModifiedBy>
  <cp:revision>10</cp:revision>
  <dcterms:created xsi:type="dcterms:W3CDTF">2018-11-29T07:49:08Z</dcterms:created>
  <dcterms:modified xsi:type="dcterms:W3CDTF">2018-11-29T07:58:08Z</dcterms:modified>
</cp:coreProperties>
</file>