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BCBD-44F3-4192-96B4-5BCAB31B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BC50-DEF4-4CBF-BC86-6E3E6DACB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022C-70B5-4372-A8A9-63865A1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AACCB-EFD3-43AD-ACC5-5AEC1EF2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6332-0077-4B44-8190-BEA8AE0F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929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E1A3-8701-42D5-A010-C9916664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7731A-4A19-4A03-A7F2-C9F79CE84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24B96-EBB1-40BA-BFAA-813D8956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74E0-8341-4BA5-8F3F-99AC3236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3532D-0420-4832-85D0-A86B91AF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484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2E5F7-FB8E-4A8A-9BC1-63AC4F7E9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452F-78D6-4443-9163-9F3998A0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9AC7-51EC-431A-8142-8DC54FF0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F1AA-E3BA-4281-B388-A756BCB7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FC51-68CB-4F72-9CA5-B5D81EE9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750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9DD1-96F7-4F1D-8F77-3A6A89EA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4762-E520-4A43-8919-600A1EF4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B7B5-F192-4B55-9FD1-9B1153C9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77F3F-2E63-4D82-B784-21C6B2E3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1B41-672A-4F60-AA6D-D9775AA9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53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63F5-4662-441F-A1EA-5A160ECE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A95A4-1E09-4179-81A0-398A0B8F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0CFAE-C4FC-481C-918D-909565CE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2254-65C5-469E-AC17-7F57F5C3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B0EB-F4AE-43BA-A1E6-3B5A1EFB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015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5A41-1581-4C82-A623-3CF80087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FB65-894E-4492-96DC-90DE1FECB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DB45-D6FA-4CCC-B3BE-5B3651EFF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80C2F-FBD9-422B-BE74-8BB6604D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0361C-1083-4A02-83C4-5C89941E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056EC-C9CD-410B-B375-5069254D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7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4339-157D-4927-813C-F207EE2C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ECA2B-5F00-4346-AD7C-7A2B6FEA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3AC60-5602-44DF-9272-6C914898B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3B0C2-6FAB-4F6D-AA78-D7F9F580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470D-B060-441D-B7FD-6CCDAE5F3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4CDD0-29D8-48A9-949F-42D19B54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03F70-FBE5-41CF-A14E-181E6BC2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7768E-21FE-494A-B663-2DA4FAB9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301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076E-FC0D-436E-B0A6-E8FEAD24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A1269-D59E-4F48-8E55-3FC978A2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12573-FF4E-42BC-AE3E-2BCE0737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3AA23-8B94-456A-8D70-52A54EE7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848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7E0DB-2FB3-41A8-89B8-F3E6C0A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C2C65-6467-48B3-B414-2367778C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44F3C-D63C-4D89-AD68-4C582CB0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798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4B49-ED2F-407A-9CD9-BE0BE946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64D0-7B66-42A0-B8FE-6C5C9E22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06E18-067F-455B-BD08-20671E0A3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4896A-608D-4037-B790-E6544824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54AB1-8004-4B2B-9A77-4F9F7492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5F689-34F3-489B-81D2-4B8A9E16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2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FDA9-3297-4541-B275-363409F4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08B8D-B360-47CF-82C3-1A1CC68F9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A5C90-AA35-4A79-8E62-162EF8E8F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F4EC0-DBD4-467C-881D-09D06121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58C0-D07D-43B2-BA62-19E5D32D6F57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160BA-EC1A-47BC-A726-F6B2C955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CCCF-5D09-497E-9338-E1BCCEF6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505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146C5-42A5-4B75-84E6-11217854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113BB-9B0C-4BCD-AC48-F7394391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E730-1C04-4C23-8824-A892A4569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58C0-D07D-43B2-BA62-19E5D32D6F57}" type="datetimeFigureOut">
              <a:rPr lang="sv-SE" smtClean="0"/>
              <a:t>2018-09-13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C759-1FCF-43E5-AE1F-A675C3EBE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607B-0669-4F49-AFD5-2F3B53A6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4EBBF-A323-4A71-8047-501D4243C2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634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C593-146F-4420-8F30-F64C5FBA6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D4391-CD6B-499F-88F3-67C7ED6C9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Polorization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75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F4C-EDB2-4F89-8474-6D831FA5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Since</a:t>
            </a:r>
            <a:r>
              <a:rPr lang="sv-SE" dirty="0"/>
              <a:t>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8BAA-B4D4-4DD3-AEF6-BEA0A9BB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Corrected modulation formats</a:t>
            </a:r>
          </a:p>
          <a:p>
            <a:r>
              <a:rPr lang="sv-SE" dirty="0" err="1"/>
              <a:t>Implement</a:t>
            </a:r>
            <a:r>
              <a:rPr lang="sv-SE" dirty="0"/>
              <a:t> </a:t>
            </a:r>
            <a:r>
              <a:rPr lang="sv-SE" dirty="0" err="1"/>
              <a:t>various</a:t>
            </a:r>
            <a:r>
              <a:rPr lang="sv-SE" dirty="0"/>
              <a:t> signal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measurements</a:t>
            </a:r>
            <a:endParaRPr lang="sv-SE" dirty="0"/>
          </a:p>
          <a:p>
            <a:pPr lvl="1"/>
            <a:r>
              <a:rPr lang="sv-SE" dirty="0"/>
              <a:t>EVM</a:t>
            </a:r>
          </a:p>
          <a:p>
            <a:pPr lvl="1"/>
            <a:r>
              <a:rPr lang="sv-SE" dirty="0"/>
              <a:t>SER</a:t>
            </a:r>
          </a:p>
          <a:p>
            <a:r>
              <a:rPr lang="sv-SE" dirty="0"/>
              <a:t>Simulations </a:t>
            </a:r>
            <a:r>
              <a:rPr lang="sv-SE" dirty="0" err="1"/>
              <a:t>of</a:t>
            </a:r>
            <a:r>
              <a:rPr lang="sv-SE" dirty="0"/>
              <a:t> SNR as a </a:t>
            </a:r>
            <a:r>
              <a:rPr lang="sv-SE" dirty="0" err="1"/>
              <a:t>function</a:t>
            </a:r>
            <a:r>
              <a:rPr lang="sv-SE" dirty="0"/>
              <a:t> OOK </a:t>
            </a:r>
            <a:r>
              <a:rPr lang="sv-SE" dirty="0" err="1"/>
              <a:t>power</a:t>
            </a:r>
            <a:r>
              <a:rPr lang="sv-SE" dirty="0"/>
              <a:t>, QAM </a:t>
            </a:r>
            <a:r>
              <a:rPr lang="sv-SE" dirty="0" err="1"/>
              <a:t>power</a:t>
            </a:r>
            <a:r>
              <a:rPr lang="sv-SE" dirty="0"/>
              <a:t>, and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230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0A01-253D-4232-B29A-71BCD927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Ongoing</a:t>
            </a:r>
            <a:r>
              <a:rPr lang="sv-SE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8916-44A8-4A8C-B017-8DD3AB2BD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SNR as a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OOK and QAM </a:t>
            </a:r>
            <a:r>
              <a:rPr lang="sv-SE" dirty="0" err="1"/>
              <a:t>power</a:t>
            </a:r>
            <a:r>
              <a:rPr lang="sv-SE" dirty="0"/>
              <a:t>: [-10, 6] </a:t>
            </a:r>
            <a:r>
              <a:rPr lang="sv-SE" dirty="0" err="1"/>
              <a:t>dBm</a:t>
            </a:r>
            <a:endParaRPr lang="sv-SE" dirty="0"/>
          </a:p>
          <a:p>
            <a:pPr lvl="1"/>
            <a:r>
              <a:rPr lang="sv-SE" dirty="0"/>
              <a:t>Channel </a:t>
            </a:r>
            <a:r>
              <a:rPr lang="sv-SE" dirty="0" err="1"/>
              <a:t>spacing</a:t>
            </a:r>
            <a:r>
              <a:rPr lang="sv-SE" dirty="0"/>
              <a:t>: [30, 200] GHz</a:t>
            </a:r>
          </a:p>
          <a:p>
            <a:r>
              <a:rPr lang="sv-SE" dirty="0" err="1"/>
              <a:t>Objectives</a:t>
            </a:r>
            <a:endParaRPr lang="sv-SE" dirty="0"/>
          </a:p>
          <a:p>
            <a:pPr lvl="1"/>
            <a:r>
              <a:rPr lang="sv-SE" dirty="0"/>
              <a:t>Relation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layer</a:t>
            </a:r>
            <a:r>
              <a:rPr lang="sv-SE" dirty="0"/>
              <a:t> parameters and SNRs</a:t>
            </a:r>
          </a:p>
          <a:p>
            <a:pPr lvl="1"/>
            <a:r>
              <a:rPr lang="sv-SE" dirty="0" err="1"/>
              <a:t>Find</a:t>
            </a:r>
            <a:r>
              <a:rPr lang="sv-SE" dirty="0"/>
              <a:t> the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parameters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both</a:t>
            </a:r>
            <a:r>
              <a:rPr lang="sv-SE" dirty="0"/>
              <a:t> </a:t>
            </a:r>
            <a:r>
              <a:rPr lang="sv-SE" dirty="0" err="1"/>
              <a:t>channels</a:t>
            </a:r>
            <a:r>
              <a:rPr lang="sv-SE" dirty="0"/>
              <a:t> to </a:t>
            </a:r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properly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0948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5713-BDC5-44C8-A122-103076B3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Ongoing</a:t>
            </a:r>
            <a:r>
              <a:rPr lang="sv-SE" dirty="0"/>
              <a:t> Simulation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C432927-4DB1-4200-AFC0-9AD848CC1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7" y="1429000"/>
            <a:ext cx="5333333" cy="4000000"/>
          </a:xfrm>
        </p:spPr>
      </p:pic>
      <p:pic>
        <p:nvPicPr>
          <p:cNvPr id="8" name="Picture 7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4A9D29F0-0C29-4F2B-8C2E-A3F9D4784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20" y="1429000"/>
            <a:ext cx="5333333" cy="40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8C0440-4C06-4220-91FB-F753256C6AD3}"/>
              </a:ext>
            </a:extLst>
          </p:cNvPr>
          <p:cNvSpPr txBox="1"/>
          <p:nvPr/>
        </p:nvSpPr>
        <p:spPr>
          <a:xfrm>
            <a:off x="2120893" y="5059668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OOK+16QAM+OOK</a:t>
            </a:r>
          </a:p>
        </p:txBody>
      </p:sp>
    </p:spTree>
    <p:extLst>
      <p:ext uri="{BB962C8B-B14F-4D97-AF65-F5344CB8AC3E}">
        <p14:creationId xmlns:p14="http://schemas.microsoft.com/office/powerpoint/2010/main" val="371423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0A01-253D-4232-B29A-71BCD927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Ongoing</a:t>
            </a:r>
            <a:r>
              <a:rPr lang="sv-SE" dirty="0"/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8916-44A8-4A8C-B017-8DD3AB2B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4120016-6FB4-424A-9B6A-605A755C5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8" y="1429000"/>
            <a:ext cx="5333333" cy="40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5A337-42E6-430F-99CD-BAE6E0B3D33C}"/>
              </a:ext>
            </a:extLst>
          </p:cNvPr>
          <p:cNvSpPr txBox="1"/>
          <p:nvPr/>
        </p:nvSpPr>
        <p:spPr>
          <a:xfrm>
            <a:off x="2971799" y="5758003"/>
            <a:ext cx="5675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OOK </a:t>
            </a:r>
            <a:r>
              <a:rPr lang="sv-SE" dirty="0" err="1"/>
              <a:t>channel</a:t>
            </a:r>
            <a:r>
              <a:rPr lang="sv-SE" dirty="0"/>
              <a:t> has less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symbols, so </a:t>
            </a:r>
            <a:r>
              <a:rPr lang="sv-SE" dirty="0" err="1"/>
              <a:t>higher</a:t>
            </a:r>
            <a:r>
              <a:rPr lang="sv-SE" dirty="0"/>
              <a:t> </a:t>
            </a:r>
            <a:r>
              <a:rPr lang="sv-SE" dirty="0" err="1"/>
              <a:t>noise</a:t>
            </a:r>
            <a:r>
              <a:rPr lang="sv-SE" dirty="0"/>
              <a:t>?</a:t>
            </a:r>
          </a:p>
          <a:p>
            <a:r>
              <a:rPr lang="sv-SE" dirty="0"/>
              <a:t>OOK </a:t>
            </a:r>
            <a:r>
              <a:rPr lang="sv-SE" dirty="0" err="1"/>
              <a:t>curve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less </a:t>
            </a:r>
            <a:r>
              <a:rPr lang="sv-SE" dirty="0" err="1"/>
              <a:t>noisy</a:t>
            </a:r>
            <a:r>
              <a:rPr lang="sv-SE" dirty="0"/>
              <a:t> in 1/SNR </a:t>
            </a:r>
          </a:p>
        </p:txBody>
      </p:sp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7EF23399-23E6-4AD2-B961-B1CC0FF10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5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0A01-253D-4232-B29A-71BCD927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SNR vs #Channels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8916-44A8-4A8C-B017-8DD3AB2B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2455F37-F091-432A-8BE2-09448A28E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333333" cy="4000000"/>
          </a:xfrm>
          <a:prstGeom prst="rect">
            <a:avLst/>
          </a:prstGeom>
        </p:spPr>
      </p:pic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6F5739A-F111-4A7A-B7D5-30329D8A3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619" y="1690688"/>
            <a:ext cx="5333333" cy="40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BB7CFE-83C1-4852-B557-0E8B14D13FF2}"/>
              </a:ext>
            </a:extLst>
          </p:cNvPr>
          <p:cNvSpPr txBox="1"/>
          <p:nvPr/>
        </p:nvSpPr>
        <p:spPr>
          <a:xfrm>
            <a:off x="970148" y="5853797"/>
            <a:ext cx="7693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OOK </a:t>
            </a:r>
            <a:r>
              <a:rPr lang="sv-SE" dirty="0" err="1"/>
              <a:t>power</a:t>
            </a:r>
            <a:r>
              <a:rPr lang="sv-SE" dirty="0"/>
              <a:t> = -6 </a:t>
            </a:r>
            <a:r>
              <a:rPr lang="sv-SE" dirty="0" err="1"/>
              <a:t>dBm</a:t>
            </a:r>
            <a:r>
              <a:rPr lang="sv-SE" dirty="0"/>
              <a:t>, QAM </a:t>
            </a:r>
            <a:r>
              <a:rPr lang="sv-SE" dirty="0" err="1"/>
              <a:t>power</a:t>
            </a:r>
            <a:r>
              <a:rPr lang="sv-SE" dirty="0"/>
              <a:t> = 0 </a:t>
            </a:r>
            <a:r>
              <a:rPr lang="sv-SE" dirty="0" err="1"/>
              <a:t>dBm</a:t>
            </a:r>
            <a:endParaRPr lang="sv-SE" dirty="0"/>
          </a:p>
          <a:p>
            <a:r>
              <a:rPr lang="sv-SE" dirty="0"/>
              <a:t>For </a:t>
            </a:r>
            <a:r>
              <a:rPr lang="sv-SE" dirty="0" err="1"/>
              <a:t>both</a:t>
            </a:r>
            <a:r>
              <a:rPr lang="sv-SE" dirty="0"/>
              <a:t> OOK and 16QAM: </a:t>
            </a:r>
            <a:r>
              <a:rPr lang="sv-SE" dirty="0" err="1"/>
              <a:t>noise</a:t>
            </a:r>
            <a:r>
              <a:rPr lang="sv-SE" dirty="0"/>
              <a:t> @ 2 OOK </a:t>
            </a:r>
            <a:r>
              <a:rPr lang="sv-SE" dirty="0" err="1"/>
              <a:t>channels</a:t>
            </a:r>
            <a:r>
              <a:rPr lang="sv-SE" dirty="0"/>
              <a:t>&lt;=</a:t>
            </a:r>
            <a:r>
              <a:rPr lang="sv-SE" dirty="0" err="1"/>
              <a:t>noise</a:t>
            </a:r>
            <a:r>
              <a:rPr lang="sv-SE" dirty="0"/>
              <a:t> @ 40 OOK </a:t>
            </a:r>
            <a:r>
              <a:rPr lang="sv-SE" dirty="0" err="1"/>
              <a:t>channels</a:t>
            </a:r>
            <a:endParaRPr lang="sv-SE" dirty="0"/>
          </a:p>
          <a:p>
            <a:r>
              <a:rPr lang="sv-SE" dirty="0" err="1"/>
              <a:t>Again</a:t>
            </a:r>
            <a:r>
              <a:rPr lang="sv-SE" dirty="0"/>
              <a:t>, </a:t>
            </a:r>
            <a:r>
              <a:rPr lang="sv-SE" dirty="0" err="1"/>
              <a:t>noisy</a:t>
            </a:r>
            <a:r>
              <a:rPr lang="sv-SE" dirty="0"/>
              <a:t> OOK </a:t>
            </a:r>
            <a:r>
              <a:rPr lang="sv-SE" dirty="0" err="1"/>
              <a:t>curves</a:t>
            </a:r>
            <a:r>
              <a:rPr lang="sv-SE" dirty="0"/>
              <a:t> </a:t>
            </a:r>
            <a:r>
              <a:rPr lang="sv-SE" dirty="0" err="1"/>
              <a:t>due</a:t>
            </a:r>
            <a:r>
              <a:rPr lang="sv-SE" dirty="0"/>
              <a:t> to insufficient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symbols</a:t>
            </a:r>
          </a:p>
        </p:txBody>
      </p:sp>
    </p:spTree>
    <p:extLst>
      <p:ext uri="{BB962C8B-B14F-4D97-AF65-F5344CB8AC3E}">
        <p14:creationId xmlns:p14="http://schemas.microsoft.com/office/powerpoint/2010/main" val="369845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5F84-79D4-47B4-A801-D7E60B21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Signal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Measurements</a:t>
            </a:r>
            <a:endParaRPr lang="sv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7307B-4F07-4067-B8F0-A70F96C02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701" y="1884703"/>
            <a:ext cx="3681413" cy="10449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BA77D-39E0-4EFE-AEEA-95FDFB1AE969}"/>
              </a:ext>
            </a:extLst>
          </p:cNvPr>
          <p:cNvSpPr txBox="1"/>
          <p:nvPr/>
        </p:nvSpPr>
        <p:spPr>
          <a:xfrm>
            <a:off x="1260701" y="3328191"/>
            <a:ext cx="2140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s: </a:t>
            </a:r>
            <a:r>
              <a:rPr lang="sv-SE" dirty="0" err="1"/>
              <a:t>constellation</a:t>
            </a:r>
            <a:r>
              <a:rPr lang="sv-SE" dirty="0"/>
              <a:t> </a:t>
            </a:r>
            <a:r>
              <a:rPr lang="sv-SE" dirty="0" err="1"/>
              <a:t>point</a:t>
            </a:r>
            <a:endParaRPr lang="sv-SE" dirty="0"/>
          </a:p>
          <a:p>
            <a:r>
              <a:rPr lang="sv-SE" dirty="0"/>
              <a:t>i: symbol</a:t>
            </a:r>
          </a:p>
          <a:p>
            <a:r>
              <a:rPr lang="sv-SE" dirty="0"/>
              <a:t>e: </a:t>
            </a:r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  <a:p>
            <a:r>
              <a:rPr lang="sv-SE" dirty="0"/>
              <a:t>p: </a:t>
            </a:r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F530DC1-23BC-4BE9-BF25-7D94634AA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4390" y="1883324"/>
            <a:ext cx="3702368" cy="1046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2D47D9-037F-4F0C-8D25-82A8CE96D8E4}"/>
              </a:ext>
            </a:extLst>
          </p:cNvPr>
          <p:cNvSpPr txBox="1"/>
          <p:nvPr/>
        </p:nvSpPr>
        <p:spPr>
          <a:xfrm>
            <a:off x="5321428" y="222181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  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2B027-4615-4AB9-ABA9-3CE3C405AB1F}"/>
              </a:ext>
            </a:extLst>
          </p:cNvPr>
          <p:cNvSpPr txBox="1"/>
          <p:nvPr/>
        </p:nvSpPr>
        <p:spPr>
          <a:xfrm>
            <a:off x="1260701" y="4927066"/>
            <a:ext cx="65600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The </a:t>
            </a:r>
            <a:r>
              <a:rPr lang="sv-SE" dirty="0" err="1"/>
              <a:t>corresponding</a:t>
            </a:r>
            <a:r>
              <a:rPr lang="sv-SE" dirty="0"/>
              <a:t> ”SNR” is the </a:t>
            </a:r>
            <a:r>
              <a:rPr lang="sv-SE" dirty="0" err="1"/>
              <a:t>inverse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EVM. </a:t>
            </a:r>
          </a:p>
          <a:p>
            <a:r>
              <a:rPr lang="sv-SE" dirty="0" err="1"/>
              <a:t>But</a:t>
            </a:r>
            <a:r>
              <a:rPr lang="sv-SE" dirty="0"/>
              <a:t> EVM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reflect</a:t>
            </a:r>
            <a:r>
              <a:rPr lang="sv-SE" dirty="0"/>
              <a:t> the </a:t>
            </a:r>
            <a:r>
              <a:rPr lang="sv-SE" dirty="0" err="1"/>
              <a:t>properties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noise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vector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both</a:t>
            </a:r>
            <a:r>
              <a:rPr lang="sv-SE" dirty="0"/>
              <a:t> blind or </a:t>
            </a:r>
            <a:r>
              <a:rPr lang="sv-SE" dirty="0" err="1"/>
              <a:t>accurate</a:t>
            </a:r>
            <a:r>
              <a:rPr lang="sv-SE" dirty="0"/>
              <a:t>.</a:t>
            </a:r>
          </a:p>
          <a:p>
            <a:r>
              <a:rPr lang="sv-SE" dirty="0"/>
              <a:t>And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measurements</a:t>
            </a:r>
            <a:r>
              <a:rPr lang="sv-SE" dirty="0"/>
              <a:t>, </a:t>
            </a:r>
            <a:r>
              <a:rPr lang="sv-SE" dirty="0" err="1"/>
              <a:t>e.g</a:t>
            </a:r>
            <a:r>
              <a:rPr lang="sv-SE" dirty="0"/>
              <a:t>., Q </a:t>
            </a:r>
            <a:r>
              <a:rPr lang="sv-SE" dirty="0" err="1"/>
              <a:t>factor</a:t>
            </a:r>
            <a:r>
              <a:rPr lang="sv-SE" dirty="0"/>
              <a:t>, SER, BER, etc.</a:t>
            </a:r>
          </a:p>
          <a:p>
            <a:r>
              <a:rPr lang="sv-SE" dirty="0" err="1"/>
              <a:t>Ultimately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consider</a:t>
            </a:r>
            <a:r>
              <a:rPr lang="sv-SE" dirty="0"/>
              <a:t> the distribution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vectors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353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234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Simulations</vt:lpstr>
      <vt:lpstr>Since Last meeting</vt:lpstr>
      <vt:lpstr>Ongoing Simulation</vt:lpstr>
      <vt:lpstr>Ongoing Simulation</vt:lpstr>
      <vt:lpstr>Ongoing Simulation</vt:lpstr>
      <vt:lpstr>SNR vs #Channels</vt:lpstr>
      <vt:lpstr>Signal Quality Measurements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Results</dc:title>
  <dc:creator>Li Yan</dc:creator>
  <cp:lastModifiedBy>Li Yan</cp:lastModifiedBy>
  <cp:revision>105</cp:revision>
  <dcterms:created xsi:type="dcterms:W3CDTF">2018-08-30T06:47:12Z</dcterms:created>
  <dcterms:modified xsi:type="dcterms:W3CDTF">2018-09-13T12:51:07Z</dcterms:modified>
</cp:coreProperties>
</file>