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64" r:id="rId6"/>
    <p:sldId id="260" r:id="rId7"/>
    <p:sldId id="265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5BD7-9826-4585-9CA0-72441B79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F31D4-3722-460C-8BD8-3CF06B335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1C80C-C2A6-4E4E-B733-EE19D713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4626F-4F1F-498A-B23E-8895DECF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DB8D9-A74C-4B29-A0B7-7D8B4DC6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594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2156-4DEC-4560-8419-5835273F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4D2DB-BFEB-47DD-9733-21AC9E797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6404-844C-44FE-945F-54122513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17AC-69D2-4180-8B62-5B7C78A0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13AA-761D-40BA-89C4-2D244964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25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D8432-4B72-4FEA-9140-E5A06A517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8802-A3A9-4F7C-B4FE-C8C3DB5D8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AADA-DB0E-4E1F-AC8C-67B70184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E250-1856-4DEB-B6E1-C6E76B31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BC72-86C8-43CF-9E6D-3CD4A045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05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C962-F060-4C80-B2F4-E3700419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1C9B-BC44-4F08-83C3-781712C6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0B91-7BC0-4E7F-8063-AAFB79C1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2DA5F-0C73-4EE0-B92E-E0E9ED6F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6AEA-0FF9-48F8-9915-C5A4B2DC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649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E586-61E5-4E18-B975-899417B1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DB0A8-18E0-418C-B91C-62B6E606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A5AEA-494A-499C-8CE4-8F9F357B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9BD5-6314-4EC2-A70A-11298D2A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A988-9B75-4F14-9B4C-1C392A9F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945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98C1-56F3-4DA0-A030-B4DD8286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039A-4442-4D0F-BE85-EB668FA2F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BE4DE-94A8-4369-82E3-C07CA4C4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28193-00B7-4A11-8B5E-D0B566E2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8438E-AABA-4906-99D1-2255BAD5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7293-FF82-43CD-981C-DD468BA1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77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2C3B-3138-40A4-B6B6-6600E80E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4090C-48B4-457D-8074-849C14EA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7F4E4-33B0-42CD-A22F-18C89451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369EF-E490-470C-9B7E-17759F755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36AE8-C168-4188-9847-4AC3BCAC5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68C85-481B-4118-941A-40DE7A02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2018-11-30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53B07-5EA1-4909-AD37-FB0FDD9F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F630E-A492-4231-A3F8-1B57CF21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48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2504-B515-4E4C-B786-707512E8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143DC-1CCC-4776-8D76-53BCCFAA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2018-11-30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3B958-2165-45C4-BBE7-CCD0AE1C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B9084-ADD3-4F04-A89D-B372DE1A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222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689D0-115D-47D0-A3D6-1193F661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2018-11-30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6E6D5-6214-4F42-A5DC-A03C91DF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69882-90A2-4ACA-83B8-2163E4EA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918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F10D-992A-4B6E-AE6E-DAD39394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A9F2-EE1B-4209-9426-8F0D5B06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F02A0-10CC-4FDF-B020-28AE2A0CD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82D56-EFDD-4097-A0CE-09FCFFCB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7EC7-1ABD-4953-B4CE-DBDAD6CB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22231-DA67-4659-BEAC-C17626EB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661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50DA-D981-44FC-A12C-E24F4DE8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ADDEA-61AA-4C46-BD61-5C6C1F773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D5103-CBD1-4110-81D1-65129259A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27D69-040E-4D7E-9888-8BDAD2E3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2018-11-30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FA6ED-803D-4E83-BE4D-4288611A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CED21-E292-420A-9F58-22DF04FA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51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A39C2-E60F-4991-879A-8ED41F36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66EA5-15DA-4DED-B051-41BB1C25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7BC85-C756-4A8A-985A-A2A465C2C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87F3-707E-42CA-9675-7E4BDA15C8CD}" type="datetimeFigureOut">
              <a:rPr lang="sv-SE" smtClean="0"/>
              <a:t>2018-11-30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41F4-8C4F-4825-B395-FF16CCFFC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8E148-8137-4563-B348-A79EA9FAF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577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3069-8533-4B33-9422-D54B86C3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Interleaving</a:t>
            </a:r>
            <a:r>
              <a:rPr lang="sv-SE" dirty="0"/>
              <a:t> OOK and 16QAM – </a:t>
            </a:r>
            <a:r>
              <a:rPr lang="sv-SE" dirty="0" err="1"/>
              <a:t>Single</a:t>
            </a:r>
            <a:r>
              <a:rPr lang="sv-SE" dirty="0"/>
              <a:t> Pol.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12A-2B51-4AF3-980F-BE0A4099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3OOKs: OOK+QAM+OOK+QAM+OOK, </a:t>
            </a:r>
            <a:r>
              <a:rPr lang="sv-SE" b="1" dirty="0"/>
              <a:t>50 GHz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97DB93C-DEDC-4D12-A65B-8A3AB0422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9" y="2389328"/>
            <a:ext cx="5334011" cy="4000508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2F298413-0CB7-47A9-9A22-0FEF1BEDA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0" y="2389328"/>
            <a:ext cx="5334011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3069-8533-4B33-9422-D54B86C3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Interleaving</a:t>
            </a:r>
            <a:r>
              <a:rPr lang="sv-SE" dirty="0"/>
              <a:t> OOK and 16QAM – </a:t>
            </a:r>
            <a:r>
              <a:rPr lang="sv-SE" dirty="0" err="1"/>
              <a:t>Single</a:t>
            </a:r>
            <a:r>
              <a:rPr lang="sv-SE" dirty="0"/>
              <a:t> Pol.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12A-2B51-4AF3-980F-BE0A4099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3OOKs: OOK+QAM+OOK+QAM+OOK, </a:t>
            </a:r>
            <a:r>
              <a:rPr lang="sv-SE" b="1" dirty="0"/>
              <a:t>50 GHz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ACCCA96-C16B-4F6D-BD8F-1490C0E1C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4" y="2311392"/>
            <a:ext cx="5334011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4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3069-8533-4B33-9422-D54B86C3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Interleaving</a:t>
            </a:r>
            <a:r>
              <a:rPr lang="sv-SE" dirty="0"/>
              <a:t> OOK and 16QAM – </a:t>
            </a:r>
            <a:r>
              <a:rPr lang="sv-SE" dirty="0" err="1"/>
              <a:t>Single</a:t>
            </a:r>
            <a:r>
              <a:rPr lang="sv-SE" dirty="0"/>
              <a:t> Pol.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12A-2B51-4AF3-980F-BE0A4099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3OOKs: OOK+QAM+OOK+QAM+OOK, </a:t>
            </a:r>
            <a:r>
              <a:rPr lang="sv-SE" b="1" dirty="0"/>
              <a:t>100 GHz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</p:txBody>
      </p:sp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6E6CF43-CB87-4BAD-812D-3289657D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8" y="2311392"/>
            <a:ext cx="5334011" cy="4000508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1691831-F461-4C4F-8A32-0C906B97A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11" y="2311392"/>
            <a:ext cx="5334011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3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3069-8533-4B33-9422-D54B86C3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Interleaving</a:t>
            </a:r>
            <a:r>
              <a:rPr lang="sv-SE" dirty="0"/>
              <a:t> OOK and 16QAM – </a:t>
            </a:r>
            <a:r>
              <a:rPr lang="sv-SE" dirty="0" err="1"/>
              <a:t>Single</a:t>
            </a:r>
            <a:r>
              <a:rPr lang="sv-SE" dirty="0"/>
              <a:t> Pol.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12A-2B51-4AF3-980F-BE0A4099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3OOKs: OOK+QAM+OOK+QAM+OOK, </a:t>
            </a:r>
            <a:r>
              <a:rPr lang="sv-SE" b="1" dirty="0"/>
              <a:t>100 GHz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8C289271-7F4C-44F9-950D-BF0C68371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4" y="2426274"/>
            <a:ext cx="5334011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7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3069-8533-4B33-9422-D54B86C3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Interleaving</a:t>
            </a:r>
            <a:r>
              <a:rPr lang="sv-SE" dirty="0"/>
              <a:t> OOK and 16QAM – </a:t>
            </a:r>
            <a:r>
              <a:rPr lang="sv-SE" dirty="0" err="1"/>
              <a:t>Single</a:t>
            </a:r>
            <a:r>
              <a:rPr lang="sv-SE" dirty="0"/>
              <a:t> Pol.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12A-2B51-4AF3-980F-BE0A4099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3OOKs: OOK+QAM+OOK+QAM+OOK, </a:t>
            </a:r>
            <a:r>
              <a:rPr lang="sv-SE" b="1" dirty="0"/>
              <a:t>150 GHz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</p:txBody>
      </p:sp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6E6CF43-CB87-4BAD-812D-3289657D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8" y="2311392"/>
            <a:ext cx="5334011" cy="4000508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1691831-F461-4C4F-8A32-0C906B97A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11" y="2311392"/>
            <a:ext cx="5334011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0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3069-8533-4B33-9422-D54B86C3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Interleaving</a:t>
            </a:r>
            <a:r>
              <a:rPr lang="sv-SE" dirty="0"/>
              <a:t> OOK and 16QAM – </a:t>
            </a:r>
            <a:r>
              <a:rPr lang="sv-SE" dirty="0" err="1"/>
              <a:t>Single</a:t>
            </a:r>
            <a:r>
              <a:rPr lang="sv-SE" dirty="0"/>
              <a:t> Pol.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12A-2B51-4AF3-980F-BE0A4099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4OOKs: </a:t>
            </a:r>
            <a:r>
              <a:rPr lang="sv-SE" b="1" dirty="0"/>
              <a:t>50 GHz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C24BC89C-9482-4714-8862-A087C1DA6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5" y="2398564"/>
            <a:ext cx="5334011" cy="4000508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BF14DAA1-1D57-41F1-B289-B577D371C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11" y="2398564"/>
            <a:ext cx="5334011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4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3069-8533-4B33-9422-D54B86C3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Interleaving</a:t>
            </a:r>
            <a:r>
              <a:rPr lang="sv-SE" dirty="0"/>
              <a:t> OOK and 16QAM – </a:t>
            </a:r>
            <a:r>
              <a:rPr lang="sv-SE" dirty="0" err="1"/>
              <a:t>Single</a:t>
            </a:r>
            <a:r>
              <a:rPr lang="sv-SE" dirty="0"/>
              <a:t> Pol.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12A-2B51-4AF3-980F-BE0A4099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4OOKs: </a:t>
            </a:r>
            <a:r>
              <a:rPr lang="sv-SE" b="1" dirty="0"/>
              <a:t>50 GHz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4DD95827-C51B-4269-85BF-C4E60BBD3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5" y="2359883"/>
            <a:ext cx="5334011" cy="4000508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D58681-DF97-4AC8-9EAA-DBAA1B168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06" y="2359883"/>
            <a:ext cx="5334011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2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Interleaving OOK and 16QAM – Single Pol.</vt:lpstr>
      <vt:lpstr>Interleaving OOK and 16QAM – Single Pol.</vt:lpstr>
      <vt:lpstr>Interleaving OOK and 16QAM – Single Pol.</vt:lpstr>
      <vt:lpstr>Interleaving OOK and 16QAM – Single Pol.</vt:lpstr>
      <vt:lpstr>Interleaving OOK and 16QAM – Single Pol.</vt:lpstr>
      <vt:lpstr>Interleaving OOK and 16QAM – Single Pol.</vt:lpstr>
      <vt:lpstr>Interleaving OOK and 16QAM – Single Pol.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Interleaving OOK and 16QAM</dc:title>
  <dc:creator>Li Yan</dc:creator>
  <cp:lastModifiedBy>Li Yan</cp:lastModifiedBy>
  <cp:revision>26</cp:revision>
  <dcterms:created xsi:type="dcterms:W3CDTF">2018-11-29T07:49:08Z</dcterms:created>
  <dcterms:modified xsi:type="dcterms:W3CDTF">2018-11-30T12:12:00Z</dcterms:modified>
</cp:coreProperties>
</file>