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3EE9D-2770-4495-A610-48CEAFECF23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7A2A-E418-422C-85B4-3FDFA373997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72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5" y="0"/>
            <a:ext cx="12190095" cy="68580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716915" y="2449195"/>
            <a:ext cx="5986780" cy="16211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3250" y="2037715"/>
            <a:ext cx="7940675" cy="5129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6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共识机制</a:t>
            </a:r>
            <a:endParaRPr lang="zh-CN" altLang="en-US" sz="6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—分布式系统概述</a:t>
            </a:r>
            <a:endParaRPr lang="zh-CN" altLang="en-US" sz="48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355600" y="386715"/>
            <a:ext cx="3484245" cy="5994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" y="0"/>
            <a:ext cx="1218689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"/>
            <a:ext cx="12192000" cy="68548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936.jpg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5" y="0"/>
            <a:ext cx="12191365" cy="6858635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3259455" y="5500370"/>
            <a:ext cx="283718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" y="0"/>
            <a:ext cx="1218698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" y="0"/>
            <a:ext cx="1218894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" y="0"/>
            <a:ext cx="1218260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"/>
            <a:ext cx="12192000" cy="68559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" y="0"/>
            <a:ext cx="12186806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6"/>
            <a:ext cx="12192000" cy="68549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9"/>
            <a:ext cx="12192000" cy="685596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2M5MTEwMDYzM2Q2ZGRjY2FjNjMzZThkYzI4MDQyMjk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bo</dc:creator>
  <cp:lastModifiedBy>世界之大</cp:lastModifiedBy>
  <cp:revision>6</cp:revision>
  <dcterms:created xsi:type="dcterms:W3CDTF">2024-05-08T13:34:00Z</dcterms:created>
  <dcterms:modified xsi:type="dcterms:W3CDTF">2024-05-08T15:04:35Z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C7D20210BE944603AC1D6F295A452BC8_12</vt:lpwstr>
  </property>
  <property fmtid="{D5CDD505-2E9C-101B-9397-08002B2CF9AE}" pid="3" name="KSOProductBuildVer">
    <vt:lpwstr>2052-12.1.0.16729</vt:lpwstr>
  </property>
</Properties>
</file>