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6:25:01.89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1 928,'0'0'1414,"0"0"-623,0 0-394,0 0-2,0 0-15,0 0-115,2 0-205,16 0 435,-17 0-203,-1 0 95,0 0 53,0 0-13,0 0-35,0 0-88,0 0-65,0 0-46,0 0-77,0 0-29,0 0-47,0 0 50,0 0 40,0 0 52,0 0 32,0 0 42,0 0 29,0 0-35,0 0-29,0 0-41,0 0 24,0 0 31,0 0 29,0 0 5,0 0 17,0 0 7,0 0 1,0 0 0,0 0-48,0 0-28,0 0-52,0 0-24,0 0-39,0 0-26,0 0-14,2 0 32,262 9 1524,-148-3-1577,15-2 97,39-8-139,-150 3 15,-8 1 2,0-1-1,0-1 1,0 0-1,0 0 1,3-2-17,-13 3-59,-2 1-17,0 0-122,0 0-274,0 0-480,-36 0-6216,15 0 1424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6:25:02.55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1 776,'0'0'1713,"0"0"-753,0 0-347,0 0 34,0 0 10,0 0 18,0 0 19,22 5 2888,59 7-2103,1-3 1,26-4-1480,167-4 465,-128-3 138,-37 2-29,-109 0-293,-1 0 79,0 0-73,0 0-95,0 0-109,0 0-90,0 0-130,-22 0-4226,1 0 911,7 0 795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6:25:03.17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25 1096,'0'0'2817,"0"0"-1133,0 0-668,0 0-49,0 0-111,0 0-249,24 1 2022,656 8 2282,-562-10-2678,-117-20-8340,3 8-1337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6:25:05.50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1 200,'0'0'2803,"0"0"-1118,0 0-804,0 0-187,0 0-104,4 0 8203,27 3-8721,162 18 1459,28-8-1531,195-4 413,-254-8-52,-134 0-324,21-1 32,-1 2 0,0 2 0,4 3-69,-38-3-358,-16-1-1879,-23-2-4074,6-1 375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6:25:06.20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 5593,'0'0'2085,"0"0"-700,0 0-260,0 0-224,0 0-162,0 0-119,0 0-136,0 0 35,3 0 32,308 12 2568,6 1-3120,-179-12 60,169-3 607,-257-3-208,-13 0-855,-12 4-2710,-37 13-1027,-9-1 1479,-8 0-258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6:25:07.32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 3137,'0'0'2623,"0"0"-960,0 0-611,0 0-272,0 0-309,0 0-250,6 6 1309,98 16 2608,-5 0-3830,7-5-28,1-5-1,43-4-279,217-6 594,-258-8-273,44-10-321,-64 5 4,-88 11-66,-1 0 0,1 0 0,-1-1 0,1 1 0,-1 0 0,1 0-1,-1 0 1,0 0 0,1 0 0,-1 0 0,1 0 0,-1 0 0,1 0 0,-1 0 0,1 0 0,-1 0 0,1 0 0,-1 0-1,1 0 1,-1 0 0,0 1 0,1-1 0,-1 0 0,1 0 0,-1 0 0,1 1 0,-1-1 0,0 0 0,1 1 0,-1-1 0,0 0-1,1 1 1,-1-1 0,0 0 0,0 1 0,1-1 0,-1 1 0,0-1 0,0 0 0,0 1 62,3 3-1023,5 5-2030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6:25:11.52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16 29 440,'0'0'2342,"0"0"-967,0 0-751,0 0-337,0 0-173,0 0 105,0 0 284,0 0 197,0 0-64,0-10 2368,-2 87-2003,-11 61-1001,12-106 1082,1-27-376,1-18-387,-1-7-381,0 1 0,2-1 0,1 1 0,2-9 62,15-53-633,-16 60 339,-4 19 261,0 0 1,1 0-1,-1 0 0,0 0 1,1 0-1,-1 0 1,1 1-1,0-1 1,-1 0-1,1 0 0,0 1 1,0-1-1,0 1 1,0-1-1,1 1 1,-1-1-1,0 1 0,1-1 1,-1 1-1,1 0 1,-1 0-1,1 0 1,-1 0-1,1 0 0,2-1 33,4 0 47,0 0-1,0 0 0,0 1 0,1 0 0,-1 0 1,1 1-1,-1 0 0,1 1 0,6 0-46,13 1 142,90-2 310,-131 6-5401,-4 1 3106,2-3-520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6:25:13.60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0 992,'0'0'2179,"0"0"-629,0 0-555,0 0-268,0 0-157,0 0-167,0 0-183,0 0-120,0 0 11,0 0 153,0 0 79,0 0 96,0 0 77,0 0 46,6 15 1192,195 171 2123,-151-136-3512,-18-17 98,14 9-463,-33-31 127,1-1 1,-1-1-1,1 0 0,1-1 0,10 4-127,59 20 512,0-5 0,60 11-512,-6-1 18,133 32 292,2-12 0,41-6-310,557 40 597,-568-78-410,22-14-187,-114 0 76,1654 1 404,-1710-6-329,23-9-151,124-5 153,-60 18-137,213-7 10,-2-3-11,-104 6-17,803-61-69,-546 58-37,-392 10-4,155-9-140,217-37 252,-312-2-173,-57 8 129,-185 34-43,25-3-401,44-13 488,-96 19 1106,-3-11-12876,-2 6 9375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6:25:15.02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 5537,'0'0'1845,"0"0"-737,0 0-287,0 0-221,0 0-202,0 0-115,0 0-42,0 1 0,0 0-1,0 0 1,0 0 0,1-1 0,-1 1 0,0 0 0,0 0 0,1 0 0,-1-1 0,1 1 0,-1 0 0,0-1 0,1 1 0,-1 0 0,1-1 0,0 1 0,-1-1 0,1 1-241,162 97 1326,-142-84-1197,1 0 0,8 2-129,-10-5 168,31 14-165,-3-3 65,-38-15-85,-7-5 10,-1 0 1,1 0-1,0-1 0,0 1 0,-1-1 1,1 0-1,0 0 0,0 0 1,1 0-1,-1 0 0,0 0 7,-1-1 11,1 0-7,-2 0-5,-1 0-26,0 0 3,0 2-35,0-2 9,0 0 24,0 0-19,0 0 16,0 0-27,0 3 39,0-1 1,0 0 0,0 0 0,-1 0-1,1 0 1,-1 1 0,1-1 0,-1 0-1,0 0 1,0 0 0,0 0 16,-7 11 30,0 0-1,1 1 1,1 0 0,-5 14-30,0 0 41,8-22 40,1 1-1,0-1 1,0 1 0,0-1 0,0 1 0,1-1-1,0 6-80,-4-3 202,-1-2-786,7-1-3475,-1-6-556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6FE5-75AA-45A3-A1BF-4577DDEB5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0C9FA-10B6-4401-A477-C45C1CF1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7BC6-A89F-4D86-AA0B-8E3E4F68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3961-3356-45A2-9631-32C017B2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0949-EB9F-440C-AAC6-36919634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7F4A-565E-4DB8-AFFE-BAD064E5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B146D-24D3-4541-8F06-2CF67D01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73E2-C511-4603-A86B-FF5DA0D2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5F5E-B79F-4516-8868-50942C1F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0D27-D156-4780-90D9-5CB0770B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8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49694-F91E-4E82-9E3C-D5091731A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E5A7F-C0A1-4BFC-9D3F-CAD16239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C298-20CA-4D51-8364-F7DECF85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87EE-3E27-4F04-9F8E-131D2112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AC4E-BE11-46D5-BE22-18E39104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17A9-1877-4850-B22B-A664AEA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2E32-39E3-452B-A120-39117A44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2C8D-655B-4999-9E54-2A6533B3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C8B3-0695-4C9C-B2D5-056BD511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BCA8-3B82-4477-8297-84EBB53A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8C-2D3C-423C-82B9-F0A199B5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BB77-199C-416C-A4CF-99A88F74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95BC-C463-4E68-B710-F03AB115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D0D2-3DBA-4E15-A775-D57F39B8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4D13-7A08-41D9-8A34-4F40B92A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C2D5-9A67-4CD8-A3A3-F9211308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480C-C903-47CC-BA8F-976D48B8B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C50C-F66D-4112-8F84-32DC73FE9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1985-6C79-49FD-B3D6-C42A3DED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586AD-47F4-48C8-8CE8-C272A72D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AA5D0-26F6-4FBD-AD0E-91F929CE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1C4B-78CC-4F2A-8EFD-1759CB29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B23B-D30B-46DC-A0A6-E3C80C08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59D9F-6F68-4A23-BDDA-A80969E34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78922-0B4A-4207-AC33-5089A2A3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970F5-8666-4029-B664-0706CA52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90266-5B53-465E-B9F9-C6AB6D92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9F8FF-7872-4469-9210-72090076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09BDC-9D3E-45BE-80D1-ECC50028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3DFB-E7DF-43F5-93F9-224B4E2D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364DA-B33E-48CD-9604-4E3D7518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234A0-7B21-4C06-8D92-FBCC0C89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394C-FD52-4B67-AF38-F3417381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6AF41-741F-4F84-AEC3-E697D206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ADE4B-38C2-40FF-81D6-475C73E0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2BBDE-B1A8-4E6E-BC98-16D525E1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0F73-64C1-4BDD-B849-B8B1064A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AADE-C9F7-4DAE-83EC-448EF0AD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841A-83E5-4CD5-8D37-721AB71AE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BC40A-D932-412D-B247-F0CC20CB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8455-8B63-4A10-95D5-2AC05F88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41951-DF4D-4C18-A4CA-119FDAA2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3CD8-A91E-47FB-91EB-AF1B0C42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78425-EAA1-485D-B702-99EE649CE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47F11-7A15-4094-964B-5F559795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D9DCB-C616-4F65-80C5-3FD46CA5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8E83-A83E-4E20-B887-3EAFE66C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D991-79D0-4420-9FAE-85DD169E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7282D-DC9A-419A-9ACF-64C740A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AA99-DF66-4BD9-8583-250798CA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E381-75A1-43E9-B4B8-83E5F5920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E091-7EFD-4416-A18A-8E3CE5DE5D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9754-66A7-44F8-89C1-424D93BF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33E9-3DD5-46FB-9F39-3FB8FBE4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F577-C73A-4C6F-B3E2-ED7F2A86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" Type="http://schemas.openxmlformats.org/officeDocument/2006/relationships/tags" Target="../tags/tag7.xml"/><Relationship Id="rId21" Type="http://schemas.openxmlformats.org/officeDocument/2006/relationships/image" Target="../media/image11.png"/><Relationship Id="rId7" Type="http://schemas.openxmlformats.org/officeDocument/2006/relationships/image" Target="../media/image1.png"/><Relationship Id="rId12" Type="http://schemas.openxmlformats.org/officeDocument/2006/relationships/customXml" Target="../ink/ink1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tags" Target="../tags/tag6.xml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29" Type="http://schemas.openxmlformats.org/officeDocument/2006/relationships/image" Target="../media/image15.png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24" Type="http://schemas.openxmlformats.org/officeDocument/2006/relationships/customXml" Target="../ink/ink7.xml"/><Relationship Id="rId5" Type="http://schemas.openxmlformats.org/officeDocument/2006/relationships/tags" Target="../tags/tag9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9.xml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5.png"/><Relationship Id="rId1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8.png"/><Relationship Id="rId5" Type="http://schemas.openxmlformats.org/officeDocument/2006/relationships/tags" Target="../tags/tag14.xml"/><Relationship Id="rId10" Type="http://schemas.openxmlformats.org/officeDocument/2006/relationships/image" Target="../media/image17.png"/><Relationship Id="rId4" Type="http://schemas.openxmlformats.org/officeDocument/2006/relationships/tags" Target="../tags/tag13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0C0FE-1DE2-4EB5-BF3D-5B307FFE13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6" y="839138"/>
            <a:ext cx="2372267" cy="309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D60EE-ED04-4538-9611-4BE2E513F4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03" y="1674182"/>
            <a:ext cx="868267" cy="428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FB0C38-02BF-4B12-B5AB-211BA0DACF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35" y="2682893"/>
            <a:ext cx="5434209" cy="15789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E1057E-8231-4813-B4CF-51A70D293E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42" y="5225946"/>
            <a:ext cx="4907886" cy="254781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2C291FD0-A606-4AB9-972B-C22DD442A8A3}"/>
              </a:ext>
            </a:extLst>
          </p:cNvPr>
          <p:cNvSpPr/>
          <p:nvPr/>
        </p:nvSpPr>
        <p:spPr>
          <a:xfrm>
            <a:off x="2793730" y="1099821"/>
            <a:ext cx="914400" cy="914400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3098EF6-4BA7-4626-8EB4-7DF171F12025}"/>
              </a:ext>
            </a:extLst>
          </p:cNvPr>
          <p:cNvSpPr/>
          <p:nvPr/>
        </p:nvSpPr>
        <p:spPr>
          <a:xfrm>
            <a:off x="3788343" y="1888582"/>
            <a:ext cx="914400" cy="914400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3BDEBD7F-8DCF-46AF-87D7-8FBD1977A161}"/>
              </a:ext>
            </a:extLst>
          </p:cNvPr>
          <p:cNvSpPr/>
          <p:nvPr/>
        </p:nvSpPr>
        <p:spPr>
          <a:xfrm>
            <a:off x="5689330" y="4598975"/>
            <a:ext cx="914400" cy="914400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0C0FE-1DE2-4EB5-BF3D-5B307FFE13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6" y="839138"/>
            <a:ext cx="2372267" cy="309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D60EE-ED04-4538-9611-4BE2E513F4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03" y="1674182"/>
            <a:ext cx="868267" cy="4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87A13-5E7D-4DCD-9EBA-5C358D64FA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35" y="2682894"/>
            <a:ext cx="3882057" cy="15789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8C86B7-C7BA-4D68-B83F-E24B2A9ED28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56" y="3199666"/>
            <a:ext cx="1077333" cy="4586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E1057E-8231-4813-B4CF-51A70D293ED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42" y="5225946"/>
            <a:ext cx="4907886" cy="254781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2C291FD0-A606-4AB9-972B-C22DD442A8A3}"/>
              </a:ext>
            </a:extLst>
          </p:cNvPr>
          <p:cNvSpPr/>
          <p:nvPr/>
        </p:nvSpPr>
        <p:spPr>
          <a:xfrm>
            <a:off x="2793730" y="1099821"/>
            <a:ext cx="914400" cy="914400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3098EF6-4BA7-4626-8EB4-7DF171F12025}"/>
              </a:ext>
            </a:extLst>
          </p:cNvPr>
          <p:cNvSpPr/>
          <p:nvPr/>
        </p:nvSpPr>
        <p:spPr>
          <a:xfrm>
            <a:off x="3788343" y="1888582"/>
            <a:ext cx="914400" cy="914400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3BDEBD7F-8DCF-46AF-87D7-8FBD1977A161}"/>
              </a:ext>
            </a:extLst>
          </p:cNvPr>
          <p:cNvSpPr/>
          <p:nvPr/>
        </p:nvSpPr>
        <p:spPr>
          <a:xfrm>
            <a:off x="5689330" y="4598975"/>
            <a:ext cx="914400" cy="914400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E65414-370B-4861-A6F4-30D38E719A85}"/>
              </a:ext>
            </a:extLst>
          </p:cNvPr>
          <p:cNvSpPr/>
          <p:nvPr/>
        </p:nvSpPr>
        <p:spPr>
          <a:xfrm>
            <a:off x="3891722" y="2531165"/>
            <a:ext cx="5888382" cy="184647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6310FF-C42B-4715-8C01-D67F681641FA}"/>
              </a:ext>
            </a:extLst>
          </p:cNvPr>
          <p:cNvGrpSpPr/>
          <p:nvPr/>
        </p:nvGrpSpPr>
        <p:grpSpPr>
          <a:xfrm>
            <a:off x="2693275" y="3749670"/>
            <a:ext cx="5243400" cy="552600"/>
            <a:chOff x="2693275" y="3749670"/>
            <a:chExt cx="524340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67C232-3D6C-4613-8999-B00389ADE4C2}"/>
                    </a:ext>
                  </a:extLst>
                </p14:cNvPr>
                <p14:cNvContentPartPr/>
                <p14:nvPr/>
              </p14:nvContentPartPr>
              <p14:xfrm>
                <a:off x="2765995" y="3749670"/>
                <a:ext cx="288720" cy="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67C232-3D6C-4613-8999-B00389ADE4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7995" y="3732030"/>
                  <a:ext cx="324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5FF70F-3152-44F6-A98C-D939049811FC}"/>
                    </a:ext>
                  </a:extLst>
                </p14:cNvPr>
                <p14:cNvContentPartPr/>
                <p14:nvPr/>
              </p14:nvContentPartPr>
              <p14:xfrm>
                <a:off x="2693275" y="3806910"/>
                <a:ext cx="298080" cy="1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5FF70F-3152-44F6-A98C-D939049811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75635" y="3789270"/>
                  <a:ext cx="333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CB29EF-0C71-431B-B874-11D12AA665F0}"/>
                    </a:ext>
                  </a:extLst>
                </p14:cNvPr>
                <p14:cNvContentPartPr/>
                <p14:nvPr/>
              </p14:nvContentPartPr>
              <p14:xfrm>
                <a:off x="2758435" y="3875310"/>
                <a:ext cx="298080" cy="12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CB29EF-0C71-431B-B874-11D12AA665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0435" y="3857310"/>
                  <a:ext cx="333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7DD6D6-8F89-4C8F-986E-4E45192DD9AD}"/>
                    </a:ext>
                  </a:extLst>
                </p14:cNvPr>
                <p14:cNvContentPartPr/>
                <p14:nvPr/>
              </p14:nvContentPartPr>
              <p14:xfrm>
                <a:off x="7480555" y="3940470"/>
                <a:ext cx="456120" cy="2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7DD6D6-8F89-4C8F-986E-4E45192DD9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62555" y="3922830"/>
                  <a:ext cx="491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141A93-F7CC-42FC-B673-1212604C73FA}"/>
                    </a:ext>
                  </a:extLst>
                </p14:cNvPr>
                <p14:cNvContentPartPr/>
                <p14:nvPr/>
              </p14:nvContentPartPr>
              <p14:xfrm>
                <a:off x="7452475" y="4059990"/>
                <a:ext cx="428040" cy="1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141A93-F7CC-42FC-B673-1212604C73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34835" y="4042350"/>
                  <a:ext cx="463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BC2917-473A-4E59-AF95-B95548DEB079}"/>
                    </a:ext>
                  </a:extLst>
                </p14:cNvPr>
                <p14:cNvContentPartPr/>
                <p14:nvPr/>
              </p14:nvContentPartPr>
              <p14:xfrm>
                <a:off x="7417195" y="4014630"/>
                <a:ext cx="474480" cy="3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BC2917-473A-4E59-AF95-B95548DEB0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99555" y="3996990"/>
                  <a:ext cx="510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863233-AB2D-4B52-8DE2-38FA8E4FADEF}"/>
                    </a:ext>
                  </a:extLst>
                </p14:cNvPr>
                <p14:cNvContentPartPr/>
                <p14:nvPr/>
              </p14:nvContentPartPr>
              <p14:xfrm>
                <a:off x="3039235" y="3995550"/>
                <a:ext cx="108000" cy="97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863233-AB2D-4B52-8DE2-38FA8E4FAD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1235" y="3977550"/>
                  <a:ext cx="143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F33653-CE15-46DF-AB31-468D2C438417}"/>
                    </a:ext>
                  </a:extLst>
                </p14:cNvPr>
                <p14:cNvContentPartPr/>
                <p14:nvPr/>
              </p14:nvContentPartPr>
              <p14:xfrm>
                <a:off x="3069115" y="4013910"/>
                <a:ext cx="3982320" cy="28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F33653-CE15-46DF-AB31-468D2C4384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115" y="3995910"/>
                  <a:ext cx="40179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6B5D20-C5EC-4DD7-B032-FB882A654237}"/>
                    </a:ext>
                  </a:extLst>
                </p14:cNvPr>
                <p14:cNvContentPartPr/>
                <p14:nvPr/>
              </p14:nvContentPartPr>
              <p14:xfrm>
                <a:off x="6926155" y="4117230"/>
                <a:ext cx="149040" cy="16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6B5D20-C5EC-4DD7-B032-FB882A6542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8515" y="4099590"/>
                  <a:ext cx="18468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057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0C0FE-1DE2-4EB5-BF3D-5B307FFE13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6" y="839138"/>
            <a:ext cx="2372267" cy="309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D60EE-ED04-4538-9611-4BE2E513F4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03" y="1674182"/>
            <a:ext cx="868267" cy="4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CD38D5-3C09-4202-ABE6-4BCF787E55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18" y="2993799"/>
            <a:ext cx="3816533" cy="870401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2C291FD0-A606-4AB9-972B-C22DD442A8A3}"/>
              </a:ext>
            </a:extLst>
          </p:cNvPr>
          <p:cNvSpPr/>
          <p:nvPr/>
        </p:nvSpPr>
        <p:spPr>
          <a:xfrm>
            <a:off x="2793730" y="1099821"/>
            <a:ext cx="914400" cy="914400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3098EF6-4BA7-4626-8EB4-7DF171F12025}"/>
              </a:ext>
            </a:extLst>
          </p:cNvPr>
          <p:cNvSpPr/>
          <p:nvPr/>
        </p:nvSpPr>
        <p:spPr>
          <a:xfrm>
            <a:off x="3788343" y="1888582"/>
            <a:ext cx="914400" cy="914400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3BDEBD7F-8DCF-46AF-87D7-8FBD1977A161}"/>
              </a:ext>
            </a:extLst>
          </p:cNvPr>
          <p:cNvSpPr/>
          <p:nvPr/>
        </p:nvSpPr>
        <p:spPr>
          <a:xfrm>
            <a:off x="5689330" y="4598975"/>
            <a:ext cx="914400" cy="914400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83B440-8AD2-421A-84AF-14356E7359B5}"/>
              </a:ext>
            </a:extLst>
          </p:cNvPr>
          <p:cNvSpPr/>
          <p:nvPr/>
        </p:nvSpPr>
        <p:spPr>
          <a:xfrm>
            <a:off x="3891722" y="2531165"/>
            <a:ext cx="5888382" cy="184647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52955-3E1C-4288-906A-D3D47A3DCA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37" y="3299932"/>
            <a:ext cx="2122667" cy="2581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F3514B-40D6-4CF2-911F-E658DE4B6E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92" y="5237329"/>
            <a:ext cx="2376533" cy="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69E7DB-DD7E-450B-9F6B-E24F0C8E3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43431"/>
              </p:ext>
            </p:extLst>
          </p:nvPr>
        </p:nvGraphicFramePr>
        <p:xfrm>
          <a:off x="494748" y="719665"/>
          <a:ext cx="11105322" cy="4845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278">
                  <a:extLst>
                    <a:ext uri="{9D8B030D-6E8A-4147-A177-3AD203B41FA5}">
                      <a16:colId xmlns:a16="http://schemas.microsoft.com/office/drawing/2014/main" val="1443048885"/>
                    </a:ext>
                  </a:extLst>
                </a:gridCol>
                <a:gridCol w="4691270">
                  <a:extLst>
                    <a:ext uri="{9D8B030D-6E8A-4147-A177-3AD203B41FA5}">
                      <a16:colId xmlns:a16="http://schemas.microsoft.com/office/drawing/2014/main" val="1401204662"/>
                    </a:ext>
                  </a:extLst>
                </a:gridCol>
                <a:gridCol w="3701774">
                  <a:extLst>
                    <a:ext uri="{9D8B030D-6E8A-4147-A177-3AD203B41FA5}">
                      <a16:colId xmlns:a16="http://schemas.microsoft.com/office/drawing/2014/main" val="3089653914"/>
                    </a:ext>
                  </a:extLst>
                </a:gridCol>
              </a:tblGrid>
              <a:tr h="601135"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 with CLT 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25051"/>
                  </a:ext>
                </a:extLst>
              </a:tr>
              <a:tr h="1414762"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t.test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 interval)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Hmisc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bincomf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(Wilson)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7897"/>
                  </a:ext>
                </a:extLst>
              </a:tr>
              <a:tr h="1414762">
                <a:tc>
                  <a:txBody>
                    <a:bodyPr/>
                    <a:lstStyle/>
                    <a:p>
                      <a:r>
                        <a:rPr lang="en-US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prop.test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923298"/>
                  </a:ext>
                </a:extLst>
              </a:tr>
              <a:tr h="1414762">
                <a:tc>
                  <a:txBody>
                    <a:bodyPr/>
                    <a:lstStyle/>
                    <a:p>
                      <a:r>
                        <a:rPr lang="en-US" dirty="0"/>
                        <a:t>Events per period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poisson.test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5202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E6926B-7E65-4581-8978-6624E646C7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28" y="2935799"/>
            <a:ext cx="3035733" cy="85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93DF1-2E84-4FDA-8460-5C1727153F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27" y="1652698"/>
            <a:ext cx="2376533" cy="725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0EC43-8164-4FAF-A3C6-3013C1F50F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76" y="4415969"/>
            <a:ext cx="4317867" cy="7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25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833.8958"/>
  <p:tag name="LATEXADDIN" val="\documentclass{article}&#10;\usepackage{amsmath}&#10;\pagestyle{empty}&#10;\begin{document}&#10;&#10;\[X_1, X_2, \ldots, X_N\]&#10;&#10;&#10;\end{document}"/>
  <p:tag name="IGUANATEXSIZE" val="28"/>
  <p:tag name="IGUANATEXCURSOR" val="106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833.8958"/>
  <p:tag name="LATEXADDIN" val="\documentclass{article}&#10;\usepackage{amsmath}&#10;\pagestyle{empty}&#10;\begin{document}&#10;&#10;\[X_1, X_2, \ldots, X_N\]&#10;&#10;&#10;\end{document}"/>
  <p:tag name="IGUANATEXSIZE" val="28"/>
  <p:tag name="IGUANATEXCURSOR" val="106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05.2118"/>
  <p:tag name="LATEXADDIN" val="\documentclass{article}&#10;\usepackage{amsmath}&#10;\pagestyle{empty}&#10;\begin{document}&#10;&#10;&#10;\[\hat{f}_X(x)\]&#10;&#10;\end{document}"/>
  <p:tag name="IGUANATEXSIZE" val="28"/>
  <p:tag name="IGUANATEXCURSOR" val="98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341.582"/>
  <p:tag name="LATEXADDIN" val="\documentclass{article}&#10;\usepackage{amsmath}&#10;\pagestyle{empty}&#10;\begin{document}&#10;&#10;\[\hat{f}_{\bar{X}_N}(x) \stackrel{\text{approx}}{\sim} N\left(\mu, \frac{\sigma^2}{N}\right)&#10;\]&#10;&#10;&#10;\end{document}"/>
  <p:tag name="IGUANATEXSIZE" val="28"/>
  <p:tag name="IGUANATEXCURSOR" val="173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46.1567"/>
  <p:tag name="LATEXADDIN" val="\documentclass{article}&#10;\usepackage{amsmath}&#10;\pagestyle{empty}&#10;\begin{document}&#10;CLT Shortcut&#10;&#10;&#10;&#10;\end{document}"/>
  <p:tag name="IGUANATEXSIZE" val="28"/>
  <p:tag name="IGUANATEXCURSOR" val="92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9681"/>
  <p:tag name="ORIGINALWIDTH" val="835.3956"/>
  <p:tag name="LATEXADDIN" val="\documentclass{article}&#10;\usepackage{amsmath}&#10;\pagestyle{empty}&#10;\begin{document}&#10;\[&#10;\bar{X}_N \pm Z_{\alpha/2}\frac{s}{\sqrt{N}}&#10;\]&#10;&#10;&#10;&#10;\end{document}"/>
  <p:tag name="IGUANATEXSIZE" val="28"/>
  <p:tag name="IGUANATEXCURSOR" val="126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067.117"/>
  <p:tag name="LATEXADDIN" val="\documentclass{article}&#10;\usepackage{amsmath}&#10;\pagestyle{empty}&#10;\begin{document}&#10;\[&#10;\hat{p} \pm Z_{\alpha/2}\sqrt{\frac{\hat{p}(1-\hat{p})}{N}}&#10;\]&#10;&#10;\end{document}"/>
  <p:tag name="IGUANATEXSIZE" val="28"/>
  <p:tag name="IGUANATEXCURSOR" val="145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9681"/>
  <p:tag name="ORIGINALWIDTH" val="835.3956"/>
  <p:tag name="LATEXADDIN" val="\documentclass{article}&#10;\usepackage{amsmath}&#10;\pagestyle{empty}&#10;\begin{document}&#10;\[&#10;\bar{X}_N \pm Z_{\alpha/2}\frac{s}{\sqrt{N}}&#10;\]&#10;&#10;&#10;&#10;\end{document}"/>
  <p:tag name="IGUANATEXSIZE" val="28"/>
  <p:tag name="IGUANATEXCURSOR" val="126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1517.81"/>
  <p:tag name="LATEXADDIN" val="\documentclass{article}&#10;\usepackage{amsmath}&#10;\pagestyle{empty}&#10;\begin{document}&#10;\[&#10;\frac{\text{events}}{\text{total time}} \pm Z_{\alpha/2} \frac{\sqrt{\text{events}}}{\text{total time}}&#10;\]&#10;&#10;&#10;&#10;\end{document}"/>
  <p:tag name="IGUANATEXSIZE" val="28"/>
  <p:tag name="IGUANATEXCURSOR" val="167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05.2118"/>
  <p:tag name="LATEXADDIN" val="\documentclass{article}&#10;\usepackage{amsmath}&#10;\pagestyle{empty}&#10;\begin{document}&#10;&#10;&#10;\[\hat{f}_X(x)\]&#10;&#10;\end{document}"/>
  <p:tag name="IGUANATEXSIZE" val="28"/>
  <p:tag name="IGUANATEXCURSOR" val="98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06.4117"/>
  <p:tag name="ORIGINALWIDTH" val="2431.196"/>
  <p:tag name="LATEXADDIN" val="\documentclass{article}&#10;\usepackage{amsmath}&#10;\pagestyle{empty}&#10;\begin{document}&#10;{\tt\noindent&#10;R &lt;- 5000\\&#10;out &lt;- rep(NA, R)\\&#10;for(i in 1:R)\{ \\&#10;\rule{2ex}{0ex} out[i] &lt;- rf(N) \%&gt;\% summary\_measure\\&#10;\}\\&#10;}&#10;\end{document}"/>
  <p:tag name="IGUANATEXSIZE" val="22"/>
  <p:tag name="IGUANATEXCURSOR" val="207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2195.726"/>
  <p:tag name="LATEXADDIN" val="\documentclass{article}&#10;\usepackage{amsmath}&#10;\pagestyle{empty}&#10;\begin{document}&#10;{\tt\noindent&#10;quantile(out, c(0.05/2, 1-0.05/2))\\&#10;}&#10;&#10;&#10;&#10;\end{document}"/>
  <p:tag name="IGUANATEXSIZE" val="22"/>
  <p:tag name="IGUANATEXCURSOR" val="93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833.8958"/>
  <p:tag name="LATEXADDIN" val="\documentclass{article}&#10;\usepackage{amsmath}&#10;\pagestyle{empty}&#10;\begin{document}&#10;&#10;\[X_1, X_2, \ldots, X_N\]&#10;&#10;&#10;\end{document}"/>
  <p:tag name="IGUANATEXSIZE" val="28"/>
  <p:tag name="IGUANATEXCURSOR" val="106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05.2118"/>
  <p:tag name="LATEXADDIN" val="\documentclass{article}&#10;\usepackage{amsmath}&#10;\pagestyle{empty}&#10;\begin{document}&#10;&#10;&#10;\[\hat{f}_X(x)\]&#10;&#10;\end{document}"/>
  <p:tag name="IGUANATEXSIZE" val="28"/>
  <p:tag name="IGUANATEXCURSOR" val="98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06.4117"/>
  <p:tag name="ORIGINALWIDTH" val="1736.783"/>
  <p:tag name="LATEXADDIN" val="\documentclass{article}&#10;\usepackage{amsmath}&#10;\pagestyle{empty}&#10;\begin{document}&#10;{\tt\noindent&#10;R &lt;- 5000\\&#10;out &lt;- rep(NA, R)\\&#10;for(i in 1:R)\{ \\&#10;\rule{2ex}{0ex} out[i] &lt;- rf(N) \%&gt;\% mean\\&#10;\}\\&#10;}&#10;\end{document}"/>
  <p:tag name="IGUANATEXSIZE" val="22"/>
  <p:tag name="IGUANATEXCURSOR" val="187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378.7027"/>
  <p:tag name="LATEXADDIN" val="\documentclass{article}&#10;\usepackage{amsmath}&#10;\pagestyle{empty}&#10;\begin{document}&#10;&#10;\[\hat{f}_{\bar{X}_N}(x)\]&#10;&#10;&#10;\end{document}"/>
  <p:tag name="IGUANATEXSIZE" val="28"/>
  <p:tag name="IGUANATEXCURSOR" val="107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2195.726"/>
  <p:tag name="LATEXADDIN" val="\documentclass{article}&#10;\usepackage{amsmath}&#10;\pagestyle{empty}&#10;\begin{document}&#10;{\tt\noindent&#10;quantile(out, c(0.05/2, 1-0.05/2))\\&#10;}&#10;&#10;&#10;&#10;\end{document}"/>
  <p:tag name="IGUANATEXSIZE" val="22"/>
  <p:tag name="IGUANATEXCURSOR" val="93"/>
  <p:tag name="TRANSPARENCY" val="True"/>
  <p:tag name="FILENAME" val=""/>
  <p:tag name="LATEXENGINEID" val="0"/>
  <p:tag name="TEMPFOLDER" val="c:\erase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Stewart, Thomas Gordon</dc:creator>
  <cp:lastModifiedBy>Stewart, Thomas Gordon</cp:lastModifiedBy>
  <cp:revision>6</cp:revision>
  <dcterms:created xsi:type="dcterms:W3CDTF">2020-11-11T16:01:30Z</dcterms:created>
  <dcterms:modified xsi:type="dcterms:W3CDTF">2020-11-11T17:28:16Z</dcterms:modified>
</cp:coreProperties>
</file>