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70" r:id="rId11"/>
    <p:sldId id="272" r:id="rId12"/>
    <p:sldId id="276" r:id="rId13"/>
  </p:sldIdLst>
  <p:sldSz cx="9906000" cy="6858000" type="A4"/>
  <p:notesSz cx="6858000" cy="9144000"/>
  <p:embeddedFontLst>
    <p:embeddedFont>
      <p:font typeface="Microsoft JhengHei" panose="020B0604030504040204" pitchFamily="34" charset="-120"/>
      <p:regular r:id="rId15"/>
      <p:bold r:id="rId16"/>
    </p:embeddedFont>
    <p:embeddedFont>
      <p:font typeface="Calibri" panose="020F0502020204030204" pitchFamily="34" charset="0"/>
      <p:regular r:id="rId17"/>
      <p:bold r:id="rId18"/>
      <p:italic r:id="rId19"/>
      <p:boldItalic r:id="rId20"/>
    </p:embeddedFont>
    <p:embeddedFont>
      <p:font typeface="Quattrocento Sans" panose="020B0502050000020003" pitchFamily="34" charset="0"/>
      <p:regular r:id="rId21"/>
      <p:bold r:id="rId22"/>
      <p:italic r:id="rId23"/>
      <p:boldItalic r:id="rId24"/>
    </p:embeddedFont>
    <p:embeddedFont>
      <p:font typeface="Times" panose="02020603050405020304" pitchFamily="18"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8y4cDthx3dVA5fC8JTB/IFMqZ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25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 name="Google Shape;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e49a27369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23e49a27369_0_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e49a27369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g23e49a27369_0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3e49a27369_4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 name="Google Shape;40;g23e49a27369_4_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e49a27369_5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g23e49a27369_5_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e49a27369_4_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23e49a27369_4_1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封面" type="title">
  <p:cSld name="TITLE">
    <p:spTree>
      <p:nvGrpSpPr>
        <p:cNvPr id="1" name="Shape 9"/>
        <p:cNvGrpSpPr/>
        <p:nvPr/>
      </p:nvGrpSpPr>
      <p:grpSpPr>
        <a:xfrm>
          <a:off x="0" y="0"/>
          <a:ext cx="0" cy="0"/>
          <a:chOff x="0" y="0"/>
          <a:chExt cx="0" cy="0"/>
        </a:xfrm>
      </p:grpSpPr>
      <p:sp>
        <p:nvSpPr>
          <p:cNvPr id="10" name="Google Shape;10;p17"/>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a:p>
        </p:txBody>
      </p:sp>
      <p:sp>
        <p:nvSpPr>
          <p:cNvPr id="11" name="Google Shape;11;p17"/>
          <p:cNvSpPr txBox="1">
            <a:spLocks noGrp="1"/>
          </p:cNvSpPr>
          <p:nvPr>
            <p:ph type="title"/>
          </p:nvPr>
        </p:nvSpPr>
        <p:spPr>
          <a:xfrm>
            <a:off x="632520" y="2708919"/>
            <a:ext cx="8640961" cy="720081"/>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chemeClr val="accent4"/>
              </a:buClr>
              <a:buSzPts val="1800"/>
              <a:buNone/>
              <a:defRPr/>
            </a:lvl1pPr>
            <a:lvl2pPr lvl="1" algn="ctr">
              <a:lnSpc>
                <a:spcPct val="100000"/>
              </a:lnSpc>
              <a:spcBef>
                <a:spcPts val="0"/>
              </a:spcBef>
              <a:spcAft>
                <a:spcPts val="0"/>
              </a:spcAft>
              <a:buClr>
                <a:schemeClr val="accent4"/>
              </a:buClr>
              <a:buSzPts val="1800"/>
              <a:buNone/>
              <a:defRPr/>
            </a:lvl2pPr>
            <a:lvl3pPr lvl="2" algn="ctr">
              <a:lnSpc>
                <a:spcPct val="100000"/>
              </a:lnSpc>
              <a:spcBef>
                <a:spcPts val="0"/>
              </a:spcBef>
              <a:spcAft>
                <a:spcPts val="0"/>
              </a:spcAft>
              <a:buClr>
                <a:schemeClr val="accent4"/>
              </a:buClr>
              <a:buSzPts val="1800"/>
              <a:buNone/>
              <a:defRPr/>
            </a:lvl3pPr>
            <a:lvl4pPr lvl="3" algn="ctr">
              <a:lnSpc>
                <a:spcPct val="100000"/>
              </a:lnSpc>
              <a:spcBef>
                <a:spcPts val="0"/>
              </a:spcBef>
              <a:spcAft>
                <a:spcPts val="0"/>
              </a:spcAft>
              <a:buClr>
                <a:schemeClr val="accent4"/>
              </a:buClr>
              <a:buSzPts val="1800"/>
              <a:buNone/>
              <a:defRPr/>
            </a:lvl4pPr>
            <a:lvl5pPr lvl="4" algn="ctr">
              <a:lnSpc>
                <a:spcPct val="100000"/>
              </a:lnSpc>
              <a:spcBef>
                <a:spcPts val="0"/>
              </a:spcBef>
              <a:spcAft>
                <a:spcPts val="0"/>
              </a:spcAft>
              <a:buClr>
                <a:schemeClr val="accent4"/>
              </a:buClr>
              <a:buSzPts val="1800"/>
              <a:buNone/>
              <a:defRPr/>
            </a:lvl5pPr>
            <a:lvl6pPr lvl="5" algn="ctr">
              <a:lnSpc>
                <a:spcPct val="100000"/>
              </a:lnSpc>
              <a:spcBef>
                <a:spcPts val="0"/>
              </a:spcBef>
              <a:spcAft>
                <a:spcPts val="0"/>
              </a:spcAft>
              <a:buClr>
                <a:schemeClr val="accent4"/>
              </a:buClr>
              <a:buSzPts val="1800"/>
              <a:buNone/>
              <a:defRPr/>
            </a:lvl6pPr>
            <a:lvl7pPr lvl="6" algn="ctr">
              <a:lnSpc>
                <a:spcPct val="100000"/>
              </a:lnSpc>
              <a:spcBef>
                <a:spcPts val="0"/>
              </a:spcBef>
              <a:spcAft>
                <a:spcPts val="0"/>
              </a:spcAft>
              <a:buClr>
                <a:schemeClr val="accent4"/>
              </a:buClr>
              <a:buSzPts val="1800"/>
              <a:buNone/>
              <a:defRPr/>
            </a:lvl7pPr>
            <a:lvl8pPr lvl="7" algn="ctr">
              <a:lnSpc>
                <a:spcPct val="100000"/>
              </a:lnSpc>
              <a:spcBef>
                <a:spcPts val="0"/>
              </a:spcBef>
              <a:spcAft>
                <a:spcPts val="0"/>
              </a:spcAft>
              <a:buClr>
                <a:schemeClr val="accent4"/>
              </a:buClr>
              <a:buSzPts val="1800"/>
              <a:buNone/>
              <a:defRPr/>
            </a:lvl8pPr>
            <a:lvl9pPr lvl="8" algn="ctr">
              <a:lnSpc>
                <a:spcPct val="100000"/>
              </a:lnSpc>
              <a:spcBef>
                <a:spcPts val="0"/>
              </a:spcBef>
              <a:spcAft>
                <a:spcPts val="0"/>
              </a:spcAft>
              <a:buClr>
                <a:schemeClr val="accent4"/>
              </a:buClr>
              <a:buSzPts val="1800"/>
              <a:buNone/>
              <a:defRPr/>
            </a:lvl9pPr>
          </a:lstStyle>
          <a:p>
            <a:endParaRPr/>
          </a:p>
        </p:txBody>
      </p:sp>
      <p:sp>
        <p:nvSpPr>
          <p:cNvPr id="12" name="Google Shape;12;p17"/>
          <p:cNvSpPr txBox="1">
            <a:spLocks noGrp="1"/>
          </p:cNvSpPr>
          <p:nvPr>
            <p:ph type="body" idx="1"/>
          </p:nvPr>
        </p:nvSpPr>
        <p:spPr>
          <a:xfrm>
            <a:off x="1352599" y="3789040"/>
            <a:ext cx="7200802" cy="1080121"/>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600"/>
              </a:spcBef>
              <a:spcAft>
                <a:spcPts val="0"/>
              </a:spcAft>
              <a:buClr>
                <a:schemeClr val="accent4"/>
              </a:buClr>
              <a:buSzPts val="2000"/>
              <a:buFont typeface="Microsoft JhengHei"/>
              <a:buNone/>
              <a:defRPr sz="2000">
                <a:solidFill>
                  <a:schemeClr val="accent4"/>
                </a:solidFill>
              </a:defRPr>
            </a:lvl1pPr>
            <a:lvl2pPr marL="914400" lvl="1" indent="-228600" algn="ctr">
              <a:lnSpc>
                <a:spcPct val="100000"/>
              </a:lnSpc>
              <a:spcBef>
                <a:spcPts val="600"/>
              </a:spcBef>
              <a:spcAft>
                <a:spcPts val="0"/>
              </a:spcAft>
              <a:buClr>
                <a:schemeClr val="accent4"/>
              </a:buClr>
              <a:buSzPts val="2000"/>
              <a:buFont typeface="Microsoft JhengHei"/>
              <a:buNone/>
              <a:defRPr sz="2000">
                <a:solidFill>
                  <a:schemeClr val="accent4"/>
                </a:solidFill>
              </a:defRPr>
            </a:lvl2pPr>
            <a:lvl3pPr marL="1371600" lvl="2" indent="-228600" algn="ctr">
              <a:lnSpc>
                <a:spcPct val="100000"/>
              </a:lnSpc>
              <a:spcBef>
                <a:spcPts val="600"/>
              </a:spcBef>
              <a:spcAft>
                <a:spcPts val="0"/>
              </a:spcAft>
              <a:buClr>
                <a:schemeClr val="accent4"/>
              </a:buClr>
              <a:buSzPts val="2000"/>
              <a:buFont typeface="Microsoft JhengHei"/>
              <a:buNone/>
              <a:defRPr sz="2000">
                <a:solidFill>
                  <a:schemeClr val="accent4"/>
                </a:solidFill>
              </a:defRPr>
            </a:lvl3pPr>
            <a:lvl4pPr marL="1828800" lvl="3" indent="-228600" algn="ctr">
              <a:lnSpc>
                <a:spcPct val="100000"/>
              </a:lnSpc>
              <a:spcBef>
                <a:spcPts val="600"/>
              </a:spcBef>
              <a:spcAft>
                <a:spcPts val="0"/>
              </a:spcAft>
              <a:buClr>
                <a:schemeClr val="accent4"/>
              </a:buClr>
              <a:buSzPts val="2000"/>
              <a:buFont typeface="Microsoft JhengHei"/>
              <a:buNone/>
              <a:defRPr sz="2000">
                <a:solidFill>
                  <a:schemeClr val="accent4"/>
                </a:solidFill>
              </a:defRPr>
            </a:lvl4pPr>
            <a:lvl5pPr marL="2286000" lvl="4" indent="-228600" algn="ctr">
              <a:lnSpc>
                <a:spcPct val="100000"/>
              </a:lnSpc>
              <a:spcBef>
                <a:spcPts val="600"/>
              </a:spcBef>
              <a:spcAft>
                <a:spcPts val="0"/>
              </a:spcAft>
              <a:buClr>
                <a:schemeClr val="accent4"/>
              </a:buClr>
              <a:buSzPts val="2000"/>
              <a:buFont typeface="Microsoft JhengHei"/>
              <a:buNone/>
              <a:defRPr sz="2000">
                <a:solidFill>
                  <a:schemeClr val="accent4"/>
                </a:solidFill>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tx">
  <p:cSld name="TITLE_AND_BODY">
    <p:spTree>
      <p:nvGrpSpPr>
        <p:cNvPr id="1" name="Shape 13"/>
        <p:cNvGrpSpPr/>
        <p:nvPr/>
      </p:nvGrpSpPr>
      <p:grpSpPr>
        <a:xfrm>
          <a:off x="0" y="0"/>
          <a:ext cx="0" cy="0"/>
          <a:chOff x="0" y="0"/>
          <a:chExt cx="0" cy="0"/>
        </a:xfrm>
      </p:grpSpPr>
      <p:sp>
        <p:nvSpPr>
          <p:cNvPr id="14" name="Google Shape;14;p18"/>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a:p>
        </p:txBody>
      </p:sp>
      <p:sp>
        <p:nvSpPr>
          <p:cNvPr id="15" name="Google Shape;15;p18"/>
          <p:cNvSpPr txBox="1">
            <a:spLocks noGrp="1"/>
          </p:cNvSpPr>
          <p:nvPr>
            <p:ph type="body" idx="1"/>
          </p:nvPr>
        </p:nvSpPr>
        <p:spPr>
          <a:xfrm>
            <a:off x="1065599" y="979200"/>
            <a:ext cx="7775834" cy="4680521"/>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p"/>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16"/>
        <p:cNvGrpSpPr/>
        <p:nvPr/>
      </p:nvGrpSpPr>
      <p:grpSpPr>
        <a:xfrm>
          <a:off x="0" y="0"/>
          <a:ext cx="0" cy="0"/>
          <a:chOff x="0" y="0"/>
          <a:chExt cx="0" cy="0"/>
        </a:xfrm>
      </p:grpSpPr>
      <p:sp>
        <p:nvSpPr>
          <p:cNvPr id="17" name="Google Shape;17;p19"/>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a:p>
        </p:txBody>
      </p:sp>
      <p:sp>
        <p:nvSpPr>
          <p:cNvPr id="18" name="Google Shape;18;p19"/>
          <p:cNvSpPr txBox="1">
            <a:spLocks noGrp="1"/>
          </p:cNvSpPr>
          <p:nvPr>
            <p:ph type="title"/>
          </p:nvPr>
        </p:nvSpPr>
        <p:spPr>
          <a:xfrm>
            <a:off x="632520" y="72008"/>
            <a:ext cx="8640961" cy="76470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chemeClr val="accent4"/>
              </a:buClr>
              <a:buSzPts val="1800"/>
              <a:buNone/>
              <a:defRPr/>
            </a:lvl1pPr>
            <a:lvl2pPr lvl="1" algn="ctr">
              <a:lnSpc>
                <a:spcPct val="100000"/>
              </a:lnSpc>
              <a:spcBef>
                <a:spcPts val="0"/>
              </a:spcBef>
              <a:spcAft>
                <a:spcPts val="0"/>
              </a:spcAft>
              <a:buClr>
                <a:schemeClr val="accent4"/>
              </a:buClr>
              <a:buSzPts val="1800"/>
              <a:buNone/>
              <a:defRPr/>
            </a:lvl2pPr>
            <a:lvl3pPr lvl="2" algn="ctr">
              <a:lnSpc>
                <a:spcPct val="100000"/>
              </a:lnSpc>
              <a:spcBef>
                <a:spcPts val="0"/>
              </a:spcBef>
              <a:spcAft>
                <a:spcPts val="0"/>
              </a:spcAft>
              <a:buClr>
                <a:schemeClr val="accent4"/>
              </a:buClr>
              <a:buSzPts val="1800"/>
              <a:buNone/>
              <a:defRPr/>
            </a:lvl3pPr>
            <a:lvl4pPr lvl="3" algn="ctr">
              <a:lnSpc>
                <a:spcPct val="100000"/>
              </a:lnSpc>
              <a:spcBef>
                <a:spcPts val="0"/>
              </a:spcBef>
              <a:spcAft>
                <a:spcPts val="0"/>
              </a:spcAft>
              <a:buClr>
                <a:schemeClr val="accent4"/>
              </a:buClr>
              <a:buSzPts val="1800"/>
              <a:buNone/>
              <a:defRPr/>
            </a:lvl4pPr>
            <a:lvl5pPr lvl="4" algn="ctr">
              <a:lnSpc>
                <a:spcPct val="100000"/>
              </a:lnSpc>
              <a:spcBef>
                <a:spcPts val="0"/>
              </a:spcBef>
              <a:spcAft>
                <a:spcPts val="0"/>
              </a:spcAft>
              <a:buClr>
                <a:schemeClr val="accent4"/>
              </a:buClr>
              <a:buSzPts val="1800"/>
              <a:buNone/>
              <a:defRPr/>
            </a:lvl5pPr>
            <a:lvl6pPr lvl="5" algn="ctr">
              <a:lnSpc>
                <a:spcPct val="100000"/>
              </a:lnSpc>
              <a:spcBef>
                <a:spcPts val="0"/>
              </a:spcBef>
              <a:spcAft>
                <a:spcPts val="0"/>
              </a:spcAft>
              <a:buClr>
                <a:schemeClr val="accent4"/>
              </a:buClr>
              <a:buSzPts val="1800"/>
              <a:buNone/>
              <a:defRPr/>
            </a:lvl6pPr>
            <a:lvl7pPr lvl="6" algn="ctr">
              <a:lnSpc>
                <a:spcPct val="100000"/>
              </a:lnSpc>
              <a:spcBef>
                <a:spcPts val="0"/>
              </a:spcBef>
              <a:spcAft>
                <a:spcPts val="0"/>
              </a:spcAft>
              <a:buClr>
                <a:schemeClr val="accent4"/>
              </a:buClr>
              <a:buSzPts val="1800"/>
              <a:buNone/>
              <a:defRPr/>
            </a:lvl7pPr>
            <a:lvl8pPr lvl="7" algn="ctr">
              <a:lnSpc>
                <a:spcPct val="100000"/>
              </a:lnSpc>
              <a:spcBef>
                <a:spcPts val="0"/>
              </a:spcBef>
              <a:spcAft>
                <a:spcPts val="0"/>
              </a:spcAft>
              <a:buClr>
                <a:schemeClr val="accent4"/>
              </a:buClr>
              <a:buSzPts val="1800"/>
              <a:buNone/>
              <a:defRPr/>
            </a:lvl8pPr>
            <a:lvl9pPr lvl="8" algn="ctr">
              <a:lnSpc>
                <a:spcPct val="100000"/>
              </a:lnSpc>
              <a:spcBef>
                <a:spcPts val="0"/>
              </a:spcBef>
              <a:spcAft>
                <a:spcPts val="0"/>
              </a:spcAft>
              <a:buClr>
                <a:schemeClr val="accent4"/>
              </a:buClr>
              <a:buSzPts val="1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含標題的內容">
  <p:cSld name="含標題的內容">
    <p:spTree>
      <p:nvGrpSpPr>
        <p:cNvPr id="1" name="Shape 19"/>
        <p:cNvGrpSpPr/>
        <p:nvPr/>
      </p:nvGrpSpPr>
      <p:grpSpPr>
        <a:xfrm>
          <a:off x="0" y="0"/>
          <a:ext cx="0" cy="0"/>
          <a:chOff x="0" y="0"/>
          <a:chExt cx="0" cy="0"/>
        </a:xfrm>
      </p:grpSpPr>
      <p:sp>
        <p:nvSpPr>
          <p:cNvPr id="20" name="Google Shape;20;p20"/>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a:p>
        </p:txBody>
      </p:sp>
      <p:sp>
        <p:nvSpPr>
          <p:cNvPr id="21" name="Google Shape;21;p20"/>
          <p:cNvSpPr txBox="1">
            <a:spLocks noGrp="1"/>
          </p:cNvSpPr>
          <p:nvPr>
            <p:ph type="body" idx="1"/>
          </p:nvPr>
        </p:nvSpPr>
        <p:spPr>
          <a:xfrm>
            <a:off x="4016897" y="1124744"/>
            <a:ext cx="5259983" cy="5184577"/>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p"/>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0"/>
              </a:spcAft>
              <a:buSzPts val="1800"/>
              <a:buChar char="•"/>
              <a:defRPr/>
            </a:lvl9pPr>
          </a:lstStyle>
          <a:p>
            <a:endParaRPr/>
          </a:p>
        </p:txBody>
      </p:sp>
      <p:sp>
        <p:nvSpPr>
          <p:cNvPr id="22" name="Google Shape;22;p20"/>
          <p:cNvSpPr txBox="1">
            <a:spLocks noGrp="1"/>
          </p:cNvSpPr>
          <p:nvPr>
            <p:ph type="body" idx="2"/>
          </p:nvPr>
        </p:nvSpPr>
        <p:spPr>
          <a:xfrm>
            <a:off x="629119" y="1124743"/>
            <a:ext cx="3197329" cy="5184578"/>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p"/>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0"/>
              </a:spcAft>
              <a:buSzPts val="1800"/>
              <a:buChar char="•"/>
              <a:defRPr/>
            </a:lvl9pPr>
          </a:lstStyle>
          <a:p>
            <a:endParaRPr/>
          </a:p>
        </p:txBody>
      </p:sp>
      <p:sp>
        <p:nvSpPr>
          <p:cNvPr id="23" name="Google Shape;23;p20"/>
          <p:cNvSpPr txBox="1">
            <a:spLocks noGrp="1"/>
          </p:cNvSpPr>
          <p:nvPr>
            <p:ph type="title"/>
          </p:nvPr>
        </p:nvSpPr>
        <p:spPr>
          <a:xfrm>
            <a:off x="632520" y="72008"/>
            <a:ext cx="8640961" cy="76470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chemeClr val="accent4"/>
              </a:buClr>
              <a:buSzPts val="1800"/>
              <a:buNone/>
              <a:defRPr/>
            </a:lvl1pPr>
            <a:lvl2pPr lvl="1" algn="ctr">
              <a:lnSpc>
                <a:spcPct val="100000"/>
              </a:lnSpc>
              <a:spcBef>
                <a:spcPts val="0"/>
              </a:spcBef>
              <a:spcAft>
                <a:spcPts val="0"/>
              </a:spcAft>
              <a:buClr>
                <a:schemeClr val="accent4"/>
              </a:buClr>
              <a:buSzPts val="1800"/>
              <a:buNone/>
              <a:defRPr/>
            </a:lvl2pPr>
            <a:lvl3pPr lvl="2" algn="ctr">
              <a:lnSpc>
                <a:spcPct val="100000"/>
              </a:lnSpc>
              <a:spcBef>
                <a:spcPts val="0"/>
              </a:spcBef>
              <a:spcAft>
                <a:spcPts val="0"/>
              </a:spcAft>
              <a:buClr>
                <a:schemeClr val="accent4"/>
              </a:buClr>
              <a:buSzPts val="1800"/>
              <a:buNone/>
              <a:defRPr/>
            </a:lvl3pPr>
            <a:lvl4pPr lvl="3" algn="ctr">
              <a:lnSpc>
                <a:spcPct val="100000"/>
              </a:lnSpc>
              <a:spcBef>
                <a:spcPts val="0"/>
              </a:spcBef>
              <a:spcAft>
                <a:spcPts val="0"/>
              </a:spcAft>
              <a:buClr>
                <a:schemeClr val="accent4"/>
              </a:buClr>
              <a:buSzPts val="1800"/>
              <a:buNone/>
              <a:defRPr/>
            </a:lvl4pPr>
            <a:lvl5pPr lvl="4" algn="ctr">
              <a:lnSpc>
                <a:spcPct val="100000"/>
              </a:lnSpc>
              <a:spcBef>
                <a:spcPts val="0"/>
              </a:spcBef>
              <a:spcAft>
                <a:spcPts val="0"/>
              </a:spcAft>
              <a:buClr>
                <a:schemeClr val="accent4"/>
              </a:buClr>
              <a:buSzPts val="1800"/>
              <a:buNone/>
              <a:defRPr/>
            </a:lvl5pPr>
            <a:lvl6pPr lvl="5" algn="ctr">
              <a:lnSpc>
                <a:spcPct val="100000"/>
              </a:lnSpc>
              <a:spcBef>
                <a:spcPts val="0"/>
              </a:spcBef>
              <a:spcAft>
                <a:spcPts val="0"/>
              </a:spcAft>
              <a:buClr>
                <a:schemeClr val="accent4"/>
              </a:buClr>
              <a:buSzPts val="1800"/>
              <a:buNone/>
              <a:defRPr/>
            </a:lvl6pPr>
            <a:lvl7pPr lvl="6" algn="ctr">
              <a:lnSpc>
                <a:spcPct val="100000"/>
              </a:lnSpc>
              <a:spcBef>
                <a:spcPts val="0"/>
              </a:spcBef>
              <a:spcAft>
                <a:spcPts val="0"/>
              </a:spcAft>
              <a:buClr>
                <a:schemeClr val="accent4"/>
              </a:buClr>
              <a:buSzPts val="1800"/>
              <a:buNone/>
              <a:defRPr/>
            </a:lvl7pPr>
            <a:lvl8pPr lvl="7" algn="ctr">
              <a:lnSpc>
                <a:spcPct val="100000"/>
              </a:lnSpc>
              <a:spcBef>
                <a:spcPts val="0"/>
              </a:spcBef>
              <a:spcAft>
                <a:spcPts val="0"/>
              </a:spcAft>
              <a:buClr>
                <a:schemeClr val="accent4"/>
              </a:buClr>
              <a:buSzPts val="1800"/>
              <a:buNone/>
              <a:defRPr/>
            </a:lvl8pPr>
            <a:lvl9pPr lvl="8" algn="ctr">
              <a:lnSpc>
                <a:spcPct val="100000"/>
              </a:lnSpc>
              <a:spcBef>
                <a:spcPts val="0"/>
              </a:spcBef>
              <a:spcAft>
                <a:spcPts val="0"/>
              </a:spcAft>
              <a:buClr>
                <a:schemeClr val="accent4"/>
              </a:buClr>
              <a:buSzPts val="1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24"/>
        <p:cNvGrpSpPr/>
        <p:nvPr/>
      </p:nvGrpSpPr>
      <p:grpSpPr>
        <a:xfrm>
          <a:off x="0" y="0"/>
          <a:ext cx="0" cy="0"/>
          <a:chOff x="0" y="0"/>
          <a:chExt cx="0" cy="0"/>
        </a:xfrm>
      </p:grpSpPr>
      <p:sp>
        <p:nvSpPr>
          <p:cNvPr id="25" name="Google Shape;25;p21"/>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a:p>
        </p:txBody>
      </p:sp>
      <p:sp>
        <p:nvSpPr>
          <p:cNvPr id="26" name="Google Shape;26;p21"/>
          <p:cNvSpPr txBox="1">
            <a:spLocks noGrp="1"/>
          </p:cNvSpPr>
          <p:nvPr>
            <p:ph type="title"/>
          </p:nvPr>
        </p:nvSpPr>
        <p:spPr>
          <a:xfrm>
            <a:off x="632520" y="72008"/>
            <a:ext cx="8640961" cy="764705"/>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chemeClr val="accent4"/>
              </a:buClr>
              <a:buSzPts val="1800"/>
              <a:buNone/>
              <a:defRPr/>
            </a:lvl1pPr>
            <a:lvl2pPr lvl="1" algn="ctr">
              <a:lnSpc>
                <a:spcPct val="100000"/>
              </a:lnSpc>
              <a:spcBef>
                <a:spcPts val="0"/>
              </a:spcBef>
              <a:spcAft>
                <a:spcPts val="0"/>
              </a:spcAft>
              <a:buClr>
                <a:schemeClr val="accent4"/>
              </a:buClr>
              <a:buSzPts val="1800"/>
              <a:buNone/>
              <a:defRPr/>
            </a:lvl2pPr>
            <a:lvl3pPr lvl="2" algn="ctr">
              <a:lnSpc>
                <a:spcPct val="100000"/>
              </a:lnSpc>
              <a:spcBef>
                <a:spcPts val="0"/>
              </a:spcBef>
              <a:spcAft>
                <a:spcPts val="0"/>
              </a:spcAft>
              <a:buClr>
                <a:schemeClr val="accent4"/>
              </a:buClr>
              <a:buSzPts val="1800"/>
              <a:buNone/>
              <a:defRPr/>
            </a:lvl3pPr>
            <a:lvl4pPr lvl="3" algn="ctr">
              <a:lnSpc>
                <a:spcPct val="100000"/>
              </a:lnSpc>
              <a:spcBef>
                <a:spcPts val="0"/>
              </a:spcBef>
              <a:spcAft>
                <a:spcPts val="0"/>
              </a:spcAft>
              <a:buClr>
                <a:schemeClr val="accent4"/>
              </a:buClr>
              <a:buSzPts val="1800"/>
              <a:buNone/>
              <a:defRPr/>
            </a:lvl4pPr>
            <a:lvl5pPr lvl="4" algn="ctr">
              <a:lnSpc>
                <a:spcPct val="100000"/>
              </a:lnSpc>
              <a:spcBef>
                <a:spcPts val="0"/>
              </a:spcBef>
              <a:spcAft>
                <a:spcPts val="0"/>
              </a:spcAft>
              <a:buClr>
                <a:schemeClr val="accent4"/>
              </a:buClr>
              <a:buSzPts val="1800"/>
              <a:buNone/>
              <a:defRPr/>
            </a:lvl5pPr>
            <a:lvl6pPr lvl="5" algn="ctr">
              <a:lnSpc>
                <a:spcPct val="100000"/>
              </a:lnSpc>
              <a:spcBef>
                <a:spcPts val="0"/>
              </a:spcBef>
              <a:spcAft>
                <a:spcPts val="0"/>
              </a:spcAft>
              <a:buClr>
                <a:schemeClr val="accent4"/>
              </a:buClr>
              <a:buSzPts val="1800"/>
              <a:buNone/>
              <a:defRPr/>
            </a:lvl6pPr>
            <a:lvl7pPr lvl="6" algn="ctr">
              <a:lnSpc>
                <a:spcPct val="100000"/>
              </a:lnSpc>
              <a:spcBef>
                <a:spcPts val="0"/>
              </a:spcBef>
              <a:spcAft>
                <a:spcPts val="0"/>
              </a:spcAft>
              <a:buClr>
                <a:schemeClr val="accent4"/>
              </a:buClr>
              <a:buSzPts val="1800"/>
              <a:buNone/>
              <a:defRPr/>
            </a:lvl7pPr>
            <a:lvl8pPr lvl="7" algn="ctr">
              <a:lnSpc>
                <a:spcPct val="100000"/>
              </a:lnSpc>
              <a:spcBef>
                <a:spcPts val="0"/>
              </a:spcBef>
              <a:spcAft>
                <a:spcPts val="0"/>
              </a:spcAft>
              <a:buClr>
                <a:schemeClr val="accent4"/>
              </a:buClr>
              <a:buSzPts val="1800"/>
              <a:buNone/>
              <a:defRPr/>
            </a:lvl8pPr>
            <a:lvl9pPr lvl="8" algn="ctr">
              <a:lnSpc>
                <a:spcPct val="100000"/>
              </a:lnSpc>
              <a:spcBef>
                <a:spcPts val="0"/>
              </a:spcBef>
              <a:spcAft>
                <a:spcPts val="0"/>
              </a:spcAft>
              <a:buClr>
                <a:schemeClr val="accent4"/>
              </a:buClr>
              <a:buSzPts val="1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27"/>
        <p:cNvGrpSpPr/>
        <p:nvPr/>
      </p:nvGrpSpPr>
      <p:grpSpPr>
        <a:xfrm>
          <a:off x="0" y="0"/>
          <a:ext cx="0" cy="0"/>
          <a:chOff x="0" y="0"/>
          <a:chExt cx="0" cy="0"/>
        </a:xfrm>
      </p:grpSpPr>
      <p:sp>
        <p:nvSpPr>
          <p:cNvPr id="28" name="Google Shape;28;p22"/>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1pPr>
            <a:lvl2pPr marL="0" marR="0" lvl="1"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2pPr>
            <a:lvl3pPr marL="0" marR="0" lvl="2"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3pPr>
            <a:lvl4pPr marL="0" marR="0" lvl="3"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4pPr>
            <a:lvl5pPr marL="0" marR="0" lvl="4"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5pPr>
            <a:lvl6pPr marL="0" marR="0" lvl="5"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6pPr>
            <a:lvl7pPr marL="0" marR="0" lvl="6"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7pPr>
            <a:lvl8pPr marL="0" marR="0" lvl="7"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8pPr>
            <a:lvl9pPr marL="0" marR="0" lvl="8" indent="0" algn="l">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lvl1pPr marL="0" marR="0" lvl="0"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zh-TW"/>
              <a:t>‹#›</a:t>
            </a:fld>
            <a:endParaRPr/>
          </a:p>
        </p:txBody>
      </p:sp>
      <p:sp>
        <p:nvSpPr>
          <p:cNvPr id="7" name="Google Shape;7;p16"/>
          <p:cNvSpPr txBox="1">
            <a:spLocks noGrp="1"/>
          </p:cNvSpPr>
          <p:nvPr>
            <p:ph type="title"/>
          </p:nvPr>
        </p:nvSpPr>
        <p:spPr>
          <a:xfrm>
            <a:off x="632520" y="72008"/>
            <a:ext cx="8640961" cy="764705"/>
          </a:xfrm>
          <a:prstGeom prst="rect">
            <a:avLst/>
          </a:prstGeom>
          <a:noFill/>
          <a:ln>
            <a:noFill/>
          </a:ln>
        </p:spPr>
        <p:txBody>
          <a:bodyPr spcFirstLastPara="1" wrap="square" lIns="45700" tIns="45700" rIns="45700" bIns="45700" anchor="ctr" anchorCtr="0">
            <a:normAutofit/>
          </a:bodyPr>
          <a:lstStyle>
            <a:lvl1pPr marR="0" lvl="0"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1pPr>
            <a:lvl2pPr marR="0" lvl="1"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2pPr>
            <a:lvl3pPr marR="0" lvl="2"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3pPr>
            <a:lvl4pPr marR="0" lvl="3"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4pPr>
            <a:lvl5pPr marR="0" lvl="4"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5pPr>
            <a:lvl6pPr marR="0" lvl="5"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6pPr>
            <a:lvl7pPr marR="0" lvl="6"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7pPr>
            <a:lvl8pPr marR="0" lvl="7"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8pPr>
            <a:lvl9pPr marR="0" lvl="8" algn="ctr" rtl="0">
              <a:lnSpc>
                <a:spcPct val="100000"/>
              </a:lnSpc>
              <a:spcBef>
                <a:spcPts val="0"/>
              </a:spcBef>
              <a:spcAft>
                <a:spcPts val="0"/>
              </a:spcAft>
              <a:buClr>
                <a:schemeClr val="accent4"/>
              </a:buClr>
              <a:buSzPts val="3600"/>
              <a:buFont typeface="Microsoft JhengHei"/>
              <a:buNone/>
              <a:defRPr sz="3600" b="1" i="0" u="none" strike="noStrike" cap="none">
                <a:solidFill>
                  <a:schemeClr val="accent4"/>
                </a:solidFill>
                <a:latin typeface="Microsoft JhengHei"/>
                <a:ea typeface="Microsoft JhengHei"/>
                <a:cs typeface="Microsoft JhengHei"/>
                <a:sym typeface="Microsoft JhengHei"/>
              </a:defRPr>
            </a:lvl9pPr>
          </a:lstStyle>
          <a:p>
            <a:endParaRPr/>
          </a:p>
        </p:txBody>
      </p:sp>
      <p:sp>
        <p:nvSpPr>
          <p:cNvPr id="8" name="Google Shape;8;p16"/>
          <p:cNvSpPr txBox="1">
            <a:spLocks noGrp="1"/>
          </p:cNvSpPr>
          <p:nvPr>
            <p:ph type="body" idx="1"/>
          </p:nvPr>
        </p:nvSpPr>
        <p:spPr>
          <a:xfrm>
            <a:off x="495300" y="1600200"/>
            <a:ext cx="8915400" cy="5257800"/>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1pPr>
            <a:lvl2pPr marL="914400" marR="0" lvl="1"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2pPr>
            <a:lvl3pPr marL="1371600" marR="0" lvl="2" indent="-406400" algn="l" rtl="0">
              <a:lnSpc>
                <a:spcPct val="100000"/>
              </a:lnSpc>
              <a:spcBef>
                <a:spcPts val="600"/>
              </a:spcBef>
              <a:spcAft>
                <a:spcPts val="0"/>
              </a:spcAft>
              <a:buClr>
                <a:srgbClr val="FFFFFF"/>
              </a:buClr>
              <a:buSzPts val="2800"/>
              <a:buFont typeface="Microsoft JhengHei"/>
              <a:buChar char="p"/>
              <a:defRPr sz="2800" b="1" i="0" u="none" strike="noStrike" cap="none">
                <a:solidFill>
                  <a:srgbClr val="FFFFFF"/>
                </a:solidFill>
                <a:latin typeface="Microsoft JhengHei"/>
                <a:ea typeface="Microsoft JhengHei"/>
                <a:cs typeface="Microsoft JhengHei"/>
                <a:sym typeface="Microsoft JhengHei"/>
              </a:defRPr>
            </a:lvl3pPr>
            <a:lvl4pPr marL="1828800" marR="0" lvl="3"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4pPr>
            <a:lvl5pPr marL="2286000" marR="0" lvl="4"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5pPr>
            <a:lvl6pPr marL="2743200" marR="0" lvl="5"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6pPr>
            <a:lvl7pPr marL="3200400" marR="0" lvl="6"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7pPr>
            <a:lvl8pPr marL="3657600" marR="0" lvl="7"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8pPr>
            <a:lvl9pPr marL="4114800" marR="0" lvl="8" indent="-406400" algn="l" rtl="0">
              <a:lnSpc>
                <a:spcPct val="100000"/>
              </a:lnSpc>
              <a:spcBef>
                <a:spcPts val="600"/>
              </a:spcBef>
              <a:spcAft>
                <a:spcPts val="0"/>
              </a:spcAft>
              <a:buClr>
                <a:srgbClr val="FFFFFF"/>
              </a:buClr>
              <a:buSzPts val="2800"/>
              <a:buFont typeface="Microsoft JhengHei"/>
              <a:buChar char="•"/>
              <a:defRPr sz="2800" b="1" i="0" u="none" strike="noStrike" cap="none">
                <a:solidFill>
                  <a:srgbClr val="FFFFFF"/>
                </a:solidFill>
                <a:latin typeface="Microsoft JhengHei"/>
                <a:ea typeface="Microsoft JhengHei"/>
                <a:cs typeface="Microsoft JhengHei"/>
                <a:sym typeface="Microsoft JhengHe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7.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sldNum" idx="12"/>
          </p:nvPr>
        </p:nvSpPr>
        <p:spPr>
          <a:xfrm>
            <a:off x="4574840" y="6649853"/>
            <a:ext cx="174773" cy="226987"/>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sz="1000">
                <a:solidFill>
                  <a:srgbClr val="FFFFFF"/>
                </a:solidFill>
              </a:rPr>
              <a:t>1</a:t>
            </a:fld>
            <a:endParaRPr/>
          </a:p>
        </p:txBody>
      </p:sp>
      <p:sp>
        <p:nvSpPr>
          <p:cNvPr id="34" name="Google Shape;34;p1"/>
          <p:cNvSpPr txBox="1">
            <a:spLocks noGrp="1"/>
          </p:cNvSpPr>
          <p:nvPr>
            <p:ph type="ctrTitle" idx="4294967295"/>
          </p:nvPr>
        </p:nvSpPr>
        <p:spPr>
          <a:xfrm>
            <a:off x="0" y="2664433"/>
            <a:ext cx="9906000" cy="720082"/>
          </a:xfrm>
          <a:prstGeom prst="rect">
            <a:avLst/>
          </a:prstGeom>
          <a:no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4"/>
              </a:buClr>
              <a:buSzPts val="4800"/>
              <a:buFont typeface="Microsoft JhengHei"/>
              <a:buNone/>
            </a:pPr>
            <a:r>
              <a:rPr lang="zh-TW" sz="4800" b="1" i="0" u="none" strike="noStrike" cap="none">
                <a:solidFill>
                  <a:schemeClr val="accent4"/>
                </a:solidFill>
                <a:latin typeface="Microsoft JhengHei"/>
                <a:ea typeface="Microsoft JhengHei"/>
                <a:cs typeface="Microsoft JhengHei"/>
                <a:sym typeface="Microsoft JhengHei"/>
              </a:rPr>
              <a:t>親子餐廳網路訂位平台</a:t>
            </a:r>
            <a:endParaRPr sz="4800" b="1" i="0" u="none" strike="noStrike" cap="none">
              <a:solidFill>
                <a:schemeClr val="accent4"/>
              </a:solidFill>
              <a:latin typeface="Microsoft JhengHei"/>
              <a:ea typeface="Microsoft JhengHei"/>
              <a:cs typeface="Microsoft JhengHei"/>
              <a:sym typeface="Microsoft JhengHei"/>
            </a:endParaRPr>
          </a:p>
        </p:txBody>
      </p:sp>
      <p:sp>
        <p:nvSpPr>
          <p:cNvPr id="35" name="Google Shape;35;p1"/>
          <p:cNvSpPr txBox="1"/>
          <p:nvPr/>
        </p:nvSpPr>
        <p:spPr>
          <a:xfrm>
            <a:off x="975138" y="4019142"/>
            <a:ext cx="7955700" cy="1970100"/>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Clr>
                <a:schemeClr val="accent4"/>
              </a:buClr>
              <a:buSzPts val="2800"/>
              <a:buFont typeface="Microsoft JhengHei"/>
              <a:buNone/>
            </a:pPr>
            <a:r>
              <a:rPr lang="zh-TW" sz="2800" b="1" i="0" u="none" strike="noStrike" cap="none">
                <a:solidFill>
                  <a:schemeClr val="accent4"/>
                </a:solidFill>
                <a:latin typeface="Microsoft JhengHei"/>
                <a:ea typeface="Microsoft JhengHei"/>
                <a:cs typeface="Microsoft JhengHei"/>
                <a:sym typeface="Microsoft JhengHei"/>
              </a:rPr>
              <a:t>組別：第二組</a:t>
            </a:r>
            <a:endParaRPr sz="2800" b="1" i="0" u="none" strike="noStrike" cap="none">
              <a:solidFill>
                <a:srgbClr val="545454"/>
              </a:solidFill>
              <a:latin typeface="Arial"/>
              <a:ea typeface="Arial"/>
              <a:cs typeface="Arial"/>
              <a:sym typeface="Arial"/>
            </a:endParaRPr>
          </a:p>
          <a:p>
            <a:pPr marL="0" marR="0" lvl="0" indent="0" algn="l" rtl="0">
              <a:lnSpc>
                <a:spcPct val="150000"/>
              </a:lnSpc>
              <a:spcBef>
                <a:spcPts val="600"/>
              </a:spcBef>
              <a:spcAft>
                <a:spcPts val="0"/>
              </a:spcAft>
              <a:buClr>
                <a:schemeClr val="accent4"/>
              </a:buClr>
              <a:buSzPts val="2800"/>
              <a:buFont typeface="Microsoft JhengHei"/>
              <a:buNone/>
            </a:pPr>
            <a:r>
              <a:rPr lang="zh-TW" sz="2800" b="1" i="0" u="none" strike="noStrike" cap="none">
                <a:solidFill>
                  <a:schemeClr val="accent4"/>
                </a:solidFill>
                <a:latin typeface="Microsoft JhengHei"/>
                <a:ea typeface="Microsoft JhengHei"/>
                <a:cs typeface="Microsoft JhengHei"/>
                <a:sym typeface="Microsoft JhengHei"/>
              </a:rPr>
              <a:t>組員：李承濰、蘇慶恩、黃莉詠、吳士顯、吳榮華</a:t>
            </a:r>
            <a:endParaRPr sz="2800" b="1" i="0" u="none" strike="noStrike" cap="none">
              <a:solidFill>
                <a:srgbClr val="545454"/>
              </a:solidFill>
              <a:latin typeface="Arial"/>
              <a:ea typeface="Arial"/>
              <a:cs typeface="Arial"/>
              <a:sym typeface="Arial"/>
            </a:endParaRPr>
          </a:p>
          <a:p>
            <a:pPr marL="0" marR="0" lvl="0" indent="0" algn="l" rtl="0">
              <a:lnSpc>
                <a:spcPct val="150000"/>
              </a:lnSpc>
              <a:spcBef>
                <a:spcPts val="600"/>
              </a:spcBef>
              <a:spcAft>
                <a:spcPts val="0"/>
              </a:spcAft>
              <a:buClr>
                <a:schemeClr val="accent4"/>
              </a:buClr>
              <a:buSzPts val="2800"/>
              <a:buFont typeface="Microsoft JhengHei"/>
              <a:buNone/>
            </a:pPr>
            <a:r>
              <a:rPr lang="zh-TW" sz="2800" b="1" i="0" u="none" strike="noStrike" cap="none">
                <a:solidFill>
                  <a:schemeClr val="accent4"/>
                </a:solidFill>
                <a:latin typeface="Microsoft JhengHei"/>
                <a:ea typeface="Microsoft JhengHei"/>
                <a:cs typeface="Microsoft JhengHei"/>
                <a:sym typeface="Microsoft JhengHei"/>
              </a:rPr>
              <a:t>指導老師：王亭幼、朱克剛、許雅婷、錢達智</a:t>
            </a:r>
            <a:endParaRPr sz="2800" b="1" i="0" u="none" strike="noStrike" cap="none">
              <a:solidFill>
                <a:srgbClr val="545454"/>
              </a:solidFill>
              <a:latin typeface="Arial"/>
              <a:ea typeface="Arial"/>
              <a:cs typeface="Arial"/>
              <a:sym typeface="Arial"/>
            </a:endParaRPr>
          </a:p>
        </p:txBody>
      </p:sp>
      <p:pic>
        <p:nvPicPr>
          <p:cNvPr id="36" name="Google Shape;36;p1" descr="unknown.png"/>
          <p:cNvPicPr preferRelativeResize="0"/>
          <p:nvPr/>
        </p:nvPicPr>
        <p:blipFill rotWithShape="1">
          <a:blip r:embed="rId3">
            <a:alphaModFix/>
          </a:blip>
          <a:srcRect/>
          <a:stretch/>
        </p:blipFill>
        <p:spPr>
          <a:xfrm>
            <a:off x="2037797" y="1360173"/>
            <a:ext cx="5830406" cy="1177786"/>
          </a:xfrm>
          <a:prstGeom prst="rect">
            <a:avLst/>
          </a:prstGeom>
          <a:noFill/>
          <a:ln>
            <a:noFill/>
          </a:ln>
        </p:spPr>
      </p:pic>
      <p:sp>
        <p:nvSpPr>
          <p:cNvPr id="37" name="Google Shape;37;p1"/>
          <p:cNvSpPr txBox="1"/>
          <p:nvPr/>
        </p:nvSpPr>
        <p:spPr>
          <a:xfrm>
            <a:off x="-3199973" y="1450921"/>
            <a:ext cx="222674" cy="65994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4"/>
              </a:buClr>
              <a:buSzPts val="3733"/>
              <a:buFont typeface="Times"/>
              <a:buNone/>
            </a:pPr>
            <a:r>
              <a:rPr lang="zh-TW" sz="3733" b="0" i="0" u="none" strike="noStrike" cap="none" baseline="-25000">
                <a:solidFill>
                  <a:schemeClr val="accent4"/>
                </a:solidFill>
                <a:latin typeface="Times"/>
                <a:ea typeface="Times"/>
                <a:cs typeface="Times"/>
                <a:sym typeface="Times"/>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3e49a27369_0_12"/>
          <p:cNvSpPr txBox="1">
            <a:spLocks noGrp="1"/>
          </p:cNvSpPr>
          <p:nvPr>
            <p:ph type="sldNum" idx="12"/>
          </p:nvPr>
        </p:nvSpPr>
        <p:spPr>
          <a:xfrm>
            <a:off x="4574856" y="6649850"/>
            <a:ext cx="275400" cy="246300"/>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a:t>10</a:t>
            </a:fld>
            <a:endParaRPr/>
          </a:p>
        </p:txBody>
      </p:sp>
      <p:sp>
        <p:nvSpPr>
          <p:cNvPr id="175" name="Google Shape;175;g23e49a27369_0_12"/>
          <p:cNvSpPr txBox="1">
            <a:spLocks noGrp="1"/>
          </p:cNvSpPr>
          <p:nvPr>
            <p:ph type="body" idx="1"/>
          </p:nvPr>
        </p:nvSpPr>
        <p:spPr>
          <a:xfrm>
            <a:off x="988800" y="3727625"/>
            <a:ext cx="7928400" cy="2462700"/>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Clr>
                <a:srgbClr val="FFFFFF"/>
              </a:buClr>
              <a:buSzPts val="2800"/>
              <a:buFont typeface="Microsoft JhengHei"/>
              <a:buNone/>
            </a:pPr>
            <a:r>
              <a:rPr lang="zh-TW">
                <a:solidFill>
                  <a:schemeClr val="accent4"/>
                </a:solidFill>
              </a:rPr>
              <a:t>陳和憲 (25歲)    上班族    育有兩子</a:t>
            </a:r>
            <a:endParaRPr>
              <a:solidFill>
                <a:schemeClr val="accent4"/>
              </a:solidFill>
            </a:endParaRPr>
          </a:p>
          <a:p>
            <a:pPr marL="0" marR="0" lvl="0" indent="0" algn="l" rtl="0">
              <a:lnSpc>
                <a:spcPct val="150000"/>
              </a:lnSpc>
              <a:spcBef>
                <a:spcPts val="0"/>
              </a:spcBef>
              <a:spcAft>
                <a:spcPts val="0"/>
              </a:spcAft>
              <a:buClr>
                <a:srgbClr val="FFFFFF"/>
              </a:buClr>
              <a:buSzPts val="2800"/>
              <a:buFont typeface="Microsoft JhengHei"/>
              <a:buNone/>
            </a:pPr>
            <a:r>
              <a:rPr lang="zh-TW">
                <a:solidFill>
                  <a:schemeClr val="accent4"/>
                </a:solidFill>
              </a:rPr>
              <a:t>需求如下</a:t>
            </a:r>
            <a:endParaRPr>
              <a:solidFill>
                <a:schemeClr val="accent4"/>
              </a:solidFill>
            </a:endParaRPr>
          </a:p>
          <a:p>
            <a:pPr marL="0" marR="0" lvl="0" indent="0" algn="l" rtl="0">
              <a:lnSpc>
                <a:spcPct val="150000"/>
              </a:lnSpc>
              <a:spcBef>
                <a:spcPts val="0"/>
              </a:spcBef>
              <a:spcAft>
                <a:spcPts val="0"/>
              </a:spcAft>
              <a:buClr>
                <a:srgbClr val="FFFFFF"/>
              </a:buClr>
              <a:buSzPts val="2800"/>
              <a:buFont typeface="Microsoft JhengHei"/>
              <a:buNone/>
            </a:pPr>
            <a:r>
              <a:rPr lang="zh-TW">
                <a:solidFill>
                  <a:schemeClr val="accent4"/>
                </a:solidFill>
              </a:rPr>
              <a:t>平均消費：300元    評價：4星以上</a:t>
            </a:r>
            <a:endParaRPr>
              <a:solidFill>
                <a:schemeClr val="accent4"/>
              </a:solidFill>
            </a:endParaRPr>
          </a:p>
          <a:p>
            <a:pPr marL="0" marR="0" lvl="0" indent="0" algn="l" rtl="0">
              <a:lnSpc>
                <a:spcPct val="150000"/>
              </a:lnSpc>
              <a:spcBef>
                <a:spcPts val="0"/>
              </a:spcBef>
              <a:spcAft>
                <a:spcPts val="0"/>
              </a:spcAft>
              <a:buClr>
                <a:srgbClr val="FFFFFF"/>
              </a:buClr>
              <a:buSzPts val="2800"/>
              <a:buFont typeface="Microsoft JhengHei"/>
              <a:buNone/>
            </a:pPr>
            <a:r>
              <a:rPr lang="zh-TW">
                <a:solidFill>
                  <a:schemeClr val="accent4"/>
                </a:solidFill>
              </a:rPr>
              <a:t>餐廳設施：玩具區、免費無線網路、信用卡、素食</a:t>
            </a:r>
            <a:endParaRPr>
              <a:solidFill>
                <a:schemeClr val="accent4"/>
              </a:solidFill>
            </a:endParaRPr>
          </a:p>
        </p:txBody>
      </p:sp>
      <p:sp>
        <p:nvSpPr>
          <p:cNvPr id="176" name="Google Shape;176;g23e49a27369_0_12"/>
          <p:cNvSpPr txBox="1">
            <a:spLocks noGrp="1"/>
          </p:cNvSpPr>
          <p:nvPr>
            <p:ph type="title" idx="4294967295"/>
          </p:nvPr>
        </p:nvSpPr>
        <p:spPr>
          <a:xfrm>
            <a:off x="632519" y="380734"/>
            <a:ext cx="8640900" cy="68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3348"/>
              <a:buFont typeface="Microsoft JhengHei"/>
              <a:buNone/>
            </a:pPr>
            <a:r>
              <a:rPr lang="zh-TW" sz="4000"/>
              <a:t>人物設定</a:t>
            </a:r>
            <a:endParaRPr sz="4000"/>
          </a:p>
        </p:txBody>
      </p:sp>
      <p:sp>
        <p:nvSpPr>
          <p:cNvPr id="177" name="Google Shape;177;g23e49a27369_0_12"/>
          <p:cNvSpPr txBox="1"/>
          <p:nvPr/>
        </p:nvSpPr>
        <p:spPr>
          <a:xfrm>
            <a:off x="-107950" y="2406650"/>
            <a:ext cx="222600" cy="666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4"/>
              </a:buClr>
              <a:buSzPts val="3733"/>
              <a:buFont typeface="Times"/>
              <a:buNone/>
            </a:pPr>
            <a:r>
              <a:rPr lang="zh-TW" sz="3733" b="0" i="0" u="none" strike="noStrike" cap="none" baseline="-25000">
                <a:solidFill>
                  <a:schemeClr val="accent4"/>
                </a:solidFill>
                <a:latin typeface="Times"/>
                <a:ea typeface="Times"/>
                <a:cs typeface="Times"/>
                <a:sym typeface="Times"/>
              </a:rPr>
              <a:t> </a:t>
            </a:r>
            <a:endParaRPr sz="1400" b="0" i="0" u="none" strike="noStrike" cap="none">
              <a:solidFill>
                <a:srgbClr val="000000"/>
              </a:solidFill>
              <a:latin typeface="Arial"/>
              <a:ea typeface="Arial"/>
              <a:cs typeface="Arial"/>
              <a:sym typeface="Arial"/>
            </a:endParaRPr>
          </a:p>
        </p:txBody>
      </p:sp>
      <p:pic>
        <p:nvPicPr>
          <p:cNvPr id="178" name="Google Shape;178;g23e49a27369_0_12"/>
          <p:cNvPicPr preferRelativeResize="0"/>
          <p:nvPr/>
        </p:nvPicPr>
        <p:blipFill rotWithShape="1">
          <a:blip r:embed="rId3">
            <a:alphaModFix/>
          </a:blip>
          <a:srcRect/>
          <a:stretch/>
        </p:blipFill>
        <p:spPr>
          <a:xfrm>
            <a:off x="4823246" y="1137913"/>
            <a:ext cx="1566216" cy="2665900"/>
          </a:xfrm>
          <a:prstGeom prst="rect">
            <a:avLst/>
          </a:prstGeom>
          <a:noFill/>
          <a:ln>
            <a:noFill/>
          </a:ln>
        </p:spPr>
      </p:pic>
      <p:pic>
        <p:nvPicPr>
          <p:cNvPr id="179" name="Google Shape;179;g23e49a27369_0_12"/>
          <p:cNvPicPr preferRelativeResize="0"/>
          <p:nvPr/>
        </p:nvPicPr>
        <p:blipFill rotWithShape="1">
          <a:blip r:embed="rId4">
            <a:alphaModFix/>
          </a:blip>
          <a:srcRect/>
          <a:stretch/>
        </p:blipFill>
        <p:spPr>
          <a:xfrm>
            <a:off x="2827450" y="1334375"/>
            <a:ext cx="1142757" cy="2393238"/>
          </a:xfrm>
          <a:prstGeom prst="rect">
            <a:avLst/>
          </a:prstGeom>
          <a:noFill/>
          <a:ln>
            <a:noFill/>
          </a:ln>
        </p:spPr>
      </p:pic>
      <p:pic>
        <p:nvPicPr>
          <p:cNvPr id="180" name="Google Shape;180;g23e49a27369_0_12"/>
          <p:cNvPicPr preferRelativeResize="0"/>
          <p:nvPr/>
        </p:nvPicPr>
        <p:blipFill rotWithShape="1">
          <a:blip r:embed="rId5">
            <a:alphaModFix/>
          </a:blip>
          <a:srcRect/>
          <a:stretch/>
        </p:blipFill>
        <p:spPr>
          <a:xfrm>
            <a:off x="6389437" y="2455400"/>
            <a:ext cx="719033" cy="1272625"/>
          </a:xfrm>
          <a:prstGeom prst="rect">
            <a:avLst/>
          </a:prstGeom>
          <a:noFill/>
          <a:ln>
            <a:noFill/>
          </a:ln>
        </p:spPr>
      </p:pic>
      <p:pic>
        <p:nvPicPr>
          <p:cNvPr id="181" name="Google Shape;181;g23e49a27369_0_12"/>
          <p:cNvPicPr preferRelativeResize="0"/>
          <p:nvPr/>
        </p:nvPicPr>
        <p:blipFill rotWithShape="1">
          <a:blip r:embed="rId6">
            <a:alphaModFix/>
          </a:blip>
          <a:srcRect/>
          <a:stretch/>
        </p:blipFill>
        <p:spPr>
          <a:xfrm>
            <a:off x="3970200" y="2298675"/>
            <a:ext cx="853050" cy="14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3e49a27369_0_75"/>
          <p:cNvSpPr txBox="1">
            <a:spLocks noGrp="1"/>
          </p:cNvSpPr>
          <p:nvPr>
            <p:ph type="sldNum" idx="12"/>
          </p:nvPr>
        </p:nvSpPr>
        <p:spPr>
          <a:xfrm>
            <a:off x="4574856" y="6649850"/>
            <a:ext cx="275400" cy="246300"/>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a:t>11</a:t>
            </a:fld>
            <a:endParaRPr/>
          </a:p>
        </p:txBody>
      </p:sp>
      <p:sp>
        <p:nvSpPr>
          <p:cNvPr id="194" name="Google Shape;194;g23e49a27369_0_75"/>
          <p:cNvSpPr txBox="1">
            <a:spLocks noGrp="1"/>
          </p:cNvSpPr>
          <p:nvPr>
            <p:ph type="body" idx="1"/>
          </p:nvPr>
        </p:nvSpPr>
        <p:spPr>
          <a:xfrm>
            <a:off x="988775" y="4499713"/>
            <a:ext cx="7928400" cy="1816200"/>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Clr>
                <a:srgbClr val="FFFFFF"/>
              </a:buClr>
              <a:buSzPts val="2800"/>
              <a:buFont typeface="Microsoft JhengHei"/>
              <a:buNone/>
            </a:pPr>
            <a:r>
              <a:rPr lang="zh-TW">
                <a:solidFill>
                  <a:schemeClr val="accent4"/>
                </a:solidFill>
              </a:rPr>
              <a:t>陳先生一家人約了朋友一家人(2位大人、1位小孩)一起用餐，朋友家小孩冷氣不能吹太冷</a:t>
            </a:r>
            <a:endParaRPr>
              <a:solidFill>
                <a:schemeClr val="accent4"/>
              </a:solidFill>
            </a:endParaRPr>
          </a:p>
          <a:p>
            <a:pPr marL="0" marR="0" lvl="0" indent="0" algn="l" rtl="0">
              <a:lnSpc>
                <a:spcPct val="150000"/>
              </a:lnSpc>
              <a:spcBef>
                <a:spcPts val="0"/>
              </a:spcBef>
              <a:spcAft>
                <a:spcPts val="0"/>
              </a:spcAft>
              <a:buClr>
                <a:srgbClr val="FFFFFF"/>
              </a:buClr>
              <a:buSzPts val="2800"/>
              <a:buFont typeface="Microsoft JhengHei"/>
              <a:buNone/>
            </a:pPr>
            <a:endParaRPr>
              <a:solidFill>
                <a:schemeClr val="accent4"/>
              </a:solidFill>
            </a:endParaRPr>
          </a:p>
        </p:txBody>
      </p:sp>
      <p:sp>
        <p:nvSpPr>
          <p:cNvPr id="195" name="Google Shape;195;g23e49a27369_0_75"/>
          <p:cNvSpPr txBox="1">
            <a:spLocks noGrp="1"/>
          </p:cNvSpPr>
          <p:nvPr>
            <p:ph type="title" idx="4294967295"/>
          </p:nvPr>
        </p:nvSpPr>
        <p:spPr>
          <a:xfrm>
            <a:off x="632519" y="380734"/>
            <a:ext cx="8640900" cy="68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3348"/>
              <a:buFont typeface="Microsoft JhengHei"/>
              <a:buNone/>
            </a:pPr>
            <a:r>
              <a:rPr lang="zh-TW" sz="4000"/>
              <a:t>情境模擬</a:t>
            </a:r>
            <a:endParaRPr sz="4000"/>
          </a:p>
        </p:txBody>
      </p:sp>
      <p:sp>
        <p:nvSpPr>
          <p:cNvPr id="196" name="Google Shape;196;g23e49a27369_0_75"/>
          <p:cNvSpPr txBox="1"/>
          <p:nvPr/>
        </p:nvSpPr>
        <p:spPr>
          <a:xfrm>
            <a:off x="-107950" y="2406650"/>
            <a:ext cx="222600" cy="666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4"/>
              </a:buClr>
              <a:buSzPts val="3733"/>
              <a:buFont typeface="Times"/>
              <a:buNone/>
            </a:pPr>
            <a:r>
              <a:rPr lang="zh-TW" sz="3733" b="0" i="0" u="none" strike="noStrike" cap="none" baseline="-25000">
                <a:solidFill>
                  <a:schemeClr val="accent4"/>
                </a:solidFill>
                <a:latin typeface="Times"/>
                <a:ea typeface="Times"/>
                <a:cs typeface="Times"/>
                <a:sym typeface="Times"/>
              </a:rPr>
              <a:t> </a:t>
            </a:r>
            <a:endParaRPr sz="1400" b="0" i="0" u="none" strike="noStrike" cap="none">
              <a:solidFill>
                <a:srgbClr val="000000"/>
              </a:solidFill>
              <a:latin typeface="Arial"/>
              <a:ea typeface="Arial"/>
              <a:cs typeface="Arial"/>
              <a:sym typeface="Arial"/>
            </a:endParaRPr>
          </a:p>
        </p:txBody>
      </p:sp>
      <p:pic>
        <p:nvPicPr>
          <p:cNvPr id="197" name="Google Shape;197;g23e49a27369_0_75"/>
          <p:cNvPicPr preferRelativeResize="0"/>
          <p:nvPr/>
        </p:nvPicPr>
        <p:blipFill rotWithShape="1">
          <a:blip r:embed="rId3">
            <a:alphaModFix/>
          </a:blip>
          <a:srcRect/>
          <a:stretch/>
        </p:blipFill>
        <p:spPr>
          <a:xfrm>
            <a:off x="2628321" y="1137913"/>
            <a:ext cx="1566216" cy="2665900"/>
          </a:xfrm>
          <a:prstGeom prst="rect">
            <a:avLst/>
          </a:prstGeom>
          <a:noFill/>
          <a:ln>
            <a:noFill/>
          </a:ln>
        </p:spPr>
      </p:pic>
      <p:pic>
        <p:nvPicPr>
          <p:cNvPr id="198" name="Google Shape;198;g23e49a27369_0_75"/>
          <p:cNvPicPr preferRelativeResize="0"/>
          <p:nvPr/>
        </p:nvPicPr>
        <p:blipFill rotWithShape="1">
          <a:blip r:embed="rId4">
            <a:alphaModFix/>
          </a:blip>
          <a:srcRect/>
          <a:stretch/>
        </p:blipFill>
        <p:spPr>
          <a:xfrm>
            <a:off x="632525" y="1334375"/>
            <a:ext cx="1142757" cy="2393238"/>
          </a:xfrm>
          <a:prstGeom prst="rect">
            <a:avLst/>
          </a:prstGeom>
          <a:noFill/>
          <a:ln>
            <a:noFill/>
          </a:ln>
        </p:spPr>
      </p:pic>
      <p:pic>
        <p:nvPicPr>
          <p:cNvPr id="199" name="Google Shape;199;g23e49a27369_0_75"/>
          <p:cNvPicPr preferRelativeResize="0"/>
          <p:nvPr/>
        </p:nvPicPr>
        <p:blipFill rotWithShape="1">
          <a:blip r:embed="rId5">
            <a:alphaModFix/>
          </a:blip>
          <a:srcRect/>
          <a:stretch/>
        </p:blipFill>
        <p:spPr>
          <a:xfrm>
            <a:off x="4194513" y="2455400"/>
            <a:ext cx="719033" cy="1272625"/>
          </a:xfrm>
          <a:prstGeom prst="rect">
            <a:avLst/>
          </a:prstGeom>
          <a:noFill/>
          <a:ln>
            <a:noFill/>
          </a:ln>
        </p:spPr>
      </p:pic>
      <p:pic>
        <p:nvPicPr>
          <p:cNvPr id="200" name="Google Shape;200;g23e49a27369_0_75"/>
          <p:cNvPicPr preferRelativeResize="0"/>
          <p:nvPr/>
        </p:nvPicPr>
        <p:blipFill rotWithShape="1">
          <a:blip r:embed="rId6">
            <a:alphaModFix/>
          </a:blip>
          <a:srcRect/>
          <a:stretch/>
        </p:blipFill>
        <p:spPr>
          <a:xfrm>
            <a:off x="1775275" y="2298675"/>
            <a:ext cx="853050" cy="1433700"/>
          </a:xfrm>
          <a:prstGeom prst="rect">
            <a:avLst/>
          </a:prstGeom>
          <a:noFill/>
          <a:ln>
            <a:noFill/>
          </a:ln>
        </p:spPr>
      </p:pic>
      <p:pic>
        <p:nvPicPr>
          <p:cNvPr id="201" name="Google Shape;201;g23e49a27369_0_75"/>
          <p:cNvPicPr preferRelativeResize="0"/>
          <p:nvPr/>
        </p:nvPicPr>
        <p:blipFill rotWithShape="1">
          <a:blip r:embed="rId7">
            <a:alphaModFix/>
          </a:blip>
          <a:srcRect/>
          <a:stretch/>
        </p:blipFill>
        <p:spPr>
          <a:xfrm flipH="1">
            <a:off x="5932817" y="2425057"/>
            <a:ext cx="719025" cy="1307318"/>
          </a:xfrm>
          <a:prstGeom prst="rect">
            <a:avLst/>
          </a:prstGeom>
          <a:noFill/>
          <a:ln>
            <a:noFill/>
          </a:ln>
        </p:spPr>
      </p:pic>
      <p:pic>
        <p:nvPicPr>
          <p:cNvPr id="202" name="Google Shape;202;g23e49a27369_0_75"/>
          <p:cNvPicPr preferRelativeResize="0"/>
          <p:nvPr/>
        </p:nvPicPr>
        <p:blipFill rotWithShape="1">
          <a:blip r:embed="rId8">
            <a:alphaModFix/>
          </a:blip>
          <a:srcRect/>
          <a:stretch/>
        </p:blipFill>
        <p:spPr>
          <a:xfrm flipH="1">
            <a:off x="7903671" y="1262048"/>
            <a:ext cx="1251825" cy="2541777"/>
          </a:xfrm>
          <a:prstGeom prst="rect">
            <a:avLst/>
          </a:prstGeom>
          <a:noFill/>
          <a:ln>
            <a:noFill/>
          </a:ln>
        </p:spPr>
      </p:pic>
      <p:pic>
        <p:nvPicPr>
          <p:cNvPr id="203" name="Google Shape;203;g23e49a27369_0_75"/>
          <p:cNvPicPr preferRelativeResize="0"/>
          <p:nvPr/>
        </p:nvPicPr>
        <p:blipFill rotWithShape="1">
          <a:blip r:embed="rId9">
            <a:alphaModFix/>
          </a:blip>
          <a:srcRect/>
          <a:stretch/>
        </p:blipFill>
        <p:spPr>
          <a:xfrm flipH="1">
            <a:off x="6651862" y="1214125"/>
            <a:ext cx="1251822" cy="259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sldNum" idx="12"/>
          </p:nvPr>
        </p:nvSpPr>
        <p:spPr>
          <a:xfrm>
            <a:off x="4574840" y="6649853"/>
            <a:ext cx="245404" cy="226987"/>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sz="1000">
                <a:solidFill>
                  <a:srgbClr val="FFFFFF"/>
                </a:solidFill>
              </a:rPr>
              <a:t>12</a:t>
            </a:fld>
            <a:endParaRPr/>
          </a:p>
        </p:txBody>
      </p:sp>
      <p:sp>
        <p:nvSpPr>
          <p:cNvPr id="230" name="Google Shape;230;p15"/>
          <p:cNvSpPr txBox="1"/>
          <p:nvPr/>
        </p:nvSpPr>
        <p:spPr>
          <a:xfrm>
            <a:off x="1842901" y="2644050"/>
            <a:ext cx="6220200" cy="1569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4000"/>
              <a:buFont typeface="Arial"/>
              <a:buNone/>
            </a:pPr>
            <a:r>
              <a:rPr lang="zh-TW" sz="9600" b="0" i="0" u="none" strike="noStrike" cap="none">
                <a:solidFill>
                  <a:schemeClr val="accent4"/>
                </a:solidFill>
                <a:latin typeface="Arial"/>
                <a:ea typeface="Arial"/>
                <a:cs typeface="Arial"/>
                <a:sym typeface="Arial"/>
              </a:rPr>
              <a:t>Thank you</a:t>
            </a:r>
            <a:endParaRPr sz="9600" b="0" i="0" u="none" strike="noStrike" cap="none">
              <a:solidFill>
                <a:schemeClr val="accent4"/>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g23e49a27369_4_38"/>
          <p:cNvSpPr/>
          <p:nvPr/>
        </p:nvSpPr>
        <p:spPr>
          <a:xfrm>
            <a:off x="553600" y="1877325"/>
            <a:ext cx="2743800" cy="4465500"/>
          </a:xfrm>
          <a:prstGeom prst="roundRect">
            <a:avLst>
              <a:gd name="adj" fmla="val 16667"/>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262626"/>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43" name="Google Shape;43;g23e49a27369_4_38"/>
          <p:cNvSpPr/>
          <p:nvPr/>
        </p:nvSpPr>
        <p:spPr>
          <a:xfrm>
            <a:off x="3756025" y="1935675"/>
            <a:ext cx="2654100" cy="43488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chemeClr val="dk1"/>
              </a:buClr>
              <a:buSzPts val="1400"/>
              <a:buFont typeface="Arial"/>
              <a:buNone/>
            </a:pPr>
            <a:endParaRPr sz="1400" b="1" i="0" u="none" strike="noStrike" cap="none">
              <a:solidFill>
                <a:schemeClr val="accent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23e49a27369_4_38"/>
          <p:cNvSpPr/>
          <p:nvPr/>
        </p:nvSpPr>
        <p:spPr>
          <a:xfrm>
            <a:off x="6913750" y="1877325"/>
            <a:ext cx="2743800" cy="4465500"/>
          </a:xfrm>
          <a:prstGeom prst="roundRect">
            <a:avLst>
              <a:gd name="adj" fmla="val 16667"/>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262626"/>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pic>
        <p:nvPicPr>
          <p:cNvPr id="45" name="Google Shape;45;g23e49a27369_4_38"/>
          <p:cNvPicPr preferRelativeResize="0"/>
          <p:nvPr/>
        </p:nvPicPr>
        <p:blipFill rotWithShape="1">
          <a:blip r:embed="rId3">
            <a:alphaModFix/>
          </a:blip>
          <a:srcRect t="21734"/>
          <a:stretch/>
        </p:blipFill>
        <p:spPr>
          <a:xfrm>
            <a:off x="275393" y="893400"/>
            <a:ext cx="1743000" cy="1818300"/>
          </a:xfrm>
          <a:prstGeom prst="ellipse">
            <a:avLst/>
          </a:prstGeom>
          <a:noFill/>
          <a:ln>
            <a:noFill/>
          </a:ln>
        </p:spPr>
      </p:pic>
      <p:pic>
        <p:nvPicPr>
          <p:cNvPr id="46" name="Google Shape;46;g23e49a27369_4_38"/>
          <p:cNvPicPr preferRelativeResize="0"/>
          <p:nvPr/>
        </p:nvPicPr>
        <p:blipFill rotWithShape="1">
          <a:blip r:embed="rId4">
            <a:alphaModFix/>
          </a:blip>
          <a:srcRect t="16739" b="5000"/>
          <a:stretch/>
        </p:blipFill>
        <p:spPr>
          <a:xfrm>
            <a:off x="3294255" y="893400"/>
            <a:ext cx="1743000" cy="1818300"/>
          </a:xfrm>
          <a:prstGeom prst="ellipse">
            <a:avLst/>
          </a:prstGeom>
          <a:noFill/>
          <a:ln>
            <a:noFill/>
          </a:ln>
        </p:spPr>
      </p:pic>
      <p:pic>
        <p:nvPicPr>
          <p:cNvPr id="47" name="Google Shape;47;g23e49a27369_4_38"/>
          <p:cNvPicPr preferRelativeResize="0"/>
          <p:nvPr/>
        </p:nvPicPr>
        <p:blipFill rotWithShape="1">
          <a:blip r:embed="rId5">
            <a:alphaModFix/>
          </a:blip>
          <a:srcRect t="19150" b="2590"/>
          <a:stretch/>
        </p:blipFill>
        <p:spPr>
          <a:xfrm>
            <a:off x="6410130" y="893400"/>
            <a:ext cx="1743000" cy="1818300"/>
          </a:xfrm>
          <a:prstGeom prst="ellipse">
            <a:avLst/>
          </a:prstGeom>
          <a:noFill/>
          <a:ln>
            <a:noFill/>
          </a:ln>
        </p:spPr>
      </p:pic>
      <p:sp>
        <p:nvSpPr>
          <p:cNvPr id="48" name="Google Shape;48;g23e49a27369_4_38"/>
          <p:cNvSpPr txBox="1"/>
          <p:nvPr/>
        </p:nvSpPr>
        <p:spPr>
          <a:xfrm>
            <a:off x="5010463" y="2029725"/>
            <a:ext cx="1172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zh-TW" sz="2400" b="1" i="0" u="none" strike="noStrike" cap="none">
                <a:solidFill>
                  <a:schemeClr val="accent4"/>
                </a:solidFill>
                <a:latin typeface="Arial"/>
                <a:ea typeface="Arial"/>
                <a:cs typeface="Arial"/>
                <a:sym typeface="Arial"/>
              </a:rPr>
              <a:t>蘇慶恩</a:t>
            </a:r>
            <a:endParaRPr sz="1400" b="0" i="0" u="none" strike="noStrike" cap="none">
              <a:solidFill>
                <a:srgbClr val="000000"/>
              </a:solidFill>
              <a:latin typeface="Microsoft JhengHei"/>
              <a:ea typeface="Microsoft JhengHei"/>
              <a:cs typeface="Microsoft JhengHei"/>
              <a:sym typeface="Microsoft JhengHei"/>
            </a:endParaRPr>
          </a:p>
        </p:txBody>
      </p:sp>
      <p:sp>
        <p:nvSpPr>
          <p:cNvPr id="49" name="Google Shape;49;g23e49a27369_4_38"/>
          <p:cNvSpPr txBox="1"/>
          <p:nvPr/>
        </p:nvSpPr>
        <p:spPr>
          <a:xfrm>
            <a:off x="7086550" y="2993025"/>
            <a:ext cx="2398200" cy="24936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商家會員系統：</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訂單管理</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商家資料管理</a:t>
            </a:r>
            <a:endParaRPr sz="1500" b="1"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TW" sz="1500" b="1" i="0" u="none" strike="noStrike" cap="none">
                <a:solidFill>
                  <a:srgbClr val="000000"/>
                </a:solidFill>
                <a:latin typeface="Arial"/>
                <a:ea typeface="Arial"/>
                <a:cs typeface="Arial"/>
                <a:sym typeface="Arial"/>
              </a:rPr>
              <a:t>               ▻ 基本資料</a:t>
            </a:r>
            <a:endParaRPr sz="1500" b="1"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TW" sz="1500" b="1" i="0" u="none" strike="noStrike" cap="none">
                <a:solidFill>
                  <a:srgbClr val="000000"/>
                </a:solidFill>
                <a:latin typeface="Arial"/>
                <a:ea typeface="Arial"/>
                <a:cs typeface="Arial"/>
                <a:sym typeface="Arial"/>
              </a:rPr>
              <a:t>               ▻ 設施服務</a:t>
            </a:r>
            <a:endParaRPr sz="1500" b="1"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TW" sz="1500" b="1" i="0" u="none" strike="noStrike" cap="none">
                <a:solidFill>
                  <a:srgbClr val="000000"/>
                </a:solidFill>
                <a:latin typeface="Arial"/>
                <a:ea typeface="Arial"/>
                <a:cs typeface="Arial"/>
                <a:sym typeface="Arial"/>
              </a:rPr>
              <a:t>               ▻ 評價留言</a:t>
            </a:r>
            <a:endParaRPr sz="1500" b="1"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TW" sz="1500" b="1" i="0" u="none" strike="noStrike" cap="none">
                <a:solidFill>
                  <a:srgbClr val="000000"/>
                </a:solidFill>
                <a:latin typeface="Arial"/>
                <a:ea typeface="Arial"/>
                <a:cs typeface="Arial"/>
                <a:sym typeface="Arial"/>
              </a:rPr>
              <a:t>               ▻ 優惠活動</a:t>
            </a:r>
            <a:endParaRPr sz="1500" b="1" i="0" u="none" strike="noStrike" cap="none">
              <a:solidFill>
                <a:srgbClr val="000000"/>
              </a:solidFill>
              <a:latin typeface="Arial"/>
              <a:ea typeface="Arial"/>
              <a:cs typeface="Arial"/>
              <a:sym typeface="Arial"/>
            </a:endParaRPr>
          </a:p>
        </p:txBody>
      </p:sp>
      <p:sp>
        <p:nvSpPr>
          <p:cNvPr id="50" name="Google Shape;50;g23e49a27369_4_38"/>
          <p:cNvSpPr txBox="1"/>
          <p:nvPr/>
        </p:nvSpPr>
        <p:spPr>
          <a:xfrm>
            <a:off x="7995350" y="2029725"/>
            <a:ext cx="16059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400"/>
              <a:buFont typeface="Arial"/>
              <a:buNone/>
            </a:pPr>
            <a:r>
              <a:rPr lang="zh-TW" sz="2400" b="1" i="0" u="none" strike="noStrike" cap="none">
                <a:solidFill>
                  <a:srgbClr val="262626"/>
                </a:solidFill>
                <a:latin typeface="Arial"/>
                <a:ea typeface="Arial"/>
                <a:cs typeface="Arial"/>
                <a:sym typeface="Arial"/>
              </a:rPr>
              <a:t>黃莉詠</a:t>
            </a:r>
            <a:endParaRPr sz="1100" b="0" i="0" u="none" strike="noStrike" cap="none">
              <a:solidFill>
                <a:srgbClr val="262626"/>
              </a:solidFill>
              <a:latin typeface="Quattrocento Sans"/>
              <a:ea typeface="Quattrocento Sans"/>
              <a:cs typeface="Quattrocento Sans"/>
              <a:sym typeface="Quattrocento Sans"/>
            </a:endParaRPr>
          </a:p>
        </p:txBody>
      </p:sp>
      <p:sp>
        <p:nvSpPr>
          <p:cNvPr id="51" name="Google Shape;51;g23e49a27369_4_38"/>
          <p:cNvSpPr txBox="1"/>
          <p:nvPr/>
        </p:nvSpPr>
        <p:spPr>
          <a:xfrm>
            <a:off x="553600" y="2993025"/>
            <a:ext cx="2654100" cy="28245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搜索頁面​</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篩選餐廳功能</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評價瀏覽功能</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當日即時訂位功能 </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收藏餐廳功能</a:t>
            </a:r>
            <a:endParaRPr sz="1500" b="1" i="0" u="none" strike="noStrike" cap="none">
              <a:solidFill>
                <a:srgbClr val="000000"/>
              </a:solidFill>
              <a:latin typeface="Arial"/>
              <a:ea typeface="Arial"/>
              <a:cs typeface="Arial"/>
              <a:sym typeface="Arial"/>
            </a:endParaRPr>
          </a:p>
          <a:p>
            <a:pPr marL="457200" marR="0" lvl="0"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餐廳頁面​</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版面設計</a:t>
            </a:r>
            <a:endParaRPr sz="15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icrosoft JhengHei"/>
              <a:ea typeface="Microsoft JhengHei"/>
              <a:cs typeface="Microsoft JhengHei"/>
              <a:sym typeface="Microsoft JhengHei"/>
            </a:endParaRPr>
          </a:p>
        </p:txBody>
      </p:sp>
      <p:sp>
        <p:nvSpPr>
          <p:cNvPr id="52" name="Google Shape;52;g23e49a27369_4_38"/>
          <p:cNvSpPr txBox="1"/>
          <p:nvPr/>
        </p:nvSpPr>
        <p:spPr>
          <a:xfrm>
            <a:off x="1942200" y="2029725"/>
            <a:ext cx="1172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zh-TW" sz="2400" b="1" i="0" u="none" strike="noStrike" cap="none">
                <a:solidFill>
                  <a:srgbClr val="000000"/>
                </a:solidFill>
                <a:latin typeface="Microsoft JhengHei"/>
                <a:ea typeface="Microsoft JhengHei"/>
                <a:cs typeface="Microsoft JhengHei"/>
                <a:sym typeface="Microsoft JhengHei"/>
              </a:rPr>
              <a:t>李承濰</a:t>
            </a:r>
            <a:endParaRPr sz="2400" b="1" i="0" u="none" strike="noStrike" cap="none">
              <a:solidFill>
                <a:srgbClr val="000000"/>
              </a:solidFill>
              <a:latin typeface="Microsoft JhengHei"/>
              <a:ea typeface="Microsoft JhengHei"/>
              <a:cs typeface="Microsoft JhengHei"/>
              <a:sym typeface="Microsoft JhengHei"/>
            </a:endParaRPr>
          </a:p>
        </p:txBody>
      </p:sp>
      <p:sp>
        <p:nvSpPr>
          <p:cNvPr id="53" name="Google Shape;53;g23e49a27369_4_38"/>
          <p:cNvSpPr txBox="1"/>
          <p:nvPr/>
        </p:nvSpPr>
        <p:spPr>
          <a:xfrm>
            <a:off x="3701400" y="2993025"/>
            <a:ext cx="2503200" cy="2493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FFBF00"/>
              </a:buClr>
              <a:buSzPts val="1400"/>
              <a:buFont typeface="Microsoft JhengHei"/>
              <a:buChar char="❖"/>
            </a:pPr>
            <a:r>
              <a:rPr lang="zh-TW" sz="1500" b="1" i="0" u="none" strike="noStrike" cap="none">
                <a:solidFill>
                  <a:schemeClr val="accent4"/>
                </a:solidFill>
                <a:latin typeface="Arial"/>
                <a:ea typeface="Arial"/>
                <a:cs typeface="Arial"/>
                <a:sym typeface="Arial"/>
              </a:rPr>
              <a:t>會員系統：</a:t>
            </a:r>
            <a:endParaRPr sz="1500" b="1" i="0" u="none" strike="noStrike" cap="none">
              <a:solidFill>
                <a:schemeClr val="accent4"/>
              </a:solidFill>
              <a:latin typeface="Arial"/>
              <a:ea typeface="Arial"/>
              <a:cs typeface="Arial"/>
              <a:sym typeface="Arial"/>
            </a:endParaRPr>
          </a:p>
          <a:p>
            <a:pPr marL="914400" marR="0" lvl="1" indent="-323850" algn="l" rtl="0">
              <a:lnSpc>
                <a:spcPct val="150000"/>
              </a:lnSpc>
              <a:spcBef>
                <a:spcPts val="0"/>
              </a:spcBef>
              <a:spcAft>
                <a:spcPts val="0"/>
              </a:spcAft>
              <a:buClr>
                <a:schemeClr val="accent4"/>
              </a:buClr>
              <a:buSzPts val="1500"/>
              <a:buFont typeface="Arial"/>
              <a:buChar char="➢"/>
            </a:pPr>
            <a:r>
              <a:rPr lang="zh-TW" sz="1500" b="1" i="0" u="none" strike="noStrike" cap="none">
                <a:solidFill>
                  <a:schemeClr val="accent4"/>
                </a:solidFill>
                <a:latin typeface="Arial"/>
                <a:ea typeface="Arial"/>
                <a:cs typeface="Arial"/>
                <a:sym typeface="Arial"/>
              </a:rPr>
              <a:t>訂單管理</a:t>
            </a:r>
            <a:endParaRPr sz="1500" b="1" i="0" u="none" strike="noStrike" cap="none">
              <a:solidFill>
                <a:schemeClr val="accent4"/>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500"/>
              <a:buFont typeface="Arial"/>
              <a:buNone/>
            </a:pPr>
            <a:r>
              <a:rPr lang="zh-TW" sz="1500" b="1" i="0" u="none" strike="noStrike" cap="none">
                <a:solidFill>
                  <a:srgbClr val="FFBF00"/>
                </a:solidFill>
                <a:latin typeface="Arial"/>
                <a:ea typeface="Arial"/>
                <a:cs typeface="Arial"/>
                <a:sym typeface="Arial"/>
              </a:rPr>
              <a:t>     ▻ </a:t>
            </a:r>
            <a:r>
              <a:rPr lang="zh-TW" sz="1500" b="1" i="0" u="none" strike="noStrike" cap="none">
                <a:solidFill>
                  <a:schemeClr val="accent4"/>
                </a:solidFill>
                <a:latin typeface="Arial"/>
                <a:ea typeface="Arial"/>
                <a:cs typeface="Arial"/>
                <a:sym typeface="Arial"/>
              </a:rPr>
              <a:t>預約中訂單修改</a:t>
            </a:r>
            <a:endParaRPr sz="1500" b="1" i="0" u="none" strike="noStrike" cap="none">
              <a:solidFill>
                <a:schemeClr val="accent4"/>
              </a:solidFill>
              <a:latin typeface="Arial"/>
              <a:ea typeface="Arial"/>
              <a:cs typeface="Arial"/>
              <a:sym typeface="Arial"/>
            </a:endParaRPr>
          </a:p>
          <a:p>
            <a:pPr marL="0" marR="0" lvl="0" indent="457200" algn="l" rtl="0">
              <a:lnSpc>
                <a:spcPct val="150000"/>
              </a:lnSpc>
              <a:spcBef>
                <a:spcPts val="0"/>
              </a:spcBef>
              <a:spcAft>
                <a:spcPts val="0"/>
              </a:spcAft>
              <a:buClr>
                <a:srgbClr val="000000"/>
              </a:buClr>
              <a:buSzPts val="1500"/>
              <a:buFont typeface="Arial"/>
              <a:buNone/>
            </a:pPr>
            <a:r>
              <a:rPr lang="zh-TW" sz="1500" b="1" i="0" u="none" strike="noStrike" cap="none">
                <a:solidFill>
                  <a:srgbClr val="FFBF00"/>
                </a:solidFill>
                <a:latin typeface="Arial"/>
                <a:ea typeface="Arial"/>
                <a:cs typeface="Arial"/>
                <a:sym typeface="Arial"/>
              </a:rPr>
              <a:t>     ▻ </a:t>
            </a:r>
            <a:r>
              <a:rPr lang="zh-TW" sz="1500" b="1" i="0" u="none" strike="noStrike" cap="none">
                <a:solidFill>
                  <a:schemeClr val="accent4"/>
                </a:solidFill>
                <a:latin typeface="Arial"/>
                <a:ea typeface="Arial"/>
                <a:cs typeface="Arial"/>
                <a:sym typeface="Arial"/>
              </a:rPr>
              <a:t>已完成訂單評價</a:t>
            </a:r>
            <a:endParaRPr sz="1500" b="1" i="0" u="none" strike="noStrike" cap="none">
              <a:solidFill>
                <a:schemeClr val="accent4"/>
              </a:solidFill>
              <a:latin typeface="Arial"/>
              <a:ea typeface="Arial"/>
              <a:cs typeface="Arial"/>
              <a:sym typeface="Arial"/>
            </a:endParaRPr>
          </a:p>
          <a:p>
            <a:pPr marL="914400" marR="0" lvl="1" indent="-323850" algn="l" rtl="0">
              <a:lnSpc>
                <a:spcPct val="150000"/>
              </a:lnSpc>
              <a:spcBef>
                <a:spcPts val="0"/>
              </a:spcBef>
              <a:spcAft>
                <a:spcPts val="0"/>
              </a:spcAft>
              <a:buClr>
                <a:schemeClr val="accent4"/>
              </a:buClr>
              <a:buSzPts val="1500"/>
              <a:buFont typeface="Arial"/>
              <a:buChar char="➢"/>
            </a:pPr>
            <a:r>
              <a:rPr lang="zh-TW" sz="1500" b="1" i="0" u="none" strike="noStrike" cap="none">
                <a:solidFill>
                  <a:schemeClr val="accent4"/>
                </a:solidFill>
                <a:latin typeface="Arial"/>
                <a:ea typeface="Arial"/>
                <a:cs typeface="Arial"/>
                <a:sym typeface="Arial"/>
              </a:rPr>
              <a:t>收藏餐廳管理</a:t>
            </a:r>
            <a:endParaRPr sz="1500" b="1" i="0" u="none" strike="noStrike" cap="none">
              <a:solidFill>
                <a:schemeClr val="accent4"/>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500"/>
              <a:buFont typeface="Arial"/>
              <a:buNone/>
            </a:pPr>
            <a:r>
              <a:rPr lang="zh-TW" sz="1500" b="1" i="0" u="none" strike="noStrike" cap="none">
                <a:solidFill>
                  <a:schemeClr val="accent4"/>
                </a:solidFill>
                <a:latin typeface="Arial"/>
                <a:ea typeface="Arial"/>
                <a:cs typeface="Arial"/>
                <a:sym typeface="Arial"/>
              </a:rPr>
              <a:t>	     </a:t>
            </a:r>
            <a:r>
              <a:rPr lang="zh-TW" sz="1500" b="1" i="0" u="none" strike="noStrike" cap="none">
                <a:solidFill>
                  <a:srgbClr val="FFBF00"/>
                </a:solidFill>
                <a:latin typeface="Arial"/>
                <a:ea typeface="Arial"/>
                <a:cs typeface="Arial"/>
                <a:sym typeface="Arial"/>
              </a:rPr>
              <a:t>▻ </a:t>
            </a:r>
            <a:r>
              <a:rPr lang="zh-TW" sz="1500" b="1" i="0" u="none" strike="noStrike" cap="none">
                <a:solidFill>
                  <a:schemeClr val="accent4"/>
                </a:solidFill>
                <a:latin typeface="Arial"/>
                <a:ea typeface="Arial"/>
                <a:cs typeface="Arial"/>
                <a:sym typeface="Arial"/>
              </a:rPr>
              <a:t>自定義標籤</a:t>
            </a:r>
            <a:endParaRPr sz="1500" b="1" i="0" u="none" strike="noStrike" cap="none">
              <a:solidFill>
                <a:schemeClr val="accent4"/>
              </a:solidFill>
              <a:latin typeface="Arial"/>
              <a:ea typeface="Arial"/>
              <a:cs typeface="Arial"/>
              <a:sym typeface="Arial"/>
            </a:endParaRPr>
          </a:p>
          <a:p>
            <a:pPr marL="457200" marR="0" lvl="0" indent="0" algn="l" rtl="0">
              <a:lnSpc>
                <a:spcPct val="150000"/>
              </a:lnSpc>
              <a:spcBef>
                <a:spcPts val="0"/>
              </a:spcBef>
              <a:spcAft>
                <a:spcPts val="0"/>
              </a:spcAft>
              <a:buClr>
                <a:srgbClr val="000000"/>
              </a:buClr>
              <a:buSzPts val="1500"/>
              <a:buFont typeface="Arial"/>
              <a:buNone/>
            </a:pPr>
            <a:r>
              <a:rPr lang="zh-TW" sz="1500" b="1" i="0" u="none" strike="noStrike" cap="none">
                <a:solidFill>
                  <a:srgbClr val="FFBF00"/>
                </a:solidFill>
                <a:latin typeface="Arial"/>
                <a:ea typeface="Arial"/>
                <a:cs typeface="Arial"/>
                <a:sym typeface="Arial"/>
              </a:rPr>
              <a:t>     ▻ </a:t>
            </a:r>
            <a:r>
              <a:rPr lang="zh-TW" sz="1500" b="1" i="0" u="none" strike="noStrike" cap="none">
                <a:solidFill>
                  <a:schemeClr val="accent4"/>
                </a:solidFill>
                <a:latin typeface="Arial"/>
                <a:ea typeface="Arial"/>
                <a:cs typeface="Arial"/>
                <a:sym typeface="Arial"/>
              </a:rPr>
              <a:t>標籤篩選餐廳</a:t>
            </a:r>
            <a:endParaRPr sz="1500" b="1" i="0" u="none" strike="noStrike" cap="none">
              <a:solidFill>
                <a:schemeClr val="accent4"/>
              </a:solidFill>
              <a:latin typeface="Arial"/>
              <a:ea typeface="Arial"/>
              <a:cs typeface="Arial"/>
              <a:sym typeface="Arial"/>
            </a:endParaRPr>
          </a:p>
        </p:txBody>
      </p:sp>
      <p:sp>
        <p:nvSpPr>
          <p:cNvPr id="54" name="Google Shape;54;g23e49a27369_4_38"/>
          <p:cNvSpPr txBox="1">
            <a:spLocks noGrp="1"/>
          </p:cNvSpPr>
          <p:nvPr>
            <p:ph type="sldNum" idx="12"/>
          </p:nvPr>
        </p:nvSpPr>
        <p:spPr>
          <a:xfrm>
            <a:off x="4574840" y="6649853"/>
            <a:ext cx="174900" cy="246300"/>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sz="1000">
                <a:solidFill>
                  <a:srgbClr val="FFFFFF"/>
                </a:solidFill>
              </a:rPr>
              <a:t>2</a:t>
            </a:fld>
            <a:endParaRPr/>
          </a:p>
        </p:txBody>
      </p:sp>
      <p:sp>
        <p:nvSpPr>
          <p:cNvPr id="55" name="Google Shape;55;g23e49a27369_4_38"/>
          <p:cNvSpPr txBox="1">
            <a:spLocks noGrp="1"/>
          </p:cNvSpPr>
          <p:nvPr>
            <p:ph type="title" idx="4294967295"/>
          </p:nvPr>
        </p:nvSpPr>
        <p:spPr>
          <a:xfrm>
            <a:off x="632519" y="152134"/>
            <a:ext cx="8640900" cy="6810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chemeClr val="accent4"/>
              </a:buClr>
              <a:buSzPts val="3348"/>
              <a:buFont typeface="Microsoft JhengHei"/>
              <a:buNone/>
            </a:pPr>
            <a:r>
              <a:rPr lang="zh-TW" sz="3348"/>
              <a:t>小組成員與分工介紹</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23e49a27369_5_12"/>
          <p:cNvSpPr/>
          <p:nvPr/>
        </p:nvSpPr>
        <p:spPr>
          <a:xfrm>
            <a:off x="2365825" y="1905000"/>
            <a:ext cx="2743800" cy="4465500"/>
          </a:xfrm>
          <a:prstGeom prst="roundRect">
            <a:avLst>
              <a:gd name="adj" fmla="val 16667"/>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262626"/>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Clr>
                <a:srgbClr val="000000"/>
              </a:buClr>
              <a:buSzPts val="1500"/>
              <a:buFont typeface="Arial"/>
              <a:buNone/>
            </a:pPr>
            <a:endParaRPr sz="1500" b="1" i="0" u="none" strike="noStrike" cap="none">
              <a:solidFill>
                <a:srgbClr val="000000"/>
              </a:solidFill>
              <a:latin typeface="Arial"/>
              <a:ea typeface="Arial"/>
              <a:cs typeface="Arial"/>
              <a:sym typeface="Arial"/>
            </a:endParaRPr>
          </a:p>
        </p:txBody>
      </p:sp>
      <p:sp>
        <p:nvSpPr>
          <p:cNvPr id="61" name="Google Shape;61;g23e49a27369_5_12"/>
          <p:cNvSpPr/>
          <p:nvPr/>
        </p:nvSpPr>
        <p:spPr>
          <a:xfrm>
            <a:off x="5568250" y="1963350"/>
            <a:ext cx="2654100" cy="43488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chemeClr val="dk1"/>
              </a:buClr>
              <a:buSzPts val="1400"/>
              <a:buFont typeface="Arial"/>
              <a:buNone/>
            </a:pPr>
            <a:endParaRPr sz="1400" b="1" i="0" u="none" strike="noStrike" cap="none">
              <a:solidFill>
                <a:schemeClr val="accent4"/>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 name="Google Shape;62;g23e49a27369_5_12"/>
          <p:cNvPicPr preferRelativeResize="0"/>
          <p:nvPr/>
        </p:nvPicPr>
        <p:blipFill rotWithShape="1">
          <a:blip r:embed="rId3">
            <a:alphaModFix/>
          </a:blip>
          <a:srcRect t="17428" b="4312"/>
          <a:stretch/>
        </p:blipFill>
        <p:spPr>
          <a:xfrm>
            <a:off x="1904568" y="823625"/>
            <a:ext cx="1743000" cy="1818300"/>
          </a:xfrm>
          <a:prstGeom prst="ellipse">
            <a:avLst/>
          </a:prstGeom>
          <a:noFill/>
          <a:ln>
            <a:noFill/>
          </a:ln>
        </p:spPr>
      </p:pic>
      <p:pic>
        <p:nvPicPr>
          <p:cNvPr id="63" name="Google Shape;63;g23e49a27369_5_12"/>
          <p:cNvPicPr preferRelativeResize="0"/>
          <p:nvPr/>
        </p:nvPicPr>
        <p:blipFill rotWithShape="1">
          <a:blip r:embed="rId4">
            <a:alphaModFix/>
          </a:blip>
          <a:srcRect t="21740"/>
          <a:stretch/>
        </p:blipFill>
        <p:spPr>
          <a:xfrm>
            <a:off x="5027793" y="823625"/>
            <a:ext cx="1743000" cy="1818300"/>
          </a:xfrm>
          <a:prstGeom prst="ellipse">
            <a:avLst/>
          </a:prstGeom>
          <a:noFill/>
          <a:ln>
            <a:noFill/>
          </a:ln>
        </p:spPr>
      </p:pic>
      <p:sp>
        <p:nvSpPr>
          <p:cNvPr id="64" name="Google Shape;64;g23e49a27369_5_12"/>
          <p:cNvSpPr txBox="1">
            <a:spLocks noGrp="1"/>
          </p:cNvSpPr>
          <p:nvPr>
            <p:ph type="title" idx="4294967295"/>
          </p:nvPr>
        </p:nvSpPr>
        <p:spPr>
          <a:xfrm>
            <a:off x="632519" y="152134"/>
            <a:ext cx="8640900" cy="6810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chemeClr val="accent4"/>
              </a:buClr>
              <a:buSzPts val="3348"/>
              <a:buFont typeface="Microsoft JhengHei"/>
              <a:buNone/>
            </a:pPr>
            <a:r>
              <a:rPr lang="zh-TW" sz="3348"/>
              <a:t>小組成員與分工介紹</a:t>
            </a:r>
            <a:endParaRPr/>
          </a:p>
        </p:txBody>
      </p:sp>
      <p:sp>
        <p:nvSpPr>
          <p:cNvPr id="65" name="Google Shape;65;g23e49a27369_5_12"/>
          <p:cNvSpPr txBox="1"/>
          <p:nvPr/>
        </p:nvSpPr>
        <p:spPr>
          <a:xfrm>
            <a:off x="3715975" y="2039550"/>
            <a:ext cx="11895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zh-TW" sz="2400" b="1" i="0" u="none" strike="noStrike" cap="none">
                <a:solidFill>
                  <a:srgbClr val="000000"/>
                </a:solidFill>
                <a:latin typeface="Arial"/>
                <a:ea typeface="Arial"/>
                <a:cs typeface="Arial"/>
                <a:sym typeface="Arial"/>
              </a:rPr>
              <a:t>吳士顯</a:t>
            </a:r>
            <a:endParaRPr sz="2400" b="1" i="0" u="none" strike="noStrike" cap="none">
              <a:solidFill>
                <a:srgbClr val="000000"/>
              </a:solidFill>
              <a:latin typeface="Arial"/>
              <a:ea typeface="Arial"/>
              <a:cs typeface="Arial"/>
              <a:sym typeface="Arial"/>
            </a:endParaRPr>
          </a:p>
        </p:txBody>
      </p:sp>
      <p:sp>
        <p:nvSpPr>
          <p:cNvPr id="66" name="Google Shape;66;g23e49a27369_5_12"/>
          <p:cNvSpPr txBox="1"/>
          <p:nvPr/>
        </p:nvSpPr>
        <p:spPr>
          <a:xfrm>
            <a:off x="2493775" y="2950225"/>
            <a:ext cx="2487900" cy="24936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註冊</a:t>
            </a:r>
            <a:r>
              <a:rPr lang="zh-TW" sz="1500" b="1"/>
              <a:t>登入</a:t>
            </a:r>
            <a:r>
              <a:rPr lang="zh-TW" sz="1500" b="1" i="0" u="none" strike="noStrike" cap="none">
                <a:solidFill>
                  <a:srgbClr val="000000"/>
                </a:solidFill>
                <a:latin typeface="Arial"/>
                <a:ea typeface="Arial"/>
                <a:cs typeface="Arial"/>
                <a:sym typeface="Arial"/>
              </a:rPr>
              <a:t>系統：</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會員</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a:t>商</a:t>
            </a:r>
            <a:r>
              <a:rPr lang="zh-TW" sz="1500" b="1" i="0" u="none" strike="noStrike" cap="none">
                <a:solidFill>
                  <a:srgbClr val="000000"/>
                </a:solidFill>
                <a:latin typeface="Arial"/>
                <a:ea typeface="Arial"/>
                <a:cs typeface="Arial"/>
                <a:sym typeface="Arial"/>
              </a:rPr>
              <a:t>家</a:t>
            </a:r>
            <a:endParaRPr sz="1500" b="1" i="0" u="none" strike="noStrike" cap="none">
              <a:solidFill>
                <a:srgbClr val="000000"/>
              </a:solidFill>
              <a:latin typeface="Arial"/>
              <a:ea typeface="Arial"/>
              <a:cs typeface="Arial"/>
              <a:sym typeface="Arial"/>
            </a:endParaRPr>
          </a:p>
          <a:p>
            <a:pPr marL="457200" marR="0" lvl="0"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後台系統：</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發送信件功能 </a:t>
            </a:r>
            <a:endParaRPr sz="1500" b="1" i="0" u="none" strike="noStrike" cap="none">
              <a:solidFill>
                <a:srgbClr val="000000"/>
              </a:solidFill>
              <a:latin typeface="Arial"/>
              <a:ea typeface="Arial"/>
              <a:cs typeface="Arial"/>
              <a:sym typeface="Arial"/>
            </a:endParaRPr>
          </a:p>
          <a:p>
            <a:pPr marL="914400" marR="0" lvl="1" indent="-323850" algn="l" rtl="0">
              <a:lnSpc>
                <a:spcPct val="150000"/>
              </a:lnSpc>
              <a:spcBef>
                <a:spcPts val="0"/>
              </a:spcBef>
              <a:spcAft>
                <a:spcPts val="0"/>
              </a:spcAft>
              <a:buClr>
                <a:srgbClr val="000000"/>
              </a:buClr>
              <a:buSzPts val="1500"/>
              <a:buFont typeface="Arial"/>
              <a:buChar char="➢"/>
            </a:pPr>
            <a:r>
              <a:rPr lang="zh-TW" sz="1500" b="1" i="0" u="none" strike="noStrike" cap="none">
                <a:solidFill>
                  <a:srgbClr val="000000"/>
                </a:solidFill>
                <a:latin typeface="Arial"/>
                <a:ea typeface="Arial"/>
                <a:cs typeface="Arial"/>
                <a:sym typeface="Arial"/>
              </a:rPr>
              <a:t>後台統計功能</a:t>
            </a:r>
            <a:endParaRPr sz="1500" b="1" i="0" u="none" strike="noStrike" cap="none">
              <a:solidFill>
                <a:srgbClr val="000000"/>
              </a:solidFill>
              <a:latin typeface="Arial"/>
              <a:ea typeface="Arial"/>
              <a:cs typeface="Arial"/>
              <a:sym typeface="Arial"/>
            </a:endParaRPr>
          </a:p>
          <a:p>
            <a:pPr marL="914400" marR="0" lvl="1" indent="-317500" algn="l" rtl="0">
              <a:lnSpc>
                <a:spcPct val="150000"/>
              </a:lnSpc>
              <a:spcBef>
                <a:spcPts val="0"/>
              </a:spcBef>
              <a:spcAft>
                <a:spcPts val="0"/>
              </a:spcAft>
              <a:buClr>
                <a:srgbClr val="000000"/>
              </a:buClr>
              <a:buSzPts val="1400"/>
              <a:buFont typeface="Arial"/>
              <a:buChar char="➢"/>
            </a:pPr>
            <a:r>
              <a:rPr lang="zh-TW" sz="1500" b="1" i="0" u="none" strike="noStrike" cap="none">
                <a:solidFill>
                  <a:srgbClr val="000000"/>
                </a:solidFill>
                <a:latin typeface="Arial"/>
                <a:ea typeface="Arial"/>
                <a:cs typeface="Arial"/>
                <a:sym typeface="Arial"/>
              </a:rPr>
              <a:t>上架廣告功能</a:t>
            </a:r>
            <a:endParaRPr sz="1400" b="1" i="0" u="none" strike="noStrike" cap="none">
              <a:solidFill>
                <a:srgbClr val="000000"/>
              </a:solidFill>
              <a:latin typeface="Arial"/>
              <a:ea typeface="Arial"/>
              <a:cs typeface="Arial"/>
              <a:sym typeface="Arial"/>
            </a:endParaRPr>
          </a:p>
        </p:txBody>
      </p:sp>
      <p:sp>
        <p:nvSpPr>
          <p:cNvPr id="67" name="Google Shape;67;g23e49a27369_5_12"/>
          <p:cNvSpPr txBox="1"/>
          <p:nvPr/>
        </p:nvSpPr>
        <p:spPr>
          <a:xfrm>
            <a:off x="5770600" y="2950225"/>
            <a:ext cx="2249400" cy="21471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Clr>
                <a:schemeClr val="accent4"/>
              </a:buClr>
              <a:buSzPts val="1500"/>
              <a:buFont typeface="Arial"/>
              <a:buChar char="❖"/>
            </a:pPr>
            <a:r>
              <a:rPr lang="zh-TW" sz="1500" b="1" i="0" u="none" strike="noStrike" cap="none">
                <a:solidFill>
                  <a:schemeClr val="accent4"/>
                </a:solidFill>
                <a:latin typeface="Arial"/>
                <a:ea typeface="Arial"/>
                <a:cs typeface="Arial"/>
                <a:sym typeface="Arial"/>
              </a:rPr>
              <a:t>主頁頁面設計</a:t>
            </a:r>
            <a:endParaRPr sz="1500" b="1" i="0" u="none" strike="noStrike" cap="none">
              <a:solidFill>
                <a:schemeClr val="accent4"/>
              </a:solidFill>
              <a:latin typeface="Arial"/>
              <a:ea typeface="Arial"/>
              <a:cs typeface="Arial"/>
              <a:sym typeface="Arial"/>
            </a:endParaRPr>
          </a:p>
          <a:p>
            <a:pPr marL="457200" marR="0" lvl="0" indent="-323850" algn="l" rtl="0">
              <a:lnSpc>
                <a:spcPct val="150000"/>
              </a:lnSpc>
              <a:spcBef>
                <a:spcPts val="0"/>
              </a:spcBef>
              <a:spcAft>
                <a:spcPts val="0"/>
              </a:spcAft>
              <a:buClr>
                <a:schemeClr val="accent4"/>
              </a:buClr>
              <a:buSzPts val="1500"/>
              <a:buFont typeface="Arial"/>
              <a:buChar char="❖"/>
            </a:pPr>
            <a:r>
              <a:rPr lang="zh-TW" sz="1500" b="1" i="0" u="none" strike="noStrike" cap="none">
                <a:solidFill>
                  <a:schemeClr val="accent4"/>
                </a:solidFill>
                <a:latin typeface="Arial"/>
                <a:ea typeface="Arial"/>
                <a:cs typeface="Arial"/>
                <a:sym typeface="Arial"/>
              </a:rPr>
              <a:t>登入頁面設計</a:t>
            </a:r>
            <a:endParaRPr sz="1500" b="1" i="0" u="none" strike="noStrike" cap="none">
              <a:solidFill>
                <a:schemeClr val="accent4"/>
              </a:solidFill>
              <a:latin typeface="Arial"/>
              <a:ea typeface="Arial"/>
              <a:cs typeface="Arial"/>
              <a:sym typeface="Arial"/>
            </a:endParaRPr>
          </a:p>
          <a:p>
            <a:pPr marL="457200" marR="0" lvl="0" indent="-323850" algn="l" rtl="0">
              <a:lnSpc>
                <a:spcPct val="150000"/>
              </a:lnSpc>
              <a:spcBef>
                <a:spcPts val="0"/>
              </a:spcBef>
              <a:spcAft>
                <a:spcPts val="0"/>
              </a:spcAft>
              <a:buClr>
                <a:schemeClr val="accent4"/>
              </a:buClr>
              <a:buSzPts val="1500"/>
              <a:buFont typeface="Arial"/>
              <a:buChar char="❖"/>
            </a:pPr>
            <a:r>
              <a:rPr lang="zh-TW" sz="1500" b="1" i="0" u="none" strike="noStrike" cap="none">
                <a:solidFill>
                  <a:schemeClr val="accent4"/>
                </a:solidFill>
                <a:latin typeface="Arial"/>
                <a:ea typeface="Arial"/>
                <a:cs typeface="Arial"/>
                <a:sym typeface="Arial"/>
              </a:rPr>
              <a:t>註冊</a:t>
            </a:r>
            <a:r>
              <a:rPr lang="zh-TW" sz="1500" b="1">
                <a:solidFill>
                  <a:schemeClr val="accent4"/>
                </a:solidFill>
              </a:rPr>
              <a:t>頁面設計</a:t>
            </a:r>
            <a:endParaRPr sz="1500" b="1" i="0" u="none" strike="noStrike" cap="none">
              <a:solidFill>
                <a:schemeClr val="accent4"/>
              </a:solidFill>
              <a:latin typeface="Arial"/>
              <a:ea typeface="Arial"/>
              <a:cs typeface="Arial"/>
              <a:sym typeface="Arial"/>
            </a:endParaRPr>
          </a:p>
          <a:p>
            <a:pPr marL="457200" marR="0" lvl="0" indent="-323850" algn="l" rtl="0">
              <a:lnSpc>
                <a:spcPct val="150000"/>
              </a:lnSpc>
              <a:spcBef>
                <a:spcPts val="0"/>
              </a:spcBef>
              <a:spcAft>
                <a:spcPts val="0"/>
              </a:spcAft>
              <a:buClr>
                <a:schemeClr val="accent4"/>
              </a:buClr>
              <a:buSzPts val="1500"/>
              <a:buFont typeface="Arial"/>
              <a:buChar char="❖"/>
            </a:pPr>
            <a:r>
              <a:rPr lang="zh-TW" sz="1500" b="1">
                <a:solidFill>
                  <a:schemeClr val="accent4"/>
                </a:solidFill>
              </a:rPr>
              <a:t>商</a:t>
            </a:r>
            <a:r>
              <a:rPr lang="zh-TW" sz="1500" b="1" i="0" u="none" strike="noStrike" cap="none">
                <a:solidFill>
                  <a:schemeClr val="accent4"/>
                </a:solidFill>
                <a:latin typeface="Arial"/>
                <a:ea typeface="Arial"/>
                <a:cs typeface="Arial"/>
                <a:sym typeface="Arial"/>
              </a:rPr>
              <a:t>家資訊頁面設計</a:t>
            </a:r>
            <a:endParaRPr sz="1500" b="1" i="0" u="none" strike="noStrike" cap="none">
              <a:solidFill>
                <a:schemeClr val="accent4"/>
              </a:solidFill>
              <a:latin typeface="Arial"/>
              <a:ea typeface="Arial"/>
              <a:cs typeface="Arial"/>
              <a:sym typeface="Arial"/>
            </a:endParaRPr>
          </a:p>
          <a:p>
            <a:pPr marL="457200" marR="0" lvl="0" indent="-323850" algn="l" rtl="0">
              <a:lnSpc>
                <a:spcPct val="150000"/>
              </a:lnSpc>
              <a:spcBef>
                <a:spcPts val="0"/>
              </a:spcBef>
              <a:spcAft>
                <a:spcPts val="0"/>
              </a:spcAft>
              <a:buClr>
                <a:schemeClr val="accent4"/>
              </a:buClr>
              <a:buSzPts val="1500"/>
              <a:buFont typeface="Arial"/>
              <a:buChar char="❖"/>
            </a:pPr>
            <a:r>
              <a:rPr lang="zh-TW" sz="1500" b="1" i="0" u="none" strike="noStrike" cap="none">
                <a:solidFill>
                  <a:schemeClr val="accent4"/>
                </a:solidFill>
                <a:latin typeface="Arial"/>
                <a:ea typeface="Arial"/>
                <a:cs typeface="Arial"/>
                <a:sym typeface="Arial"/>
              </a:rPr>
              <a:t>簡報製作</a:t>
            </a:r>
            <a:endParaRPr sz="900"/>
          </a:p>
          <a:p>
            <a:pPr marL="457200" marR="0" lvl="0" indent="-323850" algn="l" rtl="0">
              <a:lnSpc>
                <a:spcPct val="150000"/>
              </a:lnSpc>
              <a:spcBef>
                <a:spcPts val="0"/>
              </a:spcBef>
              <a:spcAft>
                <a:spcPts val="0"/>
              </a:spcAft>
              <a:buClr>
                <a:schemeClr val="accent4"/>
              </a:buClr>
              <a:buSzPts val="1500"/>
              <a:buChar char="❖"/>
            </a:pPr>
            <a:r>
              <a:rPr lang="zh-TW" sz="1500" b="1">
                <a:solidFill>
                  <a:schemeClr val="accent4"/>
                </a:solidFill>
              </a:rPr>
              <a:t>企劃書撰寫</a:t>
            </a:r>
            <a:endParaRPr sz="1500" b="1">
              <a:solidFill>
                <a:schemeClr val="accent4"/>
              </a:solidFill>
            </a:endParaRPr>
          </a:p>
        </p:txBody>
      </p:sp>
      <p:sp>
        <p:nvSpPr>
          <p:cNvPr id="68" name="Google Shape;68;g23e49a27369_5_12"/>
          <p:cNvSpPr txBox="1"/>
          <p:nvPr/>
        </p:nvSpPr>
        <p:spPr>
          <a:xfrm>
            <a:off x="6694600" y="2039550"/>
            <a:ext cx="13812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zh-TW" sz="2400" b="1" i="0" u="none" strike="noStrike" cap="none">
                <a:solidFill>
                  <a:schemeClr val="accent4"/>
                </a:solidFill>
                <a:latin typeface="Arial"/>
                <a:ea typeface="Arial"/>
                <a:cs typeface="Arial"/>
                <a:sym typeface="Arial"/>
              </a:rPr>
              <a:t>吳榮華</a:t>
            </a:r>
            <a:endParaRPr sz="2400" b="1" i="0" u="none" strike="noStrike" cap="none">
              <a:solidFill>
                <a:schemeClr val="accent4"/>
              </a:solidFill>
              <a:latin typeface="Arial"/>
              <a:ea typeface="Arial"/>
              <a:cs typeface="Arial"/>
              <a:sym typeface="Arial"/>
            </a:endParaRPr>
          </a:p>
        </p:txBody>
      </p:sp>
      <p:sp>
        <p:nvSpPr>
          <p:cNvPr id="69" name="Google Shape;69;g23e49a27369_5_12"/>
          <p:cNvSpPr txBox="1">
            <a:spLocks noGrp="1"/>
          </p:cNvSpPr>
          <p:nvPr>
            <p:ph type="sldNum" idx="12"/>
          </p:nvPr>
        </p:nvSpPr>
        <p:spPr>
          <a:xfrm>
            <a:off x="4574840" y="6649853"/>
            <a:ext cx="174900" cy="246300"/>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sz="1000">
                <a:solidFill>
                  <a:srgbClr val="FFFFFF"/>
                </a:solidFill>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sldNum" idx="12"/>
          </p:nvPr>
        </p:nvSpPr>
        <p:spPr>
          <a:xfrm>
            <a:off x="4574840" y="6649853"/>
            <a:ext cx="174773" cy="226987"/>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sz="1000">
                <a:solidFill>
                  <a:srgbClr val="FFFFFF"/>
                </a:solidFill>
              </a:rPr>
              <a:t>4</a:t>
            </a:fld>
            <a:endParaRPr/>
          </a:p>
        </p:txBody>
      </p:sp>
      <p:sp>
        <p:nvSpPr>
          <p:cNvPr id="75" name="Google Shape;75;p4"/>
          <p:cNvSpPr txBox="1">
            <a:spLocks noGrp="1"/>
          </p:cNvSpPr>
          <p:nvPr>
            <p:ph type="title" idx="4294967295"/>
          </p:nvPr>
        </p:nvSpPr>
        <p:spPr>
          <a:xfrm>
            <a:off x="632519" y="381974"/>
            <a:ext cx="8640962" cy="692697"/>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4000"/>
              <a:buFont typeface="Microsoft JhengHei"/>
              <a:buNone/>
            </a:pPr>
            <a:r>
              <a:rPr lang="zh-TW" sz="4000" b="1" i="0" u="none" strike="noStrike" cap="none">
                <a:solidFill>
                  <a:schemeClr val="accent4"/>
                </a:solidFill>
                <a:latin typeface="Microsoft JhengHei"/>
                <a:ea typeface="Microsoft JhengHei"/>
                <a:cs typeface="Microsoft JhengHei"/>
                <a:sym typeface="Microsoft JhengHei"/>
              </a:rPr>
              <a:t>大綱</a:t>
            </a:r>
            <a:endParaRPr sz="4000" b="1" i="0" u="none" strike="noStrike" cap="none">
              <a:solidFill>
                <a:schemeClr val="accent4"/>
              </a:solidFill>
              <a:latin typeface="Microsoft JhengHei"/>
              <a:ea typeface="Microsoft JhengHei"/>
              <a:cs typeface="Microsoft JhengHei"/>
              <a:sym typeface="Microsoft JhengHei"/>
            </a:endParaRPr>
          </a:p>
        </p:txBody>
      </p:sp>
      <p:sp>
        <p:nvSpPr>
          <p:cNvPr id="76" name="Google Shape;76;p4"/>
          <p:cNvSpPr txBox="1"/>
          <p:nvPr/>
        </p:nvSpPr>
        <p:spPr>
          <a:xfrm>
            <a:off x="1581956" y="1189972"/>
            <a:ext cx="5985900" cy="4478100"/>
          </a:xfrm>
          <a:prstGeom prst="rect">
            <a:avLst/>
          </a:prstGeom>
          <a:noFill/>
          <a:ln>
            <a:noFill/>
          </a:ln>
        </p:spPr>
        <p:txBody>
          <a:bodyPr spcFirstLastPara="1" wrap="square" lIns="45700" tIns="45700" rIns="45700" bIns="45700" anchor="t" anchorCtr="0">
            <a:normAutofit lnSpcReduction="10000"/>
          </a:bodyPr>
          <a:lstStyle/>
          <a:p>
            <a:pPr marL="0" marR="0" lvl="0" indent="0" algn="l" rtl="0">
              <a:lnSpc>
                <a:spcPct val="161111"/>
              </a:lnSpc>
              <a:spcBef>
                <a:spcPts val="0"/>
              </a:spcBef>
              <a:spcAft>
                <a:spcPts val="0"/>
              </a:spcAft>
              <a:buClr>
                <a:srgbClr val="FFFFFF"/>
              </a:buClr>
              <a:buSzPts val="1800"/>
              <a:buFont typeface="Microsoft JhengHei"/>
              <a:buNone/>
            </a:pPr>
            <a:endParaRPr sz="1800" b="0" i="0" u="none" strike="noStrike" cap="none">
              <a:solidFill>
                <a:srgbClr val="545454"/>
              </a:solidFill>
              <a:latin typeface="Arial"/>
              <a:ea typeface="Arial"/>
              <a:cs typeface="Arial"/>
              <a:sym typeface="Arial"/>
            </a:endParaRPr>
          </a:p>
          <a:p>
            <a:pPr marL="281177" marR="0" lvl="0" indent="-281177" algn="l" rtl="0">
              <a:lnSpc>
                <a:spcPct val="80555"/>
              </a:lnSpc>
              <a:spcBef>
                <a:spcPts val="400"/>
              </a:spcBef>
              <a:spcAft>
                <a:spcPts val="0"/>
              </a:spcAft>
              <a:buClr>
                <a:schemeClr val="accent4"/>
              </a:buClr>
              <a:buSzPts val="3600"/>
              <a:buFont typeface="Microsoft JhengHei"/>
              <a:buChar char="●"/>
            </a:pPr>
            <a:r>
              <a:rPr lang="zh-TW" sz="3600" b="1" i="0" u="none" strike="noStrike" cap="none">
                <a:solidFill>
                  <a:schemeClr val="accent4"/>
                </a:solidFill>
                <a:latin typeface="Microsoft JhengHei"/>
                <a:ea typeface="Microsoft JhengHei"/>
                <a:cs typeface="Microsoft JhengHei"/>
                <a:sym typeface="Microsoft JhengHei"/>
              </a:rPr>
              <a:t>  創作動機及目的</a:t>
            </a:r>
            <a:endParaRPr sz="3600" b="0" i="0" u="none" strike="noStrike" cap="none">
              <a:solidFill>
                <a:srgbClr val="545454"/>
              </a:solidFill>
              <a:latin typeface="Arial"/>
              <a:ea typeface="Arial"/>
              <a:cs typeface="Arial"/>
              <a:sym typeface="Arial"/>
            </a:endParaRPr>
          </a:p>
          <a:p>
            <a:pPr marL="0" marR="0" lvl="0" indent="0" algn="l" rtl="0">
              <a:lnSpc>
                <a:spcPct val="80555"/>
              </a:lnSpc>
              <a:spcBef>
                <a:spcPts val="400"/>
              </a:spcBef>
              <a:spcAft>
                <a:spcPts val="0"/>
              </a:spcAft>
              <a:buClr>
                <a:schemeClr val="accent4"/>
              </a:buClr>
              <a:buSzPts val="3600"/>
              <a:buFont typeface="Microsoft JhengHei"/>
              <a:buNone/>
            </a:pPr>
            <a:endParaRPr sz="3600" b="0" i="0" u="none" strike="noStrike" cap="none">
              <a:solidFill>
                <a:srgbClr val="545454"/>
              </a:solidFill>
              <a:latin typeface="Arial"/>
              <a:ea typeface="Arial"/>
              <a:cs typeface="Arial"/>
              <a:sym typeface="Arial"/>
            </a:endParaRPr>
          </a:p>
          <a:p>
            <a:pPr marL="281177" marR="0" lvl="0" indent="-281177" algn="l" rtl="0">
              <a:lnSpc>
                <a:spcPct val="80555"/>
              </a:lnSpc>
              <a:spcBef>
                <a:spcPts val="400"/>
              </a:spcBef>
              <a:spcAft>
                <a:spcPts val="0"/>
              </a:spcAft>
              <a:buClr>
                <a:schemeClr val="accent4"/>
              </a:buClr>
              <a:buSzPts val="3600"/>
              <a:buFont typeface="Microsoft JhengHei"/>
              <a:buChar char="●"/>
            </a:pPr>
            <a:r>
              <a:rPr lang="zh-TW" sz="3600" b="1" i="0" u="none" strike="noStrike" cap="none">
                <a:solidFill>
                  <a:schemeClr val="accent4"/>
                </a:solidFill>
                <a:latin typeface="Microsoft JhengHei"/>
                <a:ea typeface="Microsoft JhengHei"/>
                <a:cs typeface="Microsoft JhengHei"/>
                <a:sym typeface="Microsoft JhengHei"/>
              </a:rPr>
              <a:t>  LOGO設計</a:t>
            </a:r>
            <a:endParaRPr sz="3600" b="0" i="0" u="none" strike="noStrike" cap="none">
              <a:solidFill>
                <a:srgbClr val="545454"/>
              </a:solidFill>
              <a:latin typeface="Arial"/>
              <a:ea typeface="Arial"/>
              <a:cs typeface="Arial"/>
              <a:sym typeface="Arial"/>
            </a:endParaRPr>
          </a:p>
          <a:p>
            <a:pPr marL="0" marR="0" lvl="0" indent="0" algn="l" rtl="0">
              <a:lnSpc>
                <a:spcPct val="80555"/>
              </a:lnSpc>
              <a:spcBef>
                <a:spcPts val="400"/>
              </a:spcBef>
              <a:spcAft>
                <a:spcPts val="0"/>
              </a:spcAft>
              <a:buClr>
                <a:schemeClr val="accent4"/>
              </a:buClr>
              <a:buSzPts val="3600"/>
              <a:buFont typeface="Microsoft JhengHei"/>
              <a:buNone/>
            </a:pPr>
            <a:endParaRPr sz="3600" b="0" i="0" u="none" strike="noStrike" cap="none">
              <a:solidFill>
                <a:srgbClr val="545454"/>
              </a:solidFill>
              <a:latin typeface="Arial"/>
              <a:ea typeface="Arial"/>
              <a:cs typeface="Arial"/>
              <a:sym typeface="Arial"/>
            </a:endParaRPr>
          </a:p>
          <a:p>
            <a:pPr marL="281177" marR="0" lvl="0" indent="-281177" algn="l" rtl="0">
              <a:lnSpc>
                <a:spcPct val="80555"/>
              </a:lnSpc>
              <a:spcBef>
                <a:spcPts val="400"/>
              </a:spcBef>
              <a:spcAft>
                <a:spcPts val="0"/>
              </a:spcAft>
              <a:buClr>
                <a:schemeClr val="accent4"/>
              </a:buClr>
              <a:buSzPts val="3600"/>
              <a:buFont typeface="Microsoft JhengHei"/>
              <a:buChar char="●"/>
            </a:pPr>
            <a:r>
              <a:rPr lang="zh-TW" sz="3600" b="1" i="0" u="none" strike="noStrike" cap="none">
                <a:solidFill>
                  <a:schemeClr val="accent4"/>
                </a:solidFill>
                <a:latin typeface="Microsoft JhengHei"/>
                <a:ea typeface="Microsoft JhengHei"/>
                <a:cs typeface="Microsoft JhengHei"/>
                <a:sym typeface="Microsoft JhengHei"/>
              </a:rPr>
              <a:t>  開發技術及工具</a:t>
            </a:r>
            <a:endParaRPr sz="3600" b="0" i="0" u="none" strike="noStrike" cap="none">
              <a:solidFill>
                <a:srgbClr val="545454"/>
              </a:solidFill>
              <a:latin typeface="Arial"/>
              <a:ea typeface="Arial"/>
              <a:cs typeface="Arial"/>
              <a:sym typeface="Arial"/>
            </a:endParaRPr>
          </a:p>
          <a:p>
            <a:pPr marL="281177" marR="0" lvl="0" indent="-52577" algn="l" rtl="0">
              <a:lnSpc>
                <a:spcPct val="80555"/>
              </a:lnSpc>
              <a:spcBef>
                <a:spcPts val="400"/>
              </a:spcBef>
              <a:spcAft>
                <a:spcPts val="0"/>
              </a:spcAft>
              <a:buClr>
                <a:schemeClr val="accent4"/>
              </a:buClr>
              <a:buSzPts val="3600"/>
              <a:buFont typeface="Microsoft JhengHei"/>
              <a:buNone/>
            </a:pPr>
            <a:endParaRPr sz="3600" b="0" i="0" u="none" strike="noStrike" cap="none">
              <a:solidFill>
                <a:srgbClr val="545454"/>
              </a:solidFill>
              <a:latin typeface="Arial"/>
              <a:ea typeface="Arial"/>
              <a:cs typeface="Arial"/>
              <a:sym typeface="Arial"/>
            </a:endParaRPr>
          </a:p>
          <a:p>
            <a:pPr marL="281177" marR="0" lvl="0" indent="-281177" algn="l" rtl="0">
              <a:lnSpc>
                <a:spcPct val="80555"/>
              </a:lnSpc>
              <a:spcBef>
                <a:spcPts val="400"/>
              </a:spcBef>
              <a:spcAft>
                <a:spcPts val="0"/>
              </a:spcAft>
              <a:buClr>
                <a:schemeClr val="accent4"/>
              </a:buClr>
              <a:buSzPts val="3600"/>
              <a:buFont typeface="Microsoft JhengHei"/>
              <a:buChar char="●"/>
            </a:pPr>
            <a:r>
              <a:rPr lang="zh-TW" sz="3600" b="1" i="0" u="none" strike="noStrike" cap="none">
                <a:solidFill>
                  <a:schemeClr val="accent4"/>
                </a:solidFill>
                <a:latin typeface="Microsoft JhengHei"/>
                <a:ea typeface="Microsoft JhengHei"/>
                <a:cs typeface="Microsoft JhengHei"/>
                <a:sym typeface="Microsoft JhengHei"/>
              </a:rPr>
              <a:t>  網站架構圖</a:t>
            </a:r>
            <a:endParaRPr sz="3600" b="0" i="0" u="none" strike="noStrike" cap="none">
              <a:solidFill>
                <a:srgbClr val="545454"/>
              </a:solidFill>
              <a:latin typeface="Arial"/>
              <a:ea typeface="Arial"/>
              <a:cs typeface="Arial"/>
              <a:sym typeface="Arial"/>
            </a:endParaRPr>
          </a:p>
          <a:p>
            <a:pPr marL="0" marR="0" lvl="0" indent="0" algn="l" rtl="0">
              <a:lnSpc>
                <a:spcPct val="80555"/>
              </a:lnSpc>
              <a:spcBef>
                <a:spcPts val="400"/>
              </a:spcBef>
              <a:spcAft>
                <a:spcPts val="0"/>
              </a:spcAft>
              <a:buClr>
                <a:schemeClr val="accent4"/>
              </a:buClr>
              <a:buSzPts val="3600"/>
              <a:buFont typeface="Microsoft JhengHei"/>
              <a:buNone/>
            </a:pPr>
            <a:endParaRPr sz="3600" b="0" i="0" u="none" strike="noStrike" cap="none">
              <a:solidFill>
                <a:srgbClr val="545454"/>
              </a:solidFill>
              <a:latin typeface="Arial"/>
              <a:ea typeface="Arial"/>
              <a:cs typeface="Arial"/>
              <a:sym typeface="Arial"/>
            </a:endParaRPr>
          </a:p>
          <a:p>
            <a:pPr marL="281177" marR="0" lvl="0" indent="-281177" algn="l" rtl="0">
              <a:lnSpc>
                <a:spcPct val="80555"/>
              </a:lnSpc>
              <a:spcBef>
                <a:spcPts val="400"/>
              </a:spcBef>
              <a:spcAft>
                <a:spcPts val="0"/>
              </a:spcAft>
              <a:buClr>
                <a:schemeClr val="accent4"/>
              </a:buClr>
              <a:buSzPts val="3600"/>
              <a:buFont typeface="Microsoft JhengHei"/>
              <a:buChar char="●"/>
            </a:pPr>
            <a:r>
              <a:rPr lang="zh-TW" sz="3600" b="1" i="0" u="none" strike="noStrike" cap="none">
                <a:solidFill>
                  <a:schemeClr val="accent4"/>
                </a:solidFill>
                <a:latin typeface="Microsoft JhengHei"/>
                <a:ea typeface="Microsoft JhengHei"/>
                <a:cs typeface="Microsoft JhengHei"/>
                <a:sym typeface="Microsoft JhengHei"/>
              </a:rPr>
              <a:t>  流程展示</a:t>
            </a:r>
            <a:endParaRPr sz="3600" b="0" i="0" u="none" strike="noStrike" cap="none">
              <a:solidFill>
                <a:srgbClr val="54545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txBox="1">
            <a:spLocks noGrp="1"/>
          </p:cNvSpPr>
          <p:nvPr>
            <p:ph type="sldNum" idx="12"/>
          </p:nvPr>
        </p:nvSpPr>
        <p:spPr>
          <a:xfrm>
            <a:off x="4574840" y="6649853"/>
            <a:ext cx="174773" cy="226987"/>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a:t>5</a:t>
            </a:fld>
            <a:endParaRPr/>
          </a:p>
        </p:txBody>
      </p:sp>
      <p:sp>
        <p:nvSpPr>
          <p:cNvPr id="82" name="Google Shape;82;p5"/>
          <p:cNvSpPr txBox="1">
            <a:spLocks noGrp="1"/>
          </p:cNvSpPr>
          <p:nvPr>
            <p:ph type="title" idx="4294967295"/>
          </p:nvPr>
        </p:nvSpPr>
        <p:spPr>
          <a:xfrm>
            <a:off x="632519" y="380734"/>
            <a:ext cx="8640962" cy="681021"/>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3348"/>
              <a:buFont typeface="Microsoft JhengHei"/>
              <a:buNone/>
            </a:pPr>
            <a:r>
              <a:rPr lang="zh-TW" sz="4000" b="1" i="0" u="none" strike="noStrike" cap="none">
                <a:solidFill>
                  <a:schemeClr val="accent4"/>
                </a:solidFill>
                <a:latin typeface="Microsoft JhengHei"/>
                <a:ea typeface="Microsoft JhengHei"/>
                <a:cs typeface="Microsoft JhengHei"/>
                <a:sym typeface="Microsoft JhengHei"/>
              </a:rPr>
              <a:t>創作動機及目的</a:t>
            </a:r>
            <a:endParaRPr sz="4000" b="1" i="0" u="none" strike="noStrike" cap="none">
              <a:solidFill>
                <a:schemeClr val="accent4"/>
              </a:solidFill>
              <a:latin typeface="Microsoft JhengHei"/>
              <a:ea typeface="Microsoft JhengHei"/>
              <a:cs typeface="Microsoft JhengHei"/>
              <a:sym typeface="Microsoft JhengHei"/>
            </a:endParaRPr>
          </a:p>
        </p:txBody>
      </p:sp>
      <p:sp>
        <p:nvSpPr>
          <p:cNvPr id="83" name="Google Shape;83;p5"/>
          <p:cNvSpPr txBox="1"/>
          <p:nvPr/>
        </p:nvSpPr>
        <p:spPr>
          <a:xfrm>
            <a:off x="1100999" y="1656377"/>
            <a:ext cx="7704000" cy="4069800"/>
          </a:xfrm>
          <a:prstGeom prst="rect">
            <a:avLst/>
          </a:prstGeom>
          <a:noFill/>
          <a:ln>
            <a:noFill/>
          </a:ln>
        </p:spPr>
        <p:txBody>
          <a:bodyPr spcFirstLastPara="1" wrap="square" lIns="45700" tIns="45700" rIns="45700" bIns="45700" anchor="t" anchorCtr="0">
            <a:spAutoFit/>
          </a:bodyPr>
          <a:lstStyle/>
          <a:p>
            <a:pPr marL="0" marR="0" lvl="0" indent="0" algn="l" rtl="0">
              <a:lnSpc>
                <a:spcPct val="115000"/>
              </a:lnSpc>
              <a:spcBef>
                <a:spcPts val="0"/>
              </a:spcBef>
              <a:spcAft>
                <a:spcPts val="0"/>
              </a:spcAft>
              <a:buClr>
                <a:schemeClr val="accent4"/>
              </a:buClr>
              <a:buSzPts val="2800"/>
              <a:buFont typeface="Microsoft JhengHei"/>
              <a:buNone/>
            </a:pPr>
            <a:r>
              <a:rPr lang="zh-TW" sz="2800" b="1">
                <a:solidFill>
                  <a:schemeClr val="accent4"/>
                </a:solidFill>
                <a:latin typeface="Microsoft JhengHei"/>
                <a:ea typeface="Microsoft JhengHei"/>
                <a:cs typeface="Microsoft JhengHei"/>
                <a:sym typeface="Microsoft JhengHei"/>
              </a:rPr>
              <a:t>　　</a:t>
            </a:r>
            <a:r>
              <a:rPr lang="zh-TW" sz="2800" b="1" i="0" u="none" strike="noStrike" cap="none">
                <a:solidFill>
                  <a:schemeClr val="accent4"/>
                </a:solidFill>
                <a:latin typeface="Microsoft JhengHei"/>
                <a:ea typeface="Microsoft JhengHei"/>
                <a:cs typeface="Microsoft JhengHei"/>
                <a:sym typeface="Microsoft JhengHei"/>
              </a:rPr>
              <a:t>專案命名為Din We(台語的訂位)，親子餐廳訂位的網站平台，目的是要讓廣大身為上班族的父母親能夠在休假之時不費力且輕易的使用此平台搜尋到心目中理想、適合孩子遊玩及用餐的餐廳。</a:t>
            </a:r>
            <a:endParaRPr sz="2800" b="1" i="0" u="none" strike="noStrike" cap="none">
              <a:solidFill>
                <a:schemeClr val="accent4"/>
              </a:solidFill>
              <a:latin typeface="Microsoft JhengHei"/>
              <a:ea typeface="Microsoft JhengHei"/>
              <a:cs typeface="Microsoft JhengHei"/>
              <a:sym typeface="Microsoft JhengHei"/>
            </a:endParaRPr>
          </a:p>
          <a:p>
            <a:pPr marL="0" marR="0" lvl="0" indent="0" algn="l" rtl="0">
              <a:lnSpc>
                <a:spcPct val="115000"/>
              </a:lnSpc>
              <a:spcBef>
                <a:spcPts val="600"/>
              </a:spcBef>
              <a:spcAft>
                <a:spcPts val="1000"/>
              </a:spcAft>
              <a:buClr>
                <a:schemeClr val="accent4"/>
              </a:buClr>
              <a:buSzPts val="2800"/>
              <a:buFont typeface="Microsoft JhengHei"/>
              <a:buNone/>
            </a:pPr>
            <a:r>
              <a:rPr lang="zh-TW" sz="2800" b="1">
                <a:solidFill>
                  <a:schemeClr val="accent4"/>
                </a:solidFill>
                <a:latin typeface="Microsoft JhengHei"/>
                <a:ea typeface="Microsoft JhengHei"/>
                <a:cs typeface="Microsoft JhengHei"/>
                <a:sym typeface="Microsoft JhengHei"/>
              </a:rPr>
              <a:t>　　</a:t>
            </a:r>
            <a:r>
              <a:rPr lang="zh-TW" sz="2800" b="1" i="0" u="none" strike="noStrike" cap="none">
                <a:solidFill>
                  <a:schemeClr val="accent4"/>
                </a:solidFill>
                <a:latin typeface="Microsoft JhengHei"/>
                <a:ea typeface="Microsoft JhengHei"/>
                <a:cs typeface="Microsoft JhengHei"/>
                <a:sym typeface="Microsoft JhengHei"/>
              </a:rPr>
              <a:t>為了讓父母親與孩子找到一個舒適，並且放鬆的環境下享受美食，「Din we」平台是使用者的最佳選擇。</a:t>
            </a:r>
            <a:endParaRPr sz="2800" b="1" i="0" u="none" strike="noStrike" cap="none">
              <a:solidFill>
                <a:schemeClr val="accent4"/>
              </a:solidFill>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sldNum" idx="12"/>
          </p:nvPr>
        </p:nvSpPr>
        <p:spPr>
          <a:xfrm>
            <a:off x="4574840" y="6649853"/>
            <a:ext cx="174773" cy="226987"/>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a:t>6</a:t>
            </a:fld>
            <a:endParaRPr/>
          </a:p>
        </p:txBody>
      </p:sp>
      <p:sp>
        <p:nvSpPr>
          <p:cNvPr id="89" name="Google Shape;89;p6"/>
          <p:cNvSpPr txBox="1">
            <a:spLocks noGrp="1"/>
          </p:cNvSpPr>
          <p:nvPr>
            <p:ph type="body" idx="1"/>
          </p:nvPr>
        </p:nvSpPr>
        <p:spPr>
          <a:xfrm>
            <a:off x="1100999" y="3293577"/>
            <a:ext cx="7704000" cy="2505900"/>
          </a:xfrm>
          <a:prstGeom prst="rect">
            <a:avLst/>
          </a:prstGeom>
          <a:noFill/>
          <a:ln>
            <a:noFill/>
          </a:ln>
        </p:spPr>
        <p:txBody>
          <a:bodyPr spcFirstLastPara="1" wrap="square" lIns="45700" tIns="45700" rIns="45700" bIns="45700" anchor="t" anchorCtr="0">
            <a:spAutoFit/>
          </a:bodyPr>
          <a:lstStyle/>
          <a:p>
            <a:pPr marL="0" marR="0" lvl="0" indent="0" algn="l" rtl="0">
              <a:lnSpc>
                <a:spcPct val="115000"/>
              </a:lnSpc>
              <a:spcBef>
                <a:spcPts val="0"/>
              </a:spcBef>
              <a:spcAft>
                <a:spcPts val="0"/>
              </a:spcAft>
              <a:buClr>
                <a:srgbClr val="FFFFFF"/>
              </a:buClr>
              <a:buSzPts val="2800"/>
              <a:buFont typeface="Microsoft JhengHei"/>
              <a:buNone/>
            </a:pPr>
            <a:r>
              <a:rPr lang="zh-TW">
                <a:solidFill>
                  <a:schemeClr val="accent4"/>
                </a:solidFill>
              </a:rPr>
              <a:t>　　</a:t>
            </a:r>
            <a:r>
              <a:rPr lang="zh-TW" sz="2800" b="1" i="0" u="none" strike="noStrike" cap="none">
                <a:solidFill>
                  <a:schemeClr val="accent4"/>
                </a:solidFill>
                <a:latin typeface="Microsoft JhengHei"/>
                <a:ea typeface="Microsoft JhengHei"/>
                <a:cs typeface="Microsoft JhengHei"/>
                <a:sym typeface="Microsoft JhengHei"/>
              </a:rPr>
              <a:t>關於LOGO設計上的部分，我們團隊使用暖調色系，並且讓人感受到正向、開朗的太陽黃，我們增加了與餐廳有關的元素，包括餐盤、餐蓋與用餐的餐具，目的是讓使用者一目瞭然的知道我們是餐廳</a:t>
            </a:r>
            <a:r>
              <a:rPr lang="zh-TW">
                <a:solidFill>
                  <a:schemeClr val="accent4"/>
                </a:solidFill>
              </a:rPr>
              <a:t>相關</a:t>
            </a:r>
            <a:r>
              <a:rPr lang="zh-TW" sz="2800" b="1" i="0" u="none" strike="noStrike" cap="none">
                <a:solidFill>
                  <a:schemeClr val="accent4"/>
                </a:solidFill>
                <a:latin typeface="Microsoft JhengHei"/>
                <a:ea typeface="Microsoft JhengHei"/>
                <a:cs typeface="Microsoft JhengHei"/>
                <a:sym typeface="Microsoft JhengHei"/>
              </a:rPr>
              <a:t>平台。</a:t>
            </a:r>
            <a:endParaRPr/>
          </a:p>
        </p:txBody>
      </p:sp>
      <p:sp>
        <p:nvSpPr>
          <p:cNvPr id="90" name="Google Shape;90;p6"/>
          <p:cNvSpPr txBox="1">
            <a:spLocks noGrp="1"/>
          </p:cNvSpPr>
          <p:nvPr>
            <p:ph type="title" idx="4294967295"/>
          </p:nvPr>
        </p:nvSpPr>
        <p:spPr>
          <a:xfrm>
            <a:off x="632519" y="380734"/>
            <a:ext cx="8640962" cy="681021"/>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3348"/>
              <a:buFont typeface="Microsoft JhengHei"/>
              <a:buNone/>
            </a:pPr>
            <a:r>
              <a:rPr lang="zh-TW" sz="4000"/>
              <a:t>LOGO設計</a:t>
            </a:r>
            <a:endParaRPr sz="4000"/>
          </a:p>
        </p:txBody>
      </p:sp>
      <p:pic>
        <p:nvPicPr>
          <p:cNvPr id="91" name="Google Shape;91;p6" descr="unknown.png"/>
          <p:cNvPicPr preferRelativeResize="0"/>
          <p:nvPr/>
        </p:nvPicPr>
        <p:blipFill rotWithShape="1">
          <a:blip r:embed="rId3">
            <a:alphaModFix/>
          </a:blip>
          <a:srcRect/>
          <a:stretch/>
        </p:blipFill>
        <p:spPr>
          <a:xfrm>
            <a:off x="1707864" y="1425535"/>
            <a:ext cx="6490272" cy="1311085"/>
          </a:xfrm>
          <a:prstGeom prst="rect">
            <a:avLst/>
          </a:prstGeom>
          <a:noFill/>
          <a:ln>
            <a:noFill/>
          </a:ln>
        </p:spPr>
      </p:pic>
      <p:sp>
        <p:nvSpPr>
          <p:cNvPr id="92" name="Google Shape;92;p6"/>
          <p:cNvSpPr txBox="1"/>
          <p:nvPr/>
        </p:nvSpPr>
        <p:spPr>
          <a:xfrm>
            <a:off x="-107950" y="2406650"/>
            <a:ext cx="222674" cy="65994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4"/>
              </a:buClr>
              <a:buSzPts val="3733"/>
              <a:buFont typeface="Times"/>
              <a:buNone/>
            </a:pPr>
            <a:r>
              <a:rPr lang="zh-TW" sz="3733" b="0" i="0" u="none" strike="noStrike" cap="none" baseline="-25000">
                <a:solidFill>
                  <a:schemeClr val="accent4"/>
                </a:solidFill>
                <a:latin typeface="Times"/>
                <a:ea typeface="Times"/>
                <a:cs typeface="Times"/>
                <a:sym typeface="Times"/>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sldNum" idx="12"/>
          </p:nvPr>
        </p:nvSpPr>
        <p:spPr>
          <a:xfrm>
            <a:off x="4574840" y="6649853"/>
            <a:ext cx="174773" cy="226987"/>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sz="1000">
                <a:solidFill>
                  <a:srgbClr val="FFFFFF"/>
                </a:solidFill>
              </a:rPr>
              <a:t>7</a:t>
            </a:fld>
            <a:endParaRPr/>
          </a:p>
        </p:txBody>
      </p:sp>
      <p:sp>
        <p:nvSpPr>
          <p:cNvPr id="98" name="Google Shape;98;p7"/>
          <p:cNvSpPr txBox="1">
            <a:spLocks noGrp="1"/>
          </p:cNvSpPr>
          <p:nvPr>
            <p:ph type="title" idx="4294967295"/>
          </p:nvPr>
        </p:nvSpPr>
        <p:spPr>
          <a:xfrm>
            <a:off x="632544" y="378834"/>
            <a:ext cx="8640900" cy="68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3348"/>
              <a:buFont typeface="Microsoft JhengHei"/>
              <a:buNone/>
            </a:pPr>
            <a:r>
              <a:rPr lang="zh-TW" sz="4000"/>
              <a:t>開發技術及工具</a:t>
            </a:r>
            <a:endParaRPr sz="4000"/>
          </a:p>
        </p:txBody>
      </p:sp>
      <p:sp>
        <p:nvSpPr>
          <p:cNvPr id="99" name="Google Shape;99;p7"/>
          <p:cNvSpPr txBox="1"/>
          <p:nvPr/>
        </p:nvSpPr>
        <p:spPr>
          <a:xfrm>
            <a:off x="283700" y="3679874"/>
            <a:ext cx="8601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sz="2800" b="1" i="0" u="none" strike="noStrike" cap="none">
                <a:solidFill>
                  <a:schemeClr val="accent4"/>
                </a:solidFill>
                <a:latin typeface="Microsoft JhengHei"/>
                <a:ea typeface="Microsoft JhengHei"/>
                <a:cs typeface="Microsoft JhengHei"/>
                <a:sym typeface="Microsoft JhengHei"/>
              </a:rPr>
              <a:t>後端</a:t>
            </a:r>
            <a:endParaRPr sz="1400" b="0" i="0" u="none" strike="noStrike" cap="none">
              <a:solidFill>
                <a:srgbClr val="000000"/>
              </a:solidFill>
              <a:latin typeface="Arial"/>
              <a:ea typeface="Arial"/>
              <a:cs typeface="Arial"/>
              <a:sym typeface="Arial"/>
            </a:endParaRPr>
          </a:p>
        </p:txBody>
      </p:sp>
      <p:pic>
        <p:nvPicPr>
          <p:cNvPr id="100" name="Google Shape;100;p7" descr="unknown.png"/>
          <p:cNvPicPr preferRelativeResize="0"/>
          <p:nvPr/>
        </p:nvPicPr>
        <p:blipFill rotWithShape="1">
          <a:blip r:embed="rId3">
            <a:alphaModFix/>
          </a:blip>
          <a:srcRect/>
          <a:stretch/>
        </p:blipFill>
        <p:spPr>
          <a:xfrm>
            <a:off x="5579093" y="1722716"/>
            <a:ext cx="1241490" cy="993192"/>
          </a:xfrm>
          <a:prstGeom prst="rect">
            <a:avLst/>
          </a:prstGeom>
          <a:noFill/>
          <a:ln>
            <a:noFill/>
          </a:ln>
        </p:spPr>
      </p:pic>
      <p:pic>
        <p:nvPicPr>
          <p:cNvPr id="101" name="Google Shape;101;p7" descr="unknown.png"/>
          <p:cNvPicPr preferRelativeResize="0"/>
          <p:nvPr/>
        </p:nvPicPr>
        <p:blipFill rotWithShape="1">
          <a:blip r:embed="rId4">
            <a:alphaModFix/>
          </a:blip>
          <a:srcRect/>
          <a:stretch/>
        </p:blipFill>
        <p:spPr>
          <a:xfrm>
            <a:off x="3373077" y="3515583"/>
            <a:ext cx="2926698" cy="851765"/>
          </a:xfrm>
          <a:prstGeom prst="rect">
            <a:avLst/>
          </a:prstGeom>
          <a:noFill/>
          <a:ln>
            <a:noFill/>
          </a:ln>
        </p:spPr>
      </p:pic>
      <p:pic>
        <p:nvPicPr>
          <p:cNvPr id="102" name="Google Shape;102;p7" descr="影像"/>
          <p:cNvPicPr preferRelativeResize="0"/>
          <p:nvPr/>
        </p:nvPicPr>
        <p:blipFill rotWithShape="1">
          <a:blip r:embed="rId5">
            <a:alphaModFix/>
          </a:blip>
          <a:srcRect/>
          <a:stretch/>
        </p:blipFill>
        <p:spPr>
          <a:xfrm>
            <a:off x="8172848" y="3389871"/>
            <a:ext cx="1353341" cy="1103190"/>
          </a:xfrm>
          <a:prstGeom prst="rect">
            <a:avLst/>
          </a:prstGeom>
          <a:noFill/>
          <a:ln>
            <a:noFill/>
          </a:ln>
        </p:spPr>
      </p:pic>
      <p:pic>
        <p:nvPicPr>
          <p:cNvPr id="103" name="Google Shape;103;p7" descr="影像"/>
          <p:cNvPicPr preferRelativeResize="0"/>
          <p:nvPr/>
        </p:nvPicPr>
        <p:blipFill rotWithShape="1">
          <a:blip r:embed="rId6">
            <a:alphaModFix/>
          </a:blip>
          <a:srcRect/>
          <a:stretch/>
        </p:blipFill>
        <p:spPr>
          <a:xfrm>
            <a:off x="7058061" y="1704853"/>
            <a:ext cx="1028918" cy="1028918"/>
          </a:xfrm>
          <a:prstGeom prst="rect">
            <a:avLst/>
          </a:prstGeom>
          <a:noFill/>
          <a:ln>
            <a:noFill/>
          </a:ln>
        </p:spPr>
      </p:pic>
      <p:pic>
        <p:nvPicPr>
          <p:cNvPr id="104" name="Google Shape;104;p7" descr="影像"/>
          <p:cNvPicPr preferRelativeResize="0"/>
          <p:nvPr/>
        </p:nvPicPr>
        <p:blipFill rotWithShape="1">
          <a:blip r:embed="rId7">
            <a:alphaModFix/>
          </a:blip>
          <a:srcRect l="20667" r="18633"/>
          <a:stretch/>
        </p:blipFill>
        <p:spPr>
          <a:xfrm>
            <a:off x="8324440" y="1532449"/>
            <a:ext cx="1268975" cy="1373725"/>
          </a:xfrm>
          <a:prstGeom prst="rect">
            <a:avLst/>
          </a:prstGeom>
          <a:noFill/>
          <a:ln>
            <a:noFill/>
          </a:ln>
        </p:spPr>
      </p:pic>
      <p:pic>
        <p:nvPicPr>
          <p:cNvPr id="105" name="Google Shape;105;p7" descr="影像"/>
          <p:cNvPicPr preferRelativeResize="0"/>
          <p:nvPr/>
        </p:nvPicPr>
        <p:blipFill rotWithShape="1">
          <a:blip r:embed="rId8">
            <a:alphaModFix/>
          </a:blip>
          <a:srcRect/>
          <a:stretch/>
        </p:blipFill>
        <p:spPr>
          <a:xfrm>
            <a:off x="4312715" y="1704853"/>
            <a:ext cx="1028918" cy="1028918"/>
          </a:xfrm>
          <a:prstGeom prst="rect">
            <a:avLst/>
          </a:prstGeom>
          <a:noFill/>
          <a:ln>
            <a:noFill/>
          </a:ln>
        </p:spPr>
      </p:pic>
      <p:pic>
        <p:nvPicPr>
          <p:cNvPr id="106" name="Google Shape;106;p7" descr="影像"/>
          <p:cNvPicPr preferRelativeResize="0"/>
          <p:nvPr/>
        </p:nvPicPr>
        <p:blipFill rotWithShape="1">
          <a:blip r:embed="rId9">
            <a:alphaModFix/>
          </a:blip>
          <a:srcRect/>
          <a:stretch/>
        </p:blipFill>
        <p:spPr>
          <a:xfrm>
            <a:off x="1317535" y="1584817"/>
            <a:ext cx="1268989" cy="1268989"/>
          </a:xfrm>
          <a:prstGeom prst="rect">
            <a:avLst/>
          </a:prstGeom>
          <a:noFill/>
          <a:ln>
            <a:noFill/>
          </a:ln>
        </p:spPr>
      </p:pic>
      <p:pic>
        <p:nvPicPr>
          <p:cNvPr id="107" name="Google Shape;107;p7" descr="影像"/>
          <p:cNvPicPr preferRelativeResize="0"/>
          <p:nvPr/>
        </p:nvPicPr>
        <p:blipFill rotWithShape="1">
          <a:blip r:embed="rId10">
            <a:alphaModFix/>
          </a:blip>
          <a:srcRect/>
          <a:stretch/>
        </p:blipFill>
        <p:spPr>
          <a:xfrm>
            <a:off x="2784894" y="1604820"/>
            <a:ext cx="1228982" cy="1228982"/>
          </a:xfrm>
          <a:prstGeom prst="rect">
            <a:avLst/>
          </a:prstGeom>
          <a:noFill/>
          <a:ln>
            <a:noFill/>
          </a:ln>
        </p:spPr>
      </p:pic>
      <p:pic>
        <p:nvPicPr>
          <p:cNvPr id="108" name="Google Shape;108;p7" descr="影像"/>
          <p:cNvPicPr preferRelativeResize="0"/>
          <p:nvPr/>
        </p:nvPicPr>
        <p:blipFill rotWithShape="1">
          <a:blip r:embed="rId11">
            <a:alphaModFix/>
          </a:blip>
          <a:srcRect/>
          <a:stretch/>
        </p:blipFill>
        <p:spPr>
          <a:xfrm>
            <a:off x="1390242" y="3136188"/>
            <a:ext cx="1610556" cy="1610556"/>
          </a:xfrm>
          <a:prstGeom prst="rect">
            <a:avLst/>
          </a:prstGeom>
          <a:noFill/>
          <a:ln>
            <a:noFill/>
          </a:ln>
        </p:spPr>
      </p:pic>
      <p:sp>
        <p:nvSpPr>
          <p:cNvPr id="109" name="Google Shape;109;p7"/>
          <p:cNvSpPr txBox="1"/>
          <p:nvPr/>
        </p:nvSpPr>
        <p:spPr>
          <a:xfrm>
            <a:off x="283700" y="1957712"/>
            <a:ext cx="8601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sz="2800" b="1" i="0" u="none" strike="noStrike" cap="none">
                <a:solidFill>
                  <a:schemeClr val="accent4"/>
                </a:solidFill>
                <a:latin typeface="Microsoft JhengHei"/>
                <a:ea typeface="Microsoft JhengHei"/>
                <a:cs typeface="Microsoft JhengHei"/>
                <a:sym typeface="Microsoft JhengHei"/>
              </a:rPr>
              <a:t>前端</a:t>
            </a:r>
            <a:endParaRPr sz="1400" b="0" i="0" u="none" strike="noStrike" cap="none">
              <a:solidFill>
                <a:srgbClr val="000000"/>
              </a:solidFill>
              <a:latin typeface="Arial"/>
              <a:ea typeface="Arial"/>
              <a:cs typeface="Arial"/>
              <a:sym typeface="Arial"/>
            </a:endParaRPr>
          </a:p>
        </p:txBody>
      </p:sp>
      <p:pic>
        <p:nvPicPr>
          <p:cNvPr id="110" name="Google Shape;110;p7"/>
          <p:cNvPicPr preferRelativeResize="0"/>
          <p:nvPr/>
        </p:nvPicPr>
        <p:blipFill rotWithShape="1">
          <a:blip r:embed="rId12">
            <a:alphaModFix/>
          </a:blip>
          <a:srcRect/>
          <a:stretch/>
        </p:blipFill>
        <p:spPr>
          <a:xfrm>
            <a:off x="1317532" y="5204150"/>
            <a:ext cx="2200703" cy="918975"/>
          </a:xfrm>
          <a:prstGeom prst="rect">
            <a:avLst/>
          </a:prstGeom>
          <a:noFill/>
          <a:ln>
            <a:noFill/>
          </a:ln>
        </p:spPr>
      </p:pic>
      <p:pic>
        <p:nvPicPr>
          <p:cNvPr id="111" name="Google Shape;111;p7"/>
          <p:cNvPicPr preferRelativeResize="0"/>
          <p:nvPr/>
        </p:nvPicPr>
        <p:blipFill rotWithShape="1">
          <a:blip r:embed="rId13">
            <a:alphaModFix/>
          </a:blip>
          <a:srcRect/>
          <a:stretch/>
        </p:blipFill>
        <p:spPr>
          <a:xfrm>
            <a:off x="3879034" y="5204150"/>
            <a:ext cx="3028031" cy="918975"/>
          </a:xfrm>
          <a:prstGeom prst="rect">
            <a:avLst/>
          </a:prstGeom>
          <a:noFill/>
          <a:ln>
            <a:noFill/>
          </a:ln>
        </p:spPr>
      </p:pic>
      <p:sp>
        <p:nvSpPr>
          <p:cNvPr id="112" name="Google Shape;112;p7"/>
          <p:cNvSpPr txBox="1"/>
          <p:nvPr/>
        </p:nvSpPr>
        <p:spPr>
          <a:xfrm>
            <a:off x="283700" y="5402037"/>
            <a:ext cx="860100" cy="5232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sz="2800" b="1" i="0" u="none" strike="noStrike" cap="none">
                <a:solidFill>
                  <a:schemeClr val="accent4"/>
                </a:solidFill>
                <a:latin typeface="Microsoft JhengHei"/>
                <a:ea typeface="Microsoft JhengHei"/>
                <a:cs typeface="Microsoft JhengHei"/>
                <a:sym typeface="Microsoft JhengHei"/>
              </a:rPr>
              <a:t>其他</a:t>
            </a:r>
            <a:endParaRPr sz="1400" b="0" i="0" u="none" strike="noStrike" cap="none">
              <a:solidFill>
                <a:srgbClr val="000000"/>
              </a:solidFill>
              <a:latin typeface="Arial"/>
              <a:ea typeface="Arial"/>
              <a:cs typeface="Arial"/>
              <a:sym typeface="Arial"/>
            </a:endParaRPr>
          </a:p>
        </p:txBody>
      </p:sp>
      <p:pic>
        <p:nvPicPr>
          <p:cNvPr id="113" name="Google Shape;113;p7"/>
          <p:cNvPicPr preferRelativeResize="0"/>
          <p:nvPr/>
        </p:nvPicPr>
        <p:blipFill rotWithShape="1">
          <a:blip r:embed="rId14">
            <a:alphaModFix/>
          </a:blip>
          <a:srcRect l="25487" t="26161" r="25487" b="25931"/>
          <a:stretch/>
        </p:blipFill>
        <p:spPr>
          <a:xfrm>
            <a:off x="8488763" y="5204150"/>
            <a:ext cx="940362" cy="918975"/>
          </a:xfrm>
          <a:prstGeom prst="rect">
            <a:avLst/>
          </a:prstGeom>
          <a:noFill/>
          <a:ln>
            <a:noFill/>
          </a:ln>
        </p:spPr>
      </p:pic>
      <p:pic>
        <p:nvPicPr>
          <p:cNvPr id="114" name="Google Shape;114;p7"/>
          <p:cNvPicPr preferRelativeResize="0"/>
          <p:nvPr/>
        </p:nvPicPr>
        <p:blipFill rotWithShape="1">
          <a:blip r:embed="rId15">
            <a:alphaModFix/>
          </a:blip>
          <a:srcRect/>
          <a:stretch/>
        </p:blipFill>
        <p:spPr>
          <a:xfrm>
            <a:off x="7267864" y="5233587"/>
            <a:ext cx="860100" cy="860100"/>
          </a:xfrm>
          <a:prstGeom prst="rect">
            <a:avLst/>
          </a:prstGeom>
          <a:noFill/>
          <a:ln>
            <a:noFill/>
          </a:ln>
        </p:spPr>
      </p:pic>
      <p:pic>
        <p:nvPicPr>
          <p:cNvPr id="115" name="Google Shape;115;p7"/>
          <p:cNvPicPr preferRelativeResize="0"/>
          <p:nvPr/>
        </p:nvPicPr>
        <p:blipFill rotWithShape="1">
          <a:blip r:embed="rId16">
            <a:alphaModFix/>
          </a:blip>
          <a:srcRect r="73280"/>
          <a:stretch/>
        </p:blipFill>
        <p:spPr>
          <a:xfrm>
            <a:off x="6672053" y="3377975"/>
            <a:ext cx="1128517" cy="110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sldNum" idx="12"/>
          </p:nvPr>
        </p:nvSpPr>
        <p:spPr>
          <a:xfrm>
            <a:off x="4574840" y="6649853"/>
            <a:ext cx="174773" cy="226987"/>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sz="1000">
                <a:solidFill>
                  <a:srgbClr val="FFFFFF"/>
                </a:solidFill>
              </a:rPr>
              <a:t>8</a:t>
            </a:fld>
            <a:endParaRPr/>
          </a:p>
        </p:txBody>
      </p:sp>
      <p:sp>
        <p:nvSpPr>
          <p:cNvPr id="121" name="Google Shape;121;p8"/>
          <p:cNvSpPr txBox="1">
            <a:spLocks noGrp="1"/>
          </p:cNvSpPr>
          <p:nvPr>
            <p:ph type="title" idx="4294967295"/>
          </p:nvPr>
        </p:nvSpPr>
        <p:spPr>
          <a:xfrm>
            <a:off x="632544" y="383700"/>
            <a:ext cx="8640900" cy="68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3348"/>
              <a:buFont typeface="Microsoft JhengHei"/>
              <a:buNone/>
            </a:pPr>
            <a:r>
              <a:rPr lang="zh-TW" sz="4000"/>
              <a:t>網站架構圖</a:t>
            </a:r>
            <a:endParaRPr sz="4000"/>
          </a:p>
        </p:txBody>
      </p:sp>
      <p:pic>
        <p:nvPicPr>
          <p:cNvPr id="122" name="Google Shape;122;p8"/>
          <p:cNvPicPr preferRelativeResize="0"/>
          <p:nvPr/>
        </p:nvPicPr>
        <p:blipFill>
          <a:blip r:embed="rId3">
            <a:alphaModFix/>
          </a:blip>
          <a:stretch>
            <a:fillRect/>
          </a:stretch>
        </p:blipFill>
        <p:spPr>
          <a:xfrm>
            <a:off x="682800" y="1064700"/>
            <a:ext cx="8540399" cy="52803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3e49a27369_4_13"/>
          <p:cNvSpPr txBox="1">
            <a:spLocks noGrp="1"/>
          </p:cNvSpPr>
          <p:nvPr>
            <p:ph type="sldNum" idx="12"/>
          </p:nvPr>
        </p:nvSpPr>
        <p:spPr>
          <a:xfrm>
            <a:off x="4574856" y="6649850"/>
            <a:ext cx="275400" cy="246300"/>
          </a:xfrm>
          <a:prstGeom prst="rect">
            <a:avLst/>
          </a:prstGeom>
          <a:noFill/>
          <a:ln>
            <a:noFill/>
          </a:ln>
        </p:spPr>
        <p:txBody>
          <a:bodyPr spcFirstLastPara="1" wrap="square" lIns="45700" tIns="45700" rIns="45700" bIns="45700" anchor="t" anchorCtr="0">
            <a:spAutoFit/>
          </a:bodyPr>
          <a:lstStyle/>
          <a:p>
            <a:pPr marL="0" lvl="0" indent="0" algn="l" rtl="0">
              <a:lnSpc>
                <a:spcPct val="100000"/>
              </a:lnSpc>
              <a:spcBef>
                <a:spcPts val="0"/>
              </a:spcBef>
              <a:spcAft>
                <a:spcPts val="0"/>
              </a:spcAft>
              <a:buClr>
                <a:srgbClr val="FFFFFF"/>
              </a:buClr>
              <a:buSzPts val="1000"/>
              <a:buFont typeface="Arial"/>
              <a:buNone/>
            </a:pPr>
            <a:fld id="{00000000-1234-1234-1234-123412341234}" type="slidenum">
              <a:rPr lang="en-US" altLang="zh-TW"/>
              <a:t>9</a:t>
            </a:fld>
            <a:endParaRPr/>
          </a:p>
        </p:txBody>
      </p:sp>
      <p:sp>
        <p:nvSpPr>
          <p:cNvPr id="158" name="Google Shape;158;g23e49a27369_4_13"/>
          <p:cNvSpPr txBox="1">
            <a:spLocks noGrp="1"/>
          </p:cNvSpPr>
          <p:nvPr>
            <p:ph type="title" idx="4294967295"/>
          </p:nvPr>
        </p:nvSpPr>
        <p:spPr>
          <a:xfrm>
            <a:off x="632519" y="380734"/>
            <a:ext cx="8640900" cy="6810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chemeClr val="accent4"/>
              </a:buClr>
              <a:buSzPts val="3348"/>
              <a:buFont typeface="Microsoft JhengHei"/>
              <a:buNone/>
            </a:pPr>
            <a:r>
              <a:rPr lang="zh-TW" sz="4000"/>
              <a:t>人物設定</a:t>
            </a:r>
            <a:endParaRPr sz="4000"/>
          </a:p>
        </p:txBody>
      </p:sp>
      <p:sp>
        <p:nvSpPr>
          <p:cNvPr id="159" name="Google Shape;159;g23e49a27369_4_13"/>
          <p:cNvSpPr txBox="1"/>
          <p:nvPr/>
        </p:nvSpPr>
        <p:spPr>
          <a:xfrm>
            <a:off x="-107950" y="2406650"/>
            <a:ext cx="222600" cy="6669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chemeClr val="accent4"/>
              </a:buClr>
              <a:buSzPts val="3733"/>
              <a:buFont typeface="Times"/>
              <a:buNone/>
            </a:pPr>
            <a:r>
              <a:rPr lang="zh-TW" sz="3733" b="0" i="0" u="none" strike="noStrike" cap="none" baseline="-25000">
                <a:solidFill>
                  <a:schemeClr val="accent4"/>
                </a:solidFill>
                <a:latin typeface="Times"/>
                <a:ea typeface="Times"/>
                <a:cs typeface="Times"/>
                <a:sym typeface="Times"/>
              </a:rPr>
              <a:t> </a:t>
            </a:r>
            <a:endParaRPr sz="1400" b="0" i="0" u="none" strike="noStrike" cap="none">
              <a:solidFill>
                <a:srgbClr val="000000"/>
              </a:solidFill>
              <a:latin typeface="Arial"/>
              <a:ea typeface="Arial"/>
              <a:cs typeface="Arial"/>
              <a:sym typeface="Arial"/>
            </a:endParaRPr>
          </a:p>
        </p:txBody>
      </p:sp>
      <p:pic>
        <p:nvPicPr>
          <p:cNvPr id="160" name="Google Shape;160;g23e49a27369_4_13"/>
          <p:cNvPicPr preferRelativeResize="0"/>
          <p:nvPr/>
        </p:nvPicPr>
        <p:blipFill rotWithShape="1">
          <a:blip r:embed="rId3">
            <a:alphaModFix/>
          </a:blip>
          <a:srcRect/>
          <a:stretch/>
        </p:blipFill>
        <p:spPr>
          <a:xfrm>
            <a:off x="632525" y="2406659"/>
            <a:ext cx="3514725" cy="3810000"/>
          </a:xfrm>
          <a:prstGeom prst="rect">
            <a:avLst/>
          </a:prstGeom>
          <a:noFill/>
          <a:ln>
            <a:noFill/>
          </a:ln>
        </p:spPr>
      </p:pic>
      <p:pic>
        <p:nvPicPr>
          <p:cNvPr id="161" name="Google Shape;161;g23e49a27369_4_13"/>
          <p:cNvPicPr preferRelativeResize="0"/>
          <p:nvPr/>
        </p:nvPicPr>
        <p:blipFill rotWithShape="1">
          <a:blip r:embed="rId4">
            <a:alphaModFix/>
          </a:blip>
          <a:srcRect/>
          <a:stretch/>
        </p:blipFill>
        <p:spPr>
          <a:xfrm>
            <a:off x="967975" y="1707813"/>
            <a:ext cx="4265500" cy="4586550"/>
          </a:xfrm>
          <a:prstGeom prst="rect">
            <a:avLst/>
          </a:prstGeom>
          <a:noFill/>
          <a:ln>
            <a:noFill/>
          </a:ln>
        </p:spPr>
      </p:pic>
      <p:sp>
        <p:nvSpPr>
          <p:cNvPr id="162" name="Google Shape;162;g23e49a27369_4_13"/>
          <p:cNvSpPr txBox="1">
            <a:spLocks noGrp="1"/>
          </p:cNvSpPr>
          <p:nvPr>
            <p:ph type="body" idx="1"/>
          </p:nvPr>
        </p:nvSpPr>
        <p:spPr>
          <a:xfrm>
            <a:off x="5233475" y="1474950"/>
            <a:ext cx="4092900" cy="4586700"/>
          </a:xfrm>
          <a:prstGeom prst="rect">
            <a:avLst/>
          </a:prstGeom>
          <a:noFill/>
          <a:ln>
            <a:noFill/>
          </a:ln>
        </p:spPr>
        <p:txBody>
          <a:bodyPr spcFirstLastPara="1" wrap="square" lIns="45700" tIns="45700" rIns="45700" bIns="45700" anchor="ctr" anchorCtr="0">
            <a:noAutofit/>
          </a:bodyPr>
          <a:lstStyle/>
          <a:p>
            <a:pPr marL="457200" marR="0" lvl="0" indent="-342900" algn="l" rtl="0">
              <a:lnSpc>
                <a:spcPct val="150000"/>
              </a:lnSpc>
              <a:spcBef>
                <a:spcPts val="0"/>
              </a:spcBef>
              <a:spcAft>
                <a:spcPts val="0"/>
              </a:spcAft>
              <a:buClr>
                <a:schemeClr val="accent4"/>
              </a:buClr>
              <a:buSzPts val="1800"/>
              <a:buChar char="●"/>
            </a:pPr>
            <a:r>
              <a:rPr lang="zh-TW">
                <a:solidFill>
                  <a:schemeClr val="accent4"/>
                </a:solidFill>
              </a:rPr>
              <a:t>林老闆 (35歲) </a:t>
            </a:r>
            <a:endParaRPr>
              <a:solidFill>
                <a:schemeClr val="accent4"/>
              </a:solidFill>
            </a:endParaRPr>
          </a:p>
          <a:p>
            <a:pPr marL="457200" marR="0" lvl="0" indent="-342900" algn="l" rtl="0">
              <a:lnSpc>
                <a:spcPct val="150000"/>
              </a:lnSpc>
              <a:spcBef>
                <a:spcPts val="0"/>
              </a:spcBef>
              <a:spcAft>
                <a:spcPts val="0"/>
              </a:spcAft>
              <a:buClr>
                <a:schemeClr val="accent4"/>
              </a:buClr>
              <a:buSzPts val="1800"/>
              <a:buChar char="●"/>
            </a:pPr>
            <a:r>
              <a:rPr lang="zh-TW">
                <a:solidFill>
                  <a:schemeClr val="accent4"/>
                </a:solidFill>
              </a:rPr>
              <a:t>年輕企業家</a:t>
            </a:r>
            <a:endParaRPr>
              <a:solidFill>
                <a:schemeClr val="accent4"/>
              </a:solidFill>
            </a:endParaRPr>
          </a:p>
          <a:p>
            <a:pPr marL="457200" marR="0" lvl="0" indent="-342900" algn="l" rtl="0">
              <a:lnSpc>
                <a:spcPct val="150000"/>
              </a:lnSpc>
              <a:spcBef>
                <a:spcPts val="0"/>
              </a:spcBef>
              <a:spcAft>
                <a:spcPts val="0"/>
              </a:spcAft>
              <a:buClr>
                <a:schemeClr val="accent4"/>
              </a:buClr>
              <a:buSzPts val="1800"/>
              <a:buChar char="●"/>
            </a:pPr>
            <a:r>
              <a:rPr lang="zh-TW">
                <a:solidFill>
                  <a:schemeClr val="accent4"/>
                </a:solidFill>
              </a:rPr>
              <a:t>經營一間親子餐廳</a:t>
            </a:r>
            <a:endParaRPr>
              <a:solidFill>
                <a:schemeClr val="accent4"/>
              </a:solidFill>
            </a:endParaRPr>
          </a:p>
          <a:p>
            <a:pPr marL="457200" marR="0" lvl="0" indent="-342900" algn="l" rtl="0">
              <a:lnSpc>
                <a:spcPct val="150000"/>
              </a:lnSpc>
              <a:spcBef>
                <a:spcPts val="0"/>
              </a:spcBef>
              <a:spcAft>
                <a:spcPts val="0"/>
              </a:spcAft>
              <a:buClr>
                <a:schemeClr val="accent4"/>
              </a:buClr>
              <a:buSzPts val="1800"/>
              <a:buChar char="●"/>
            </a:pPr>
            <a:r>
              <a:rPr lang="zh-TW">
                <a:solidFill>
                  <a:schemeClr val="accent4"/>
                </a:solidFill>
              </a:rPr>
              <a:t>週二公休</a:t>
            </a:r>
            <a:endParaRPr>
              <a:solidFill>
                <a:schemeClr val="accent4"/>
              </a:solidFill>
            </a:endParaRPr>
          </a:p>
          <a:p>
            <a:pPr marL="457200" marR="0" lvl="0" indent="-342900" algn="l" rtl="0">
              <a:lnSpc>
                <a:spcPct val="150000"/>
              </a:lnSpc>
              <a:spcBef>
                <a:spcPts val="0"/>
              </a:spcBef>
              <a:spcAft>
                <a:spcPts val="0"/>
              </a:spcAft>
              <a:buClr>
                <a:schemeClr val="accent4"/>
              </a:buClr>
              <a:buSzPts val="1800"/>
              <a:buChar char="●"/>
            </a:pPr>
            <a:r>
              <a:rPr lang="zh-TW">
                <a:solidFill>
                  <a:schemeClr val="accent4"/>
                </a:solidFill>
              </a:rPr>
              <a:t>餐廳設施：</a:t>
            </a:r>
            <a:endParaRPr>
              <a:solidFill>
                <a:schemeClr val="accent4"/>
              </a:solidFill>
            </a:endParaRPr>
          </a:p>
          <a:p>
            <a:pPr marL="457200" marR="0" lvl="0" indent="0" algn="l" rtl="0">
              <a:lnSpc>
                <a:spcPct val="150000"/>
              </a:lnSpc>
              <a:spcBef>
                <a:spcPts val="0"/>
              </a:spcBef>
              <a:spcAft>
                <a:spcPts val="0"/>
              </a:spcAft>
              <a:buSzPts val="1800"/>
              <a:buNone/>
            </a:pPr>
            <a:r>
              <a:rPr lang="zh-TW">
                <a:solidFill>
                  <a:schemeClr val="accent4"/>
                </a:solidFill>
              </a:rPr>
              <a:t>玩具區、免費無線網路、信用卡、素食...</a:t>
            </a:r>
            <a:endParaRPr>
              <a:solidFill>
                <a:schemeClr val="accent4"/>
              </a:solidFill>
            </a:endParaRPr>
          </a:p>
        </p:txBody>
      </p:sp>
    </p:spTree>
  </p:cSld>
  <p:clrMapOvr>
    <a:masterClrMapping/>
  </p:clrMapOvr>
</p:sld>
</file>

<file path=ppt/theme/theme1.xml><?xml version="1.0" encoding="utf-8"?>
<a:theme xmlns:a="http://schemas.openxmlformats.org/drawingml/2006/main" name="2020簡報範本_light">
  <a:themeElements>
    <a:clrScheme name="2020簡報範本_light">
      <a:dk1>
        <a:srgbClr val="545454"/>
      </a:dk1>
      <a:lt1>
        <a:srgbClr val="FFFFFF"/>
      </a:lt1>
      <a:dk2>
        <a:srgbClr val="A7A7A7"/>
      </a:dk2>
      <a:lt2>
        <a:srgbClr val="535353"/>
      </a:lt2>
      <a:accent1>
        <a:srgbClr val="8F8F8F"/>
      </a:accent1>
      <a:accent2>
        <a:srgbClr val="2D8F98"/>
      </a:accent2>
      <a:accent3>
        <a:srgbClr val="F0591B"/>
      </a:accent3>
      <a:accent4>
        <a:srgbClr val="FFC000"/>
      </a:accent4>
      <a:accent5>
        <a:srgbClr val="90C115"/>
      </a:accent5>
      <a:accent6>
        <a:srgbClr val="6ECBD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0簡報範本_light">
  <a:themeElements>
    <a:clrScheme name="2020簡報範本_light">
      <a:dk1>
        <a:srgbClr val="000000"/>
      </a:dk1>
      <a:lt1>
        <a:srgbClr val="FFFFFF"/>
      </a:lt1>
      <a:dk2>
        <a:srgbClr val="A7A7A7"/>
      </a:dk2>
      <a:lt2>
        <a:srgbClr val="535353"/>
      </a:lt2>
      <a:accent1>
        <a:srgbClr val="8F8F8F"/>
      </a:accent1>
      <a:accent2>
        <a:srgbClr val="2D8F98"/>
      </a:accent2>
      <a:accent3>
        <a:srgbClr val="F0591B"/>
      </a:accent3>
      <a:accent4>
        <a:srgbClr val="FFC000"/>
      </a:accent4>
      <a:accent5>
        <a:srgbClr val="90C115"/>
      </a:accent5>
      <a:accent6>
        <a:srgbClr val="6ECBD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499</Words>
  <Application>Microsoft Office PowerPoint</Application>
  <PresentationFormat>A4 紙張 (210x297 公釐)</PresentationFormat>
  <Paragraphs>98</Paragraphs>
  <Slides>12</Slides>
  <Notes>12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Quattrocento Sans</vt:lpstr>
      <vt:lpstr>Calibri</vt:lpstr>
      <vt:lpstr>Microsoft JhengHei</vt:lpstr>
      <vt:lpstr>Times</vt:lpstr>
      <vt:lpstr>Arial</vt:lpstr>
      <vt:lpstr>2020簡報範本_light</vt:lpstr>
      <vt:lpstr>親子餐廳網路訂位平台</vt:lpstr>
      <vt:lpstr>小組成員與分工介紹</vt:lpstr>
      <vt:lpstr>小組成員與分工介紹</vt:lpstr>
      <vt:lpstr>大綱</vt:lpstr>
      <vt:lpstr>創作動機及目的</vt:lpstr>
      <vt:lpstr>LOGO設計</vt:lpstr>
      <vt:lpstr>開發技術及工具</vt:lpstr>
      <vt:lpstr>網站架構圖</vt:lpstr>
      <vt:lpstr>人物設定</vt:lpstr>
      <vt:lpstr>人物設定</vt:lpstr>
      <vt:lpstr>情境模擬</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親子餐廳網路訂位平台</dc:title>
  <cp:lastModifiedBy>黃莉詠</cp:lastModifiedBy>
  <cp:revision>1</cp:revision>
  <dcterms:modified xsi:type="dcterms:W3CDTF">2023-05-09T04:25:12Z</dcterms:modified>
</cp:coreProperties>
</file>