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61" r:id="rId7"/>
    <p:sldId id="259" r:id="rId8"/>
    <p:sldId id="264" r:id="rId9"/>
    <p:sldId id="265" r:id="rId10"/>
    <p:sldId id="266" r:id="rId11"/>
    <p:sldId id="267" r:id="rId12"/>
    <p:sldId id="263" r:id="rId13"/>
    <p:sldId id="273" r:id="rId14"/>
    <p:sldId id="274" r:id="rId15"/>
    <p:sldId id="275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627"/>
  </p:normalViewPr>
  <p:slideViewPr>
    <p:cSldViewPr snapToGrid="0" snapToObjects="1">
      <p:cViewPr varScale="1">
        <p:scale>
          <a:sx n="81" d="100"/>
          <a:sy n="81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D442-D0BB-4643-9467-C3079C1F32FC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DDDB-A5CF-7546-AAF9-9C44D0431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38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D442-D0BB-4643-9467-C3079C1F32FC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DDDB-A5CF-7546-AAF9-9C44D0431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43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D442-D0BB-4643-9467-C3079C1F32FC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DDDB-A5CF-7546-AAF9-9C44D0431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71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D442-D0BB-4643-9467-C3079C1F32FC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DDDB-A5CF-7546-AAF9-9C44D0431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20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D442-D0BB-4643-9467-C3079C1F32FC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DDDB-A5CF-7546-AAF9-9C44D0431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47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D442-D0BB-4643-9467-C3079C1F32FC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DDDB-A5CF-7546-AAF9-9C44D0431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0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D442-D0BB-4643-9467-C3079C1F32FC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DDDB-A5CF-7546-AAF9-9C44D0431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82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D442-D0BB-4643-9467-C3079C1F32FC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DDDB-A5CF-7546-AAF9-9C44D0431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98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D442-D0BB-4643-9467-C3079C1F32FC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DDDB-A5CF-7546-AAF9-9C44D0431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71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D442-D0BB-4643-9467-C3079C1F32FC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DDDB-A5CF-7546-AAF9-9C44D0431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651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D442-D0BB-4643-9467-C3079C1F32FC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DDDB-A5CF-7546-AAF9-9C44D0431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92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2D442-D0BB-4643-9467-C3079C1F32FC}" type="datetimeFigureOut">
              <a:rPr kumimoji="1" lang="zh-CN" altLang="en-US" smtClean="0"/>
              <a:t>2018/7/19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DDDDB-A5CF-7546-AAF9-9C44D0431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22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this</a:t>
            </a:r>
            <a:r>
              <a:rPr lang="zh-CN" altLang="en-US" dirty="0"/>
              <a:t>你必须知道的几点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2018.07.19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38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显示绑定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通过 </a:t>
            </a:r>
            <a:r>
              <a:rPr kumimoji="1" lang="en-US" altLang="zh-CN" dirty="0" smtClean="0"/>
              <a:t>call() 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apply()</a:t>
            </a:r>
            <a:r>
              <a:rPr kumimoji="1" lang="zh-CN" altLang="en-US" dirty="0" smtClean="0"/>
              <a:t>调用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274" y="2845238"/>
            <a:ext cx="31369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绑定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7156"/>
            <a:ext cx="105156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、创建一个全新的对象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、这个新对象会被执行</a:t>
            </a:r>
            <a:r>
              <a:rPr kumimoji="1" lang="en-US" altLang="zh-CN" dirty="0" smtClean="0"/>
              <a:t>[[Prototype]]</a:t>
            </a:r>
            <a:r>
              <a:rPr kumimoji="1" lang="zh-CN" altLang="en-US" dirty="0" smtClean="0"/>
              <a:t>链接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、这个新对象会绑定到函数调用的</a:t>
            </a:r>
            <a:r>
              <a:rPr kumimoji="1" lang="en-US" altLang="zh-CN" dirty="0" smtClean="0"/>
              <a:t>this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、如果函数没有返回其他对象，那么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表达式中的函数调用会自动返回这个新对象。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117" y="4259099"/>
            <a:ext cx="3098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优先级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毫无疑问，默认绑定的优先级是四条规则中最低的，所以我们先不考虑它。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那么其他的呢？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57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隐式绑定 </a:t>
            </a:r>
            <a:r>
              <a:rPr kumimoji="1" lang="en-US" altLang="zh-CN" dirty="0" smtClean="0"/>
              <a:t>VS </a:t>
            </a:r>
            <a:r>
              <a:rPr kumimoji="1" lang="zh-CN" altLang="en-US" dirty="0" smtClean="0"/>
              <a:t>显示绑定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450" y="2280444"/>
            <a:ext cx="3721100" cy="3441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74276" y="6258910"/>
            <a:ext cx="406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                 </a:t>
            </a:r>
            <a:r>
              <a:rPr kumimoji="1" lang="zh-CN" altLang="en-US" dirty="0" smtClean="0"/>
              <a:t>显示绑定</a:t>
            </a:r>
            <a:r>
              <a:rPr kumimoji="1" lang="en-US" altLang="zh-CN" dirty="0" smtClean="0"/>
              <a:t> &gt;  </a:t>
            </a:r>
            <a:r>
              <a:rPr kumimoji="1" lang="zh-CN" altLang="en-US" dirty="0" smtClean="0"/>
              <a:t>隐式绑定</a:t>
            </a:r>
            <a:r>
              <a:rPr kumimoji="1" lang="en-US" altLang="zh-CN" dirty="0" smtClean="0"/>
              <a:t>       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9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  <a:r>
              <a:rPr kumimoji="1" lang="zh-CN" altLang="en-US" dirty="0" smtClean="0"/>
              <a:t>绑定</a:t>
            </a:r>
            <a:r>
              <a:rPr kumimoji="1" lang="en-US" altLang="zh-CN" dirty="0" smtClean="0"/>
              <a:t> vs </a:t>
            </a:r>
            <a:r>
              <a:rPr kumimoji="1" lang="zh-CN" altLang="en-US" dirty="0" smtClean="0"/>
              <a:t>隐式绑定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2312194"/>
            <a:ext cx="4572000" cy="3378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25614" y="6243144"/>
            <a:ext cx="304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new </a:t>
            </a:r>
            <a:r>
              <a:rPr kumimoji="1" lang="zh-CN" altLang="en-US" dirty="0" smtClean="0"/>
              <a:t>绑定</a:t>
            </a:r>
            <a:r>
              <a:rPr kumimoji="1" lang="en-US" altLang="zh-CN" dirty="0" smtClean="0"/>
              <a:t> &gt;</a:t>
            </a:r>
            <a:r>
              <a:rPr kumimoji="1" lang="zh-CN" altLang="en-US" dirty="0" smtClean="0"/>
              <a:t>隐式绑定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</a:t>
            </a:r>
            <a:r>
              <a:rPr kumimoji="1" lang="zh-CN" altLang="en-US" dirty="0" smtClean="0"/>
              <a:t>绑定</a:t>
            </a:r>
            <a:r>
              <a:rPr kumimoji="1" lang="en-US" altLang="zh-CN" dirty="0" smtClean="0"/>
              <a:t> vs</a:t>
            </a:r>
            <a:r>
              <a:rPr kumimoji="1" lang="zh-CN" altLang="en-US" dirty="0" smtClean="0"/>
              <a:t> 显示绑定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4950" y="2559844"/>
            <a:ext cx="4102100" cy="2882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25159" y="6069724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绑定</a:t>
            </a:r>
            <a:r>
              <a:rPr kumimoji="1" lang="en-US" altLang="zh-CN" dirty="0" smtClean="0"/>
              <a:t> &gt;</a:t>
            </a:r>
            <a:r>
              <a:rPr kumimoji="1" lang="zh-CN" altLang="en-US" dirty="0" smtClean="0"/>
              <a:t> 显示绑定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5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判断</a:t>
            </a:r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函数是否在</a:t>
            </a:r>
            <a:r>
              <a:rPr kumimoji="1" lang="en-US" altLang="zh-CN" dirty="0" smtClean="0"/>
              <a:t>new </a:t>
            </a:r>
            <a:r>
              <a:rPr kumimoji="1" lang="zh-CN" altLang="en-US" dirty="0" smtClean="0"/>
              <a:t>中调用</a:t>
            </a:r>
            <a:r>
              <a:rPr kumimoji="1" lang="en-US" altLang="zh-CN" dirty="0" smtClean="0"/>
              <a:t>(new</a:t>
            </a:r>
            <a:r>
              <a:rPr kumimoji="1" lang="zh-CN" altLang="en-US" dirty="0" smtClean="0"/>
              <a:t>绑定</a:t>
            </a:r>
            <a:r>
              <a:rPr kumimoji="1" lang="en-US" altLang="zh-CN" dirty="0" smtClean="0"/>
              <a:t>) ?  </a:t>
            </a:r>
            <a:r>
              <a:rPr kumimoji="1" lang="zh-CN" altLang="en-US" dirty="0" smtClean="0"/>
              <a:t>如果是的话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绑定的是新创建的对象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bar = new foo()</a:t>
            </a:r>
          </a:p>
          <a:p>
            <a:r>
              <a:rPr kumimoji="1" lang="zh-CN" altLang="en-US" dirty="0" smtClean="0"/>
              <a:t>函数是否通过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apply(</a:t>
            </a:r>
            <a:r>
              <a:rPr kumimoji="1" lang="zh-CN" altLang="en-US" dirty="0" smtClean="0"/>
              <a:t>显示绑定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或者硬绑定调用？如果是的话，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绑定的是指定的对象</a:t>
            </a:r>
            <a:r>
              <a:rPr kumimoji="1" lang="en-US" altLang="zh-CN" dirty="0" smtClean="0"/>
              <a:t>. </a:t>
            </a: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 bar = </a:t>
            </a:r>
            <a:r>
              <a:rPr kumimoji="1" lang="en-US" altLang="zh-CN" dirty="0" err="1" smtClean="0"/>
              <a:t>foo.call</a:t>
            </a:r>
            <a:r>
              <a:rPr kumimoji="1" lang="en-US" altLang="zh-CN" dirty="0" smtClean="0"/>
              <a:t>(obj2)</a:t>
            </a:r>
          </a:p>
          <a:p>
            <a:r>
              <a:rPr kumimoji="1" lang="zh-CN" altLang="en-US" dirty="0" smtClean="0"/>
              <a:t>函数是否在某个上下文对象中调用（隐式绑定）？如果是的话，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绑定的是那个上下文对象。</a:t>
            </a:r>
            <a:r>
              <a:rPr kumimoji="1" lang="en-US" altLang="zh-CN" dirty="0" err="1"/>
              <a:t>v</a:t>
            </a:r>
            <a:r>
              <a:rPr kumimoji="1" lang="en-US" altLang="zh-CN" dirty="0" err="1" smtClean="0"/>
              <a:t>ar</a:t>
            </a:r>
            <a:r>
              <a:rPr kumimoji="1" lang="en-US" altLang="zh-CN" dirty="0" smtClean="0"/>
              <a:t> bar = obj1.foo()</a:t>
            </a:r>
          </a:p>
          <a:p>
            <a:r>
              <a:rPr kumimoji="1" lang="zh-CN" altLang="en-US" dirty="0" smtClean="0"/>
              <a:t>如果都不是的话，使用默认绑定。如果在严格模式下，就绑定到</a:t>
            </a:r>
            <a:r>
              <a:rPr kumimoji="1" lang="en-US" altLang="zh-CN" dirty="0" smtClean="0"/>
              <a:t>undefined, </a:t>
            </a:r>
            <a:r>
              <a:rPr kumimoji="1" lang="zh-CN" altLang="en-US" dirty="0" smtClean="0"/>
              <a:t>否则绑定到全局对象。</a:t>
            </a:r>
            <a:r>
              <a:rPr kumimoji="1" lang="en-US" altLang="zh-CN" dirty="0" err="1"/>
              <a:t>v</a:t>
            </a:r>
            <a:r>
              <a:rPr kumimoji="1" lang="en-US" altLang="zh-CN" dirty="0" err="1" smtClean="0"/>
              <a:t>ar</a:t>
            </a:r>
            <a:r>
              <a:rPr kumimoji="1" lang="en-US" altLang="zh-CN" dirty="0" smtClean="0"/>
              <a:t> bar = foo()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绑定例外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如果你把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undefined</a:t>
            </a:r>
            <a:r>
              <a:rPr kumimoji="1" lang="zh-CN" altLang="en-US" dirty="0" smtClean="0"/>
              <a:t>作为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的绑定对象传入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apply</a:t>
            </a:r>
            <a:r>
              <a:rPr kumimoji="1" lang="zh-CN" altLang="en-US" dirty="0" smtClean="0"/>
              <a:t>或者</a:t>
            </a:r>
            <a:r>
              <a:rPr kumimoji="1" lang="en-US" altLang="zh-CN" dirty="0" smtClean="0"/>
              <a:t>bind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f</a:t>
            </a:r>
            <a:r>
              <a:rPr kumimoji="1" lang="en-US" altLang="zh-CN" dirty="0" smtClean="0"/>
              <a:t>unction foo (){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console.log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this.a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foo.call</a:t>
            </a:r>
            <a:r>
              <a:rPr kumimoji="1" lang="en-US" altLang="zh-CN" dirty="0" smtClean="0"/>
              <a:t>(null) //2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function foo(</a:t>
            </a:r>
            <a:r>
              <a:rPr kumimoji="1" lang="en-US" altLang="zh-CN" dirty="0" err="1" smtClean="0"/>
              <a:t>a,b</a:t>
            </a:r>
            <a:r>
              <a:rPr kumimoji="1" lang="en-US" altLang="zh-CN" dirty="0" smtClean="0"/>
              <a:t>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console.log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a,b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f</a:t>
            </a:r>
            <a:r>
              <a:rPr kumimoji="1" lang="en-US" altLang="zh-CN" dirty="0" err="1" smtClean="0"/>
              <a:t>oo.apply</a:t>
            </a:r>
            <a:r>
              <a:rPr kumimoji="1" lang="en-US" altLang="zh-CN" dirty="0" smtClean="0"/>
              <a:t>(null,[1,2])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3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更安全的</a:t>
            </a:r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如果把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绑定到一个特殊的对象，这个对象不会对你的 程序产生任何副作用。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我们可以创建一个</a:t>
            </a:r>
            <a:r>
              <a:rPr kumimoji="1" lang="en-US" altLang="zh-CN" dirty="0" smtClean="0"/>
              <a:t>DMZ</a:t>
            </a:r>
            <a:r>
              <a:rPr kumimoji="1" lang="zh-CN" altLang="en-US" dirty="0" smtClean="0"/>
              <a:t>对象，空的非委托的对象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crud</a:t>
            </a:r>
            <a:r>
              <a:rPr kumimoji="1" lang="zh-CN" altLang="en-US" dirty="0" smtClean="0"/>
              <a:t>操作都被限制在</a:t>
            </a:r>
            <a:r>
              <a:rPr kumimoji="1" lang="en-US" altLang="zh-CN" dirty="0" smtClean="0"/>
              <a:t>DMZ</a:t>
            </a:r>
            <a:r>
              <a:rPr kumimoji="1" lang="zh-CN" altLang="en-US" dirty="0" smtClean="0"/>
              <a:t>对象中，不会对全局对象产生任何影响。</a:t>
            </a:r>
            <a:endParaRPr kumimoji="1"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lang="en-US" altLang="zh-CN" dirty="0" err="1" smtClean="0"/>
              <a:t>ø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Object.create</a:t>
            </a:r>
            <a:r>
              <a:rPr lang="en-US" altLang="zh-CN" dirty="0" smtClean="0"/>
              <a:t>(null)</a:t>
            </a:r>
            <a:r>
              <a:rPr kumimoji="1" lang="en-US" altLang="zh-CN" dirty="0" smtClean="0"/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CN" dirty="0"/>
              <a:t>function foo(</a:t>
            </a:r>
            <a:r>
              <a:rPr kumimoji="1" lang="en-US" altLang="zh-CN" dirty="0" err="1"/>
              <a:t>a,b</a:t>
            </a:r>
            <a:r>
              <a:rPr kumimoji="1" lang="en-US" altLang="zh-CN" dirty="0"/>
              <a:t>){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a,b</a:t>
            </a:r>
            <a:r>
              <a:rPr kumimoji="1" lang="en-US" altLang="zh-CN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CN" dirty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CN" dirty="0" err="1" smtClean="0"/>
              <a:t>foo.apply</a:t>
            </a:r>
            <a:r>
              <a:rPr kumimoji="1" lang="en-US" altLang="zh-CN" dirty="0" smtClean="0"/>
              <a:t>(</a:t>
            </a:r>
            <a:r>
              <a:rPr lang="en-US" altLang="zh-CN" dirty="0" err="1"/>
              <a:t>ø</a:t>
            </a:r>
            <a:r>
              <a:rPr kumimoji="1" lang="en-US" altLang="zh-CN" dirty="0" smtClean="0"/>
              <a:t>,[</a:t>
            </a:r>
            <a:r>
              <a:rPr kumimoji="1" lang="en-US" altLang="zh-CN" dirty="0"/>
              <a:t>1,2])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32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间接引用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Function foo(){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console.log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this.a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o = { a:3, foo: foo}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p = { a:4}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o.foo</a:t>
            </a:r>
            <a:r>
              <a:rPr kumimoji="1" lang="en-US" altLang="zh-CN" dirty="0" smtClean="0"/>
              <a:t>() //3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p.foo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o.foo</a:t>
            </a:r>
            <a:r>
              <a:rPr kumimoji="1" lang="en-US" altLang="zh-CN" dirty="0" smtClean="0"/>
              <a:t>)() //2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0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为什么要用</a:t>
            </a:r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简单的说用一种优雅、简单的方式找到你需要的数据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57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箭头函数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不使用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的四种标准规则，而是根据外层的作用域来决定</a:t>
            </a:r>
            <a:r>
              <a:rPr kumimoji="1" lang="en-US" altLang="zh-CN" dirty="0" smtClean="0"/>
              <a:t>this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CN" dirty="0" err="1" smtClean="0"/>
              <a:t>function</a:t>
            </a:r>
            <a:r>
              <a:rPr kumimoji="1" lang="mr-IN" altLang="zh-CN" dirty="0" smtClean="0"/>
              <a:t> </a:t>
            </a:r>
            <a:r>
              <a:rPr kumimoji="1" lang="mr-IN" altLang="zh-CN" dirty="0" err="1" smtClean="0"/>
              <a:t>foo</a:t>
            </a:r>
            <a:r>
              <a:rPr kumimoji="1" lang="mr-IN" altLang="zh-CN" dirty="0" smtClean="0"/>
              <a:t>() {    </a:t>
            </a:r>
            <a:endParaRPr kumimoji="1"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dirty="0"/>
              <a:t>	</a:t>
            </a:r>
            <a:r>
              <a:rPr kumimoji="1" lang="mr-IN" altLang="zh-CN" dirty="0" err="1" smtClean="0"/>
              <a:t>setTimeout</a:t>
            </a:r>
            <a:r>
              <a:rPr kumimoji="1" lang="mr-IN" altLang="zh-CN" dirty="0" smtClean="0"/>
              <a:t>(()=&gt;{        </a:t>
            </a:r>
            <a:r>
              <a:rPr kumimoji="1" lang="mr-IN" altLang="zh-CN" dirty="0" err="1" smtClean="0"/>
              <a:t>console.log</a:t>
            </a:r>
            <a:r>
              <a:rPr kumimoji="1" lang="mr-IN" altLang="zh-CN" dirty="0" smtClean="0"/>
              <a:t>(</a:t>
            </a:r>
            <a:r>
              <a:rPr kumimoji="1" lang="mr-IN" altLang="zh-CN" dirty="0" err="1" smtClean="0"/>
              <a:t>this.a</a:t>
            </a:r>
            <a:r>
              <a:rPr kumimoji="1" lang="mr-IN" altLang="zh-CN" dirty="0" smtClean="0"/>
              <a:t>)    },0)</a:t>
            </a:r>
            <a:endParaRPr kumimoji="1"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CN" dirty="0" smtClean="0"/>
              <a:t>}</a:t>
            </a:r>
            <a:endParaRPr kumimoji="1"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CN" dirty="0" err="1" smtClean="0"/>
              <a:t>var</a:t>
            </a:r>
            <a:r>
              <a:rPr kumimoji="1" lang="mr-IN" altLang="zh-CN" dirty="0" smtClean="0"/>
              <a:t> </a:t>
            </a:r>
            <a:r>
              <a:rPr kumimoji="1" lang="mr-IN" altLang="zh-CN" dirty="0" err="1" smtClean="0"/>
              <a:t>a</a:t>
            </a:r>
            <a:r>
              <a:rPr kumimoji="1" lang="mr-IN" altLang="zh-CN" dirty="0" smtClean="0"/>
              <a:t> = 1</a:t>
            </a:r>
            <a:endParaRPr kumimoji="1"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CN" dirty="0" err="1" smtClean="0"/>
              <a:t>var</a:t>
            </a:r>
            <a:r>
              <a:rPr kumimoji="1" lang="mr-IN" altLang="zh-CN" dirty="0" smtClean="0"/>
              <a:t> </a:t>
            </a:r>
            <a:r>
              <a:rPr kumimoji="1" lang="mr-IN" altLang="zh-CN" dirty="0" err="1" smtClean="0"/>
              <a:t>obj</a:t>
            </a:r>
            <a:r>
              <a:rPr kumimoji="1" lang="mr-IN" altLang="zh-CN" dirty="0" smtClean="0"/>
              <a:t> = {    </a:t>
            </a:r>
            <a:r>
              <a:rPr kumimoji="1" lang="mr-IN" altLang="zh-CN" dirty="0" err="1" smtClean="0"/>
              <a:t>a</a:t>
            </a:r>
            <a:r>
              <a:rPr kumimoji="1" lang="mr-IN" altLang="zh-CN" dirty="0" smtClean="0"/>
              <a:t>: 2}</a:t>
            </a:r>
            <a:endParaRPr kumimoji="1"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CN" dirty="0" err="1" smtClean="0"/>
              <a:t>foo.call</a:t>
            </a:r>
            <a:r>
              <a:rPr kumimoji="1" lang="mr-IN" altLang="zh-CN" dirty="0" smtClean="0"/>
              <a:t>(</a:t>
            </a:r>
            <a:r>
              <a:rPr kumimoji="1" lang="mr-IN" altLang="zh-CN" dirty="0" err="1" smtClean="0"/>
              <a:t>obj</a:t>
            </a:r>
            <a:r>
              <a:rPr kumimoji="1" lang="mr-IN" altLang="zh-CN" dirty="0" smtClean="0"/>
              <a:t>)</a:t>
            </a:r>
            <a:r>
              <a:rPr kumimoji="1" lang="en-US" altLang="zh-CN" dirty="0" smtClean="0"/>
              <a:t> //2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1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15097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                         你眼中的</a:t>
            </a:r>
            <a:r>
              <a:rPr kumimoji="1" lang="en-US" altLang="zh-CN" dirty="0" smtClean="0"/>
              <a:t>this</a:t>
            </a:r>
            <a:r>
              <a:rPr kumimoji="1"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458467"/>
            <a:ext cx="105156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7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的误解？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函数本身</a:t>
            </a:r>
          </a:p>
          <a:p>
            <a:r>
              <a:rPr kumimoji="1" lang="zh-CN" altLang="en-US" dirty="0" smtClean="0"/>
              <a:t>函数的词法作用域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6612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到底是什么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当一个函数被调用时，会创建一个活动记录（有时候也称为执行上下文）。这个记录会包含函数在哪里被调用（调用栈）、函数的调用方式、传入的参数等信息。</a:t>
            </a:r>
            <a:r>
              <a:rPr kumimoji="1" lang="en-US" altLang="zh-CN" dirty="0"/>
              <a:t>t</a:t>
            </a:r>
            <a:r>
              <a:rPr kumimoji="1" lang="en-US" altLang="zh-CN" dirty="0" smtClean="0"/>
              <a:t>his</a:t>
            </a:r>
            <a:r>
              <a:rPr kumimoji="1" lang="zh-CN" altLang="en-US" dirty="0" smtClean="0"/>
              <a:t>就是这个记录的一个属性。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是运行时绑定，不是编写时绑定。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跟函数声明的位置没有任何关系，只取决于函数的调用方式。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14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调用位置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31061"/>
            <a:ext cx="10515600" cy="254046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90041" y="573864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调用栈第二个元素，就是真正的调用位置。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3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绑定规则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默认绑定</a:t>
            </a:r>
            <a:endParaRPr kumimoji="1" lang="en-US" altLang="zh-CN" dirty="0" smtClean="0"/>
          </a:p>
          <a:p>
            <a:r>
              <a:rPr kumimoji="1" lang="zh-CN" altLang="en-US" dirty="0" smtClean="0"/>
              <a:t>隐式绑定</a:t>
            </a:r>
            <a:endParaRPr kumimoji="1" lang="en-US" altLang="zh-CN" dirty="0" smtClean="0"/>
          </a:p>
          <a:p>
            <a:r>
              <a:rPr kumimoji="1" lang="zh-CN" altLang="en-US" dirty="0" smtClean="0"/>
              <a:t>显示绑定</a:t>
            </a:r>
            <a:endParaRPr kumimoji="1" lang="en-US" altLang="zh-CN" dirty="0" smtClean="0"/>
          </a:p>
          <a:p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绑定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95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默认绑定</a:t>
            </a:r>
            <a:endParaRPr kumimoji="1"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独立函数调用</a:t>
            </a:r>
            <a:r>
              <a:rPr kumimoji="1" lang="en-US" altLang="zh-CN" dirty="0" smtClean="0"/>
              <a:t>, this</a:t>
            </a:r>
            <a:r>
              <a:rPr kumimoji="1" lang="zh-CN" altLang="en-US" dirty="0" smtClean="0"/>
              <a:t>指向全局对象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如果使用严格模式，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会绑定到</a:t>
            </a:r>
            <a:r>
              <a:rPr kumimoji="1" lang="en-US" altLang="zh-CN" dirty="0" smtClean="0"/>
              <a:t>undefined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684" y="2027918"/>
            <a:ext cx="3606800" cy="1562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794" y="4001294"/>
            <a:ext cx="33782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6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隐式绑定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调用位置是否有上下文对象。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多层引用链，只有上一次或者说最后一层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在调用位置中起作用。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409" y="1274763"/>
            <a:ext cx="3314700" cy="231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754" y="4285156"/>
            <a:ext cx="2959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6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624</Words>
  <Application>Microsoft Macintosh PowerPoint</Application>
  <PresentationFormat>宽屏</PresentationFormat>
  <Paragraphs>91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DengXian</vt:lpstr>
      <vt:lpstr>DengXian Light</vt:lpstr>
      <vt:lpstr>Mangal</vt:lpstr>
      <vt:lpstr>Arial</vt:lpstr>
      <vt:lpstr>Office 主题</vt:lpstr>
      <vt:lpstr>关于this你必须知道的几点 </vt:lpstr>
      <vt:lpstr>为什么要用this</vt:lpstr>
      <vt:lpstr>                         你眼中的this？</vt:lpstr>
      <vt:lpstr>对this的误解？</vt:lpstr>
      <vt:lpstr>this到底是什么</vt:lpstr>
      <vt:lpstr>调用位置</vt:lpstr>
      <vt:lpstr>绑定规则</vt:lpstr>
      <vt:lpstr>默认绑定</vt:lpstr>
      <vt:lpstr>隐式绑定</vt:lpstr>
      <vt:lpstr>显示绑定</vt:lpstr>
      <vt:lpstr>New绑定</vt:lpstr>
      <vt:lpstr>优先级</vt:lpstr>
      <vt:lpstr>隐式绑定 VS 显示绑定</vt:lpstr>
      <vt:lpstr>new 绑定 vs 隐式绑定</vt:lpstr>
      <vt:lpstr>new绑定 vs 显示绑定</vt:lpstr>
      <vt:lpstr>判断this</vt:lpstr>
      <vt:lpstr>绑定例外</vt:lpstr>
      <vt:lpstr>更安全的this</vt:lpstr>
      <vt:lpstr>间接引用</vt:lpstr>
      <vt:lpstr>箭头函数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关于this你必须知道的几点 </dc:title>
  <dc:creator>Microsoft Office 用户</dc:creator>
  <cp:lastModifiedBy>Microsoft Office 用户</cp:lastModifiedBy>
  <cp:revision>20</cp:revision>
  <dcterms:created xsi:type="dcterms:W3CDTF">2018-07-19T02:47:14Z</dcterms:created>
  <dcterms:modified xsi:type="dcterms:W3CDTF">2018-07-19T11:03:59Z</dcterms:modified>
</cp:coreProperties>
</file>