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9"/>
  </p:notesMasterIdLst>
  <p:sldIdLst>
    <p:sldId id="263" r:id="rId2"/>
    <p:sldId id="264" r:id="rId3"/>
    <p:sldId id="265" r:id="rId4"/>
    <p:sldId id="258" r:id="rId5"/>
    <p:sldId id="268" r:id="rId6"/>
    <p:sldId id="269" r:id="rId7"/>
    <p:sldId id="267" r:id="rId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66"/>
  </p:normalViewPr>
  <p:slideViewPr>
    <p:cSldViewPr>
      <p:cViewPr varScale="1">
        <p:scale>
          <a:sx n="81" d="100"/>
          <a:sy n="81" d="100"/>
        </p:scale>
        <p:origin x="15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74E3DF6-7159-064F-BF9F-0629D376D0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95BDA6C6-3C08-D545-8D68-BED4FF5366C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401CFC2-38AB-2746-ACBB-1D9FA0C8EBB4}" type="datetimeFigureOut">
              <a:rPr lang="zh-CN" altLang="en-US"/>
              <a:pPr>
                <a:defRPr/>
              </a:pPr>
              <a:t>2024/3/19</a:t>
            </a:fld>
            <a:endParaRPr lang="zh-CN" altLang="en-US"/>
          </a:p>
        </p:txBody>
      </p:sp>
      <p:sp>
        <p:nvSpPr>
          <p:cNvPr id="4" name="幻灯片图像占位符 3">
            <a:extLst>
              <a:ext uri="{FF2B5EF4-FFF2-40B4-BE49-F238E27FC236}">
                <a16:creationId xmlns:a16="http://schemas.microsoft.com/office/drawing/2014/main" id="{6CEC5CFE-D7B7-A945-98C7-590576D1687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24C2D8A-C82D-454D-9F6E-2A4B32CAD56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091D715-EBF5-C74A-8FBF-A8EFBEA7ACE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58D4FFCB-EB7F-E846-B88A-7683A7BE823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D4BAB8-AD3F-E74B-800E-A7DAB910521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61411075-E7FA-C542-ACAB-969DB425F4A7}"/>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5" name="组合 15">
            <a:extLst>
              <a:ext uri="{FF2B5EF4-FFF2-40B4-BE49-F238E27FC236}">
                <a16:creationId xmlns:a16="http://schemas.microsoft.com/office/drawing/2014/main" id="{6F7FAD7B-4FC1-ED4F-8F8B-8E973BBD9C3A}"/>
              </a:ext>
            </a:extLst>
          </p:cNvPr>
          <p:cNvGrpSpPr>
            <a:grpSpLocks/>
          </p:cNvGrpSpPr>
          <p:nvPr/>
        </p:nvGrpSpPr>
        <p:grpSpPr bwMode="auto">
          <a:xfrm>
            <a:off x="-3175" y="4953000"/>
            <a:ext cx="9147175" cy="1911350"/>
            <a:chOff x="-3765" y="4832896"/>
            <a:chExt cx="9147765" cy="2032192"/>
          </a:xfrm>
        </p:grpSpPr>
        <p:sp>
          <p:nvSpPr>
            <p:cNvPr id="6" name="任意多边形 16">
              <a:extLst>
                <a:ext uri="{FF2B5EF4-FFF2-40B4-BE49-F238E27FC236}">
                  <a16:creationId xmlns:a16="http://schemas.microsoft.com/office/drawing/2014/main" id="{E36A8909-0FD6-1746-BA8E-C4AF4BC5BB85}"/>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18">
              <a:extLst>
                <a:ext uri="{FF2B5EF4-FFF2-40B4-BE49-F238E27FC236}">
                  <a16:creationId xmlns:a16="http://schemas.microsoft.com/office/drawing/2014/main" id="{83092F63-1F5E-E947-AAFE-3C30740E32EA}"/>
                </a:ext>
              </a:extLst>
            </p:cNvPr>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9">
              <a:extLst>
                <a:ext uri="{FF2B5EF4-FFF2-40B4-BE49-F238E27FC236}">
                  <a16:creationId xmlns:a16="http://schemas.microsoft.com/office/drawing/2014/main" id="{D69CFBA7-66F2-7146-981E-5DB4320F2666}"/>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0" name="直接连接符 20">
              <a:extLst>
                <a:ext uri="{FF2B5EF4-FFF2-40B4-BE49-F238E27FC236}">
                  <a16:creationId xmlns:a16="http://schemas.microsoft.com/office/drawing/2014/main" id="{7A2CBC0E-FFCC-054C-8BA5-45313A787859}"/>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baseline="0">
                <a:solidFill>
                  <a:schemeClr val="tx2"/>
                </a:solidFill>
                <a:effectLst/>
                <a:latin typeface="Times New Roman" pitchFamily="18" charset="0"/>
                <a:ea typeface="宋体" pitchFamily="2" charset="-122"/>
              </a:defRPr>
            </a:lvl1pPr>
            <a:extLst/>
          </a:lstStyle>
          <a:p>
            <a:r>
              <a:rPr lang="zh-CN" altLang="en-US" dirty="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200" baseline="0">
                <a:solidFill>
                  <a:schemeClr val="tx2"/>
                </a:solidFill>
                <a:latin typeface="Times New Roman" pitchFamily="18" charset="0"/>
                <a:ea typeface="宋体"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a:t>单击此处编辑母版副标题样式</a:t>
            </a:r>
            <a:endParaRPr lang="en-US" dirty="0"/>
          </a:p>
        </p:txBody>
      </p:sp>
      <p:sp>
        <p:nvSpPr>
          <p:cNvPr id="11" name="日期占位符 29">
            <a:extLst>
              <a:ext uri="{FF2B5EF4-FFF2-40B4-BE49-F238E27FC236}">
                <a16:creationId xmlns:a16="http://schemas.microsoft.com/office/drawing/2014/main" id="{84227D0B-D42A-A84A-807C-2185FD6FB198}"/>
              </a:ext>
            </a:extLst>
          </p:cNvPr>
          <p:cNvSpPr>
            <a:spLocks noGrp="1"/>
          </p:cNvSpPr>
          <p:nvPr>
            <p:ph type="dt" sz="half" idx="10"/>
          </p:nvPr>
        </p:nvSpPr>
        <p:spPr/>
        <p:txBody>
          <a:bodyPr/>
          <a:lstStyle>
            <a:lvl1pPr>
              <a:defRPr>
                <a:solidFill>
                  <a:srgbClr val="FFFFFF"/>
                </a:solidFill>
              </a:defRPr>
            </a:lvl1pPr>
            <a:extLst/>
          </a:lstStyle>
          <a:p>
            <a:pPr>
              <a:defRPr/>
            </a:pPr>
            <a:fld id="{BAB5B0A4-B889-D74C-B12D-E4EC7D1CD7C1}" type="datetime1">
              <a:rPr lang="zh-CN" altLang="en-US"/>
              <a:pPr>
                <a:defRPr/>
              </a:pPr>
              <a:t>2024/3/19</a:t>
            </a:fld>
            <a:endParaRPr lang="zh-CN" altLang="en-US"/>
          </a:p>
        </p:txBody>
      </p:sp>
      <p:sp>
        <p:nvSpPr>
          <p:cNvPr id="12" name="页脚占位符 18">
            <a:extLst>
              <a:ext uri="{FF2B5EF4-FFF2-40B4-BE49-F238E27FC236}">
                <a16:creationId xmlns:a16="http://schemas.microsoft.com/office/drawing/2014/main" id="{55741DD9-0133-BD4F-ABA5-001A256A154A}"/>
              </a:ext>
            </a:extLst>
          </p:cNvPr>
          <p:cNvSpPr>
            <a:spLocks noGrp="1"/>
          </p:cNvSpPr>
          <p:nvPr>
            <p:ph type="ftr" sz="quarter" idx="11"/>
          </p:nvPr>
        </p:nvSpPr>
        <p:spPr/>
        <p:txBody>
          <a:bodyPr/>
          <a:lstStyle>
            <a:lvl1pPr>
              <a:defRPr>
                <a:solidFill>
                  <a:srgbClr val="E8F0F4"/>
                </a:solidFill>
              </a:defRPr>
            </a:lvl1pPr>
          </a:lstStyle>
          <a:p>
            <a:pPr>
              <a:defRPr/>
            </a:pPr>
            <a:r>
              <a:rPr lang="zh-CN" altLang="en-US"/>
              <a:t>计算机系统结构实验</a:t>
            </a:r>
          </a:p>
        </p:txBody>
      </p:sp>
      <p:sp>
        <p:nvSpPr>
          <p:cNvPr id="13" name="灯片编号占位符 26">
            <a:extLst>
              <a:ext uri="{FF2B5EF4-FFF2-40B4-BE49-F238E27FC236}">
                <a16:creationId xmlns:a16="http://schemas.microsoft.com/office/drawing/2014/main" id="{E98B6F05-9FE2-044B-A529-67DFA4DC7F1D}"/>
              </a:ext>
            </a:extLst>
          </p:cNvPr>
          <p:cNvSpPr>
            <a:spLocks noGrp="1"/>
          </p:cNvSpPr>
          <p:nvPr>
            <p:ph type="sldNum" sz="quarter" idx="12"/>
          </p:nvPr>
        </p:nvSpPr>
        <p:spPr/>
        <p:txBody>
          <a:bodyPr/>
          <a:lstStyle>
            <a:lvl1pPr>
              <a:defRPr>
                <a:solidFill>
                  <a:srgbClr val="FFFFFF"/>
                </a:solidFill>
              </a:defRPr>
            </a:lvl1pPr>
          </a:lstStyle>
          <a:p>
            <a:pPr>
              <a:defRPr/>
            </a:pPr>
            <a:fld id="{4E8760F8-309D-7A4E-BAF2-BCAF2465B639}" type="slidenum">
              <a:rPr lang="zh-CN" altLang="en-US"/>
              <a:pPr>
                <a:defRPr/>
              </a:pPr>
              <a:t>‹#›</a:t>
            </a:fld>
            <a:endParaRPr lang="zh-CN" altLang="en-US"/>
          </a:p>
        </p:txBody>
      </p:sp>
    </p:spTree>
    <p:extLst>
      <p:ext uri="{BB962C8B-B14F-4D97-AF65-F5344CB8AC3E}">
        <p14:creationId xmlns:p14="http://schemas.microsoft.com/office/powerpoint/2010/main" val="282854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A1387A47-DD71-E346-890F-CC561A1A3271}"/>
              </a:ext>
            </a:extLst>
          </p:cNvPr>
          <p:cNvSpPr>
            <a:spLocks noGrp="1"/>
          </p:cNvSpPr>
          <p:nvPr>
            <p:ph type="dt" sz="half" idx="10"/>
          </p:nvPr>
        </p:nvSpPr>
        <p:spPr/>
        <p:txBody>
          <a:bodyPr/>
          <a:lstStyle>
            <a:lvl1pPr>
              <a:defRPr/>
            </a:lvl1pPr>
          </a:lstStyle>
          <a:p>
            <a:pPr>
              <a:defRPr/>
            </a:pPr>
            <a:fld id="{01B7D554-8204-E44D-825F-DD181119A52A}" type="datetime1">
              <a:rPr lang="zh-CN" altLang="en-US"/>
              <a:pPr>
                <a:defRPr/>
              </a:pPr>
              <a:t>2024/3/19</a:t>
            </a:fld>
            <a:endParaRPr lang="zh-CN" altLang="en-US"/>
          </a:p>
        </p:txBody>
      </p:sp>
      <p:sp>
        <p:nvSpPr>
          <p:cNvPr id="5" name="页脚占位符 21">
            <a:extLst>
              <a:ext uri="{FF2B5EF4-FFF2-40B4-BE49-F238E27FC236}">
                <a16:creationId xmlns:a16="http://schemas.microsoft.com/office/drawing/2014/main" id="{63EC64C6-2AA3-B543-BE0C-6FA2E7367474}"/>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6" name="灯片编号占位符 17">
            <a:extLst>
              <a:ext uri="{FF2B5EF4-FFF2-40B4-BE49-F238E27FC236}">
                <a16:creationId xmlns:a16="http://schemas.microsoft.com/office/drawing/2014/main" id="{95C2C91E-C087-6149-8562-10E7704A0E89}"/>
              </a:ext>
            </a:extLst>
          </p:cNvPr>
          <p:cNvSpPr>
            <a:spLocks noGrp="1"/>
          </p:cNvSpPr>
          <p:nvPr>
            <p:ph type="sldNum" sz="quarter" idx="12"/>
          </p:nvPr>
        </p:nvSpPr>
        <p:spPr/>
        <p:txBody>
          <a:bodyPr/>
          <a:lstStyle>
            <a:lvl1pPr>
              <a:defRPr/>
            </a:lvl1pPr>
          </a:lstStyle>
          <a:p>
            <a:pPr>
              <a:defRPr/>
            </a:pPr>
            <a:fld id="{3BCE41DD-7DC4-CA48-8926-293ADCCB9D13}" type="slidenum">
              <a:rPr lang="zh-CN" altLang="en-US"/>
              <a:pPr>
                <a:defRPr/>
              </a:pPr>
              <a:t>‹#›</a:t>
            </a:fld>
            <a:endParaRPr lang="zh-CN" altLang="en-US"/>
          </a:p>
        </p:txBody>
      </p:sp>
    </p:spTree>
    <p:extLst>
      <p:ext uri="{BB962C8B-B14F-4D97-AF65-F5344CB8AC3E}">
        <p14:creationId xmlns:p14="http://schemas.microsoft.com/office/powerpoint/2010/main" val="197288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649521F0-7407-5F43-A19A-A610626537F4}"/>
              </a:ext>
            </a:extLst>
          </p:cNvPr>
          <p:cNvSpPr>
            <a:spLocks noGrp="1"/>
          </p:cNvSpPr>
          <p:nvPr>
            <p:ph type="dt" sz="half" idx="10"/>
          </p:nvPr>
        </p:nvSpPr>
        <p:spPr/>
        <p:txBody>
          <a:bodyPr/>
          <a:lstStyle>
            <a:lvl1pPr>
              <a:defRPr/>
            </a:lvl1pPr>
          </a:lstStyle>
          <a:p>
            <a:pPr>
              <a:defRPr/>
            </a:pPr>
            <a:fld id="{DA79E355-D38B-854B-BB59-231F65C24181}" type="datetime1">
              <a:rPr lang="zh-CN" altLang="en-US"/>
              <a:pPr>
                <a:defRPr/>
              </a:pPr>
              <a:t>2024/3/19</a:t>
            </a:fld>
            <a:endParaRPr lang="zh-CN" altLang="en-US"/>
          </a:p>
        </p:txBody>
      </p:sp>
      <p:sp>
        <p:nvSpPr>
          <p:cNvPr id="5" name="页脚占位符 21">
            <a:extLst>
              <a:ext uri="{FF2B5EF4-FFF2-40B4-BE49-F238E27FC236}">
                <a16:creationId xmlns:a16="http://schemas.microsoft.com/office/drawing/2014/main" id="{EA93481F-63DF-F346-896D-F29A38F3682E}"/>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6" name="灯片编号占位符 17">
            <a:extLst>
              <a:ext uri="{FF2B5EF4-FFF2-40B4-BE49-F238E27FC236}">
                <a16:creationId xmlns:a16="http://schemas.microsoft.com/office/drawing/2014/main" id="{1A279ACF-BFA6-A840-8810-EDCB18D6A1A2}"/>
              </a:ext>
            </a:extLst>
          </p:cNvPr>
          <p:cNvSpPr>
            <a:spLocks noGrp="1"/>
          </p:cNvSpPr>
          <p:nvPr>
            <p:ph type="sldNum" sz="quarter" idx="12"/>
          </p:nvPr>
        </p:nvSpPr>
        <p:spPr/>
        <p:txBody>
          <a:bodyPr/>
          <a:lstStyle>
            <a:lvl1pPr>
              <a:defRPr/>
            </a:lvl1pPr>
          </a:lstStyle>
          <a:p>
            <a:pPr>
              <a:defRPr/>
            </a:pPr>
            <a:fld id="{F5F9B8F9-7F2E-C143-9937-B4FA826FA50D}" type="slidenum">
              <a:rPr lang="zh-CN" altLang="en-US"/>
              <a:pPr>
                <a:defRPr/>
              </a:pPr>
              <a:t>‹#›</a:t>
            </a:fld>
            <a:endParaRPr lang="zh-CN" altLang="en-US"/>
          </a:p>
        </p:txBody>
      </p:sp>
    </p:spTree>
    <p:extLst>
      <p:ext uri="{BB962C8B-B14F-4D97-AF65-F5344CB8AC3E}">
        <p14:creationId xmlns:p14="http://schemas.microsoft.com/office/powerpoint/2010/main" val="15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spcBef>
                <a:spcPts val="600"/>
              </a:spcBef>
              <a:spcAft>
                <a:spcPts val="600"/>
              </a:spcAft>
              <a:defRPr sz="3000" baseline="0">
                <a:latin typeface="Times New Roman" pitchFamily="18" charset="0"/>
                <a:ea typeface="宋体" pitchFamily="2" charset="-122"/>
              </a:defRPr>
            </a:lvl1pPr>
            <a:lvl2pPr>
              <a:spcBef>
                <a:spcPts val="600"/>
              </a:spcBef>
              <a:spcAft>
                <a:spcPts val="600"/>
              </a:spcAft>
              <a:defRPr sz="2600" baseline="0">
                <a:latin typeface="Times New Roman" pitchFamily="18" charset="0"/>
                <a:ea typeface="宋体" pitchFamily="2" charset="-122"/>
              </a:defRPr>
            </a:lvl2pPr>
            <a:lvl3pPr>
              <a:spcBef>
                <a:spcPts val="600"/>
              </a:spcBef>
              <a:spcAft>
                <a:spcPts val="600"/>
              </a:spcAft>
              <a:defRPr sz="2400" baseline="0">
                <a:latin typeface="Times New Roman" pitchFamily="18" charset="0"/>
                <a:ea typeface="宋体" pitchFamily="2" charset="-122"/>
              </a:defRPr>
            </a:lvl3pPr>
            <a:lvl4pPr>
              <a:spcBef>
                <a:spcPts val="600"/>
              </a:spcBef>
              <a:spcAft>
                <a:spcPts val="600"/>
              </a:spcAft>
              <a:defRPr sz="2200" baseline="0">
                <a:latin typeface="Times New Roman" pitchFamily="18" charset="0"/>
                <a:ea typeface="宋体" pitchFamily="2" charset="-122"/>
              </a:defRPr>
            </a:lvl4pPr>
            <a:lvl5pPr>
              <a:spcBef>
                <a:spcPts val="600"/>
              </a:spcBef>
              <a:spcAft>
                <a:spcPts val="600"/>
              </a:spcAft>
              <a:defRPr sz="2000" baseline="0">
                <a:latin typeface="Times New Roman" pitchFamily="18" charset="0"/>
                <a:ea typeface="宋体" pitchFamily="2" charset="-122"/>
              </a:defRPr>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p:txBody>
          <a:bodyPr rtlCol="0"/>
          <a:lstStyle>
            <a:lvl1pPr>
              <a:defRPr baseline="0">
                <a:effectLst/>
                <a:latin typeface="Times New Roman" pitchFamily="18" charset="0"/>
                <a:ea typeface="宋体" pitchFamily="2" charset="-122"/>
              </a:defRPr>
            </a:lvl1pPr>
            <a:extLst/>
          </a:lstStyle>
          <a:p>
            <a:r>
              <a:rPr lang="zh-CN" altLang="en-US" dirty="0"/>
              <a:t>单击此处编辑母版标题样式</a:t>
            </a:r>
            <a:endParaRPr lang="en-US" dirty="0"/>
          </a:p>
        </p:txBody>
      </p:sp>
      <p:sp>
        <p:nvSpPr>
          <p:cNvPr id="4" name="日期占位符 9">
            <a:extLst>
              <a:ext uri="{FF2B5EF4-FFF2-40B4-BE49-F238E27FC236}">
                <a16:creationId xmlns:a16="http://schemas.microsoft.com/office/drawing/2014/main" id="{251D2D2D-A91D-8343-B01E-AAC77314FCE2}"/>
              </a:ext>
            </a:extLst>
          </p:cNvPr>
          <p:cNvSpPr>
            <a:spLocks noGrp="1"/>
          </p:cNvSpPr>
          <p:nvPr>
            <p:ph type="dt" sz="half" idx="10"/>
          </p:nvPr>
        </p:nvSpPr>
        <p:spPr/>
        <p:txBody>
          <a:bodyPr/>
          <a:lstStyle>
            <a:lvl1pPr>
              <a:defRPr/>
            </a:lvl1pPr>
          </a:lstStyle>
          <a:p>
            <a:pPr>
              <a:defRPr/>
            </a:pPr>
            <a:fld id="{B149ACB2-CE8A-6A4E-AADB-C5D3ADCFA320}" type="datetime1">
              <a:rPr lang="zh-CN" altLang="en-US"/>
              <a:pPr>
                <a:defRPr/>
              </a:pPr>
              <a:t>2024/3/19</a:t>
            </a:fld>
            <a:endParaRPr lang="zh-CN" altLang="en-US"/>
          </a:p>
        </p:txBody>
      </p:sp>
      <p:sp>
        <p:nvSpPr>
          <p:cNvPr id="5" name="页脚占位符 21">
            <a:extLst>
              <a:ext uri="{FF2B5EF4-FFF2-40B4-BE49-F238E27FC236}">
                <a16:creationId xmlns:a16="http://schemas.microsoft.com/office/drawing/2014/main" id="{4A8DD1C6-9CB6-9647-8DCD-44FCDD07748A}"/>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6" name="灯片编号占位符 17">
            <a:extLst>
              <a:ext uri="{FF2B5EF4-FFF2-40B4-BE49-F238E27FC236}">
                <a16:creationId xmlns:a16="http://schemas.microsoft.com/office/drawing/2014/main" id="{CB443CC5-1D24-BC45-B276-54396456B28D}"/>
              </a:ext>
            </a:extLst>
          </p:cNvPr>
          <p:cNvSpPr>
            <a:spLocks noGrp="1"/>
          </p:cNvSpPr>
          <p:nvPr>
            <p:ph type="sldNum" sz="quarter" idx="12"/>
          </p:nvPr>
        </p:nvSpPr>
        <p:spPr/>
        <p:txBody>
          <a:bodyPr/>
          <a:lstStyle>
            <a:lvl1pPr>
              <a:defRPr/>
            </a:lvl1pPr>
          </a:lstStyle>
          <a:p>
            <a:pPr>
              <a:defRPr/>
            </a:pPr>
            <a:fld id="{62DFE767-EE0F-7244-8650-7AF885ABF687}" type="slidenum">
              <a:rPr lang="zh-CN" altLang="en-US"/>
              <a:pPr>
                <a:defRPr/>
              </a:pPr>
              <a:t>‹#›</a:t>
            </a:fld>
            <a:endParaRPr lang="zh-CN" altLang="en-US"/>
          </a:p>
        </p:txBody>
      </p:sp>
    </p:spTree>
    <p:extLst>
      <p:ext uri="{BB962C8B-B14F-4D97-AF65-F5344CB8AC3E}">
        <p14:creationId xmlns:p14="http://schemas.microsoft.com/office/powerpoint/2010/main" val="354562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a:extLst>
              <a:ext uri="{FF2B5EF4-FFF2-40B4-BE49-F238E27FC236}">
                <a16:creationId xmlns:a16="http://schemas.microsoft.com/office/drawing/2014/main" id="{59970FD9-E0B7-5147-9A78-DAE4D2745FA5}"/>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 name="燕尾形 4">
            <a:extLst>
              <a:ext uri="{FF2B5EF4-FFF2-40B4-BE49-F238E27FC236}">
                <a16:creationId xmlns:a16="http://schemas.microsoft.com/office/drawing/2014/main" id="{C87CC4A0-9D72-6E4D-9946-6551C0153611}"/>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0A4D7AD9-C0B7-0C4B-8448-30AD3AE7771F}"/>
              </a:ext>
            </a:extLst>
          </p:cNvPr>
          <p:cNvSpPr>
            <a:spLocks noGrp="1"/>
          </p:cNvSpPr>
          <p:nvPr>
            <p:ph type="dt" sz="half" idx="10"/>
          </p:nvPr>
        </p:nvSpPr>
        <p:spPr/>
        <p:txBody>
          <a:bodyPr/>
          <a:lstStyle>
            <a:lvl1pPr>
              <a:defRPr/>
            </a:lvl1pPr>
            <a:extLst/>
          </a:lstStyle>
          <a:p>
            <a:pPr>
              <a:defRPr/>
            </a:pPr>
            <a:fld id="{87429337-C098-E448-B67B-BFE58DBA3741}" type="datetime1">
              <a:rPr lang="zh-CN" altLang="en-US"/>
              <a:pPr>
                <a:defRPr/>
              </a:pPr>
              <a:t>2024/3/19</a:t>
            </a:fld>
            <a:endParaRPr lang="zh-CN" altLang="en-US"/>
          </a:p>
        </p:txBody>
      </p:sp>
      <p:sp>
        <p:nvSpPr>
          <p:cNvPr id="7" name="页脚占位符 4">
            <a:extLst>
              <a:ext uri="{FF2B5EF4-FFF2-40B4-BE49-F238E27FC236}">
                <a16:creationId xmlns:a16="http://schemas.microsoft.com/office/drawing/2014/main" id="{7C810878-17F0-4D47-95C9-5913B1DE93C6}"/>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8" name="灯片编号占位符 5">
            <a:extLst>
              <a:ext uri="{FF2B5EF4-FFF2-40B4-BE49-F238E27FC236}">
                <a16:creationId xmlns:a16="http://schemas.microsoft.com/office/drawing/2014/main" id="{30522979-29AD-D64D-AA6D-EC92ADFF486A}"/>
              </a:ext>
            </a:extLst>
          </p:cNvPr>
          <p:cNvSpPr>
            <a:spLocks noGrp="1"/>
          </p:cNvSpPr>
          <p:nvPr>
            <p:ph type="sldNum" sz="quarter" idx="12"/>
          </p:nvPr>
        </p:nvSpPr>
        <p:spPr/>
        <p:txBody>
          <a:bodyPr/>
          <a:lstStyle>
            <a:lvl1pPr>
              <a:defRPr/>
            </a:lvl1pPr>
          </a:lstStyle>
          <a:p>
            <a:pPr>
              <a:defRPr/>
            </a:pPr>
            <a:fld id="{BD6D6AE3-DC0E-5143-B496-84D8910C56A7}" type="slidenum">
              <a:rPr lang="zh-CN" altLang="en-US"/>
              <a:pPr>
                <a:defRPr/>
              </a:pPr>
              <a:t>‹#›</a:t>
            </a:fld>
            <a:endParaRPr lang="zh-CN" altLang="en-US"/>
          </a:p>
        </p:txBody>
      </p:sp>
    </p:spTree>
    <p:extLst>
      <p:ext uri="{BB962C8B-B14F-4D97-AF65-F5344CB8AC3E}">
        <p14:creationId xmlns:p14="http://schemas.microsoft.com/office/powerpoint/2010/main" val="14774024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DFCDE340-8584-2F4B-8811-C45DD97B33E9}"/>
              </a:ext>
            </a:extLst>
          </p:cNvPr>
          <p:cNvSpPr>
            <a:spLocks noGrp="1"/>
          </p:cNvSpPr>
          <p:nvPr>
            <p:ph type="dt" sz="half" idx="10"/>
          </p:nvPr>
        </p:nvSpPr>
        <p:spPr/>
        <p:txBody>
          <a:bodyPr/>
          <a:lstStyle>
            <a:lvl1pPr>
              <a:defRPr/>
            </a:lvl1pPr>
            <a:extLst/>
          </a:lstStyle>
          <a:p>
            <a:pPr>
              <a:defRPr/>
            </a:pPr>
            <a:fld id="{63F2AA91-70A0-C240-BD1A-BBCB2523A455}" type="datetime1">
              <a:rPr lang="zh-CN" altLang="en-US"/>
              <a:pPr>
                <a:defRPr/>
              </a:pPr>
              <a:t>2024/3/19</a:t>
            </a:fld>
            <a:endParaRPr lang="zh-CN" altLang="en-US"/>
          </a:p>
        </p:txBody>
      </p:sp>
      <p:sp>
        <p:nvSpPr>
          <p:cNvPr id="6" name="页脚占位符 5">
            <a:extLst>
              <a:ext uri="{FF2B5EF4-FFF2-40B4-BE49-F238E27FC236}">
                <a16:creationId xmlns:a16="http://schemas.microsoft.com/office/drawing/2014/main" id="{B40B42C9-CDF8-CD4D-A3D0-A7D6AE8CF278}"/>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7" name="灯片编号占位符 6">
            <a:extLst>
              <a:ext uri="{FF2B5EF4-FFF2-40B4-BE49-F238E27FC236}">
                <a16:creationId xmlns:a16="http://schemas.microsoft.com/office/drawing/2014/main" id="{22594F46-2B0E-C949-93DB-17B696F3DF67}"/>
              </a:ext>
            </a:extLst>
          </p:cNvPr>
          <p:cNvSpPr>
            <a:spLocks noGrp="1"/>
          </p:cNvSpPr>
          <p:nvPr>
            <p:ph type="sldNum" sz="quarter" idx="12"/>
          </p:nvPr>
        </p:nvSpPr>
        <p:spPr/>
        <p:txBody>
          <a:bodyPr/>
          <a:lstStyle>
            <a:lvl1pPr>
              <a:defRPr/>
            </a:lvl1pPr>
          </a:lstStyle>
          <a:p>
            <a:pPr>
              <a:defRPr/>
            </a:pPr>
            <a:fld id="{D46EB592-5BDE-E940-AAB3-C9CA999DD9A1}" type="slidenum">
              <a:rPr lang="zh-CN" altLang="en-US"/>
              <a:pPr>
                <a:defRPr/>
              </a:pPr>
              <a:t>‹#›</a:t>
            </a:fld>
            <a:endParaRPr lang="zh-CN" altLang="en-US"/>
          </a:p>
        </p:txBody>
      </p:sp>
    </p:spTree>
    <p:extLst>
      <p:ext uri="{BB962C8B-B14F-4D97-AF65-F5344CB8AC3E}">
        <p14:creationId xmlns:p14="http://schemas.microsoft.com/office/powerpoint/2010/main" val="260469272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BF8EE936-5C2A-1743-B97E-45D050D709BD}"/>
              </a:ext>
            </a:extLst>
          </p:cNvPr>
          <p:cNvSpPr>
            <a:spLocks noGrp="1"/>
          </p:cNvSpPr>
          <p:nvPr>
            <p:ph type="dt" sz="half" idx="10"/>
          </p:nvPr>
        </p:nvSpPr>
        <p:spPr/>
        <p:txBody>
          <a:bodyPr/>
          <a:lstStyle>
            <a:lvl1pPr>
              <a:defRPr/>
            </a:lvl1pPr>
            <a:extLst/>
          </a:lstStyle>
          <a:p>
            <a:pPr>
              <a:defRPr/>
            </a:pPr>
            <a:fld id="{561F0C33-CFD2-AD4C-9929-3BA8E61CC4A2}" type="datetime1">
              <a:rPr lang="zh-CN" altLang="en-US"/>
              <a:pPr>
                <a:defRPr/>
              </a:pPr>
              <a:t>2024/3/19</a:t>
            </a:fld>
            <a:endParaRPr lang="zh-CN" altLang="en-US"/>
          </a:p>
        </p:txBody>
      </p:sp>
      <p:sp>
        <p:nvSpPr>
          <p:cNvPr id="8" name="页脚占位符 7">
            <a:extLst>
              <a:ext uri="{FF2B5EF4-FFF2-40B4-BE49-F238E27FC236}">
                <a16:creationId xmlns:a16="http://schemas.microsoft.com/office/drawing/2014/main" id="{706284F7-8FA7-5D4A-B586-ECE94101134B}"/>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9" name="灯片编号占位符 8">
            <a:extLst>
              <a:ext uri="{FF2B5EF4-FFF2-40B4-BE49-F238E27FC236}">
                <a16:creationId xmlns:a16="http://schemas.microsoft.com/office/drawing/2014/main" id="{687DB22F-D305-7542-877D-2C24B64666FD}"/>
              </a:ext>
            </a:extLst>
          </p:cNvPr>
          <p:cNvSpPr>
            <a:spLocks noGrp="1"/>
          </p:cNvSpPr>
          <p:nvPr>
            <p:ph type="sldNum" sz="quarter" idx="12"/>
          </p:nvPr>
        </p:nvSpPr>
        <p:spPr/>
        <p:txBody>
          <a:bodyPr/>
          <a:lstStyle>
            <a:lvl1pPr>
              <a:defRPr/>
            </a:lvl1pPr>
          </a:lstStyle>
          <a:p>
            <a:pPr>
              <a:defRPr/>
            </a:pPr>
            <a:fld id="{C35B2DF1-EF03-1346-9A2B-28251B3558BA}" type="slidenum">
              <a:rPr lang="zh-CN" altLang="en-US"/>
              <a:pPr>
                <a:defRPr/>
              </a:pPr>
              <a:t>‹#›</a:t>
            </a:fld>
            <a:endParaRPr lang="zh-CN" altLang="en-US"/>
          </a:p>
        </p:txBody>
      </p:sp>
    </p:spTree>
    <p:extLst>
      <p:ext uri="{BB962C8B-B14F-4D97-AF65-F5344CB8AC3E}">
        <p14:creationId xmlns:p14="http://schemas.microsoft.com/office/powerpoint/2010/main" val="18445191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F8402C3-C225-CA4E-A321-EEB990063280}"/>
              </a:ext>
            </a:extLst>
          </p:cNvPr>
          <p:cNvSpPr>
            <a:spLocks noGrp="1"/>
          </p:cNvSpPr>
          <p:nvPr>
            <p:ph type="dt" sz="half" idx="10"/>
          </p:nvPr>
        </p:nvSpPr>
        <p:spPr/>
        <p:txBody>
          <a:bodyPr/>
          <a:lstStyle>
            <a:lvl1pPr>
              <a:defRPr/>
            </a:lvl1pPr>
            <a:extLst/>
          </a:lstStyle>
          <a:p>
            <a:pPr>
              <a:defRPr/>
            </a:pPr>
            <a:fld id="{1CF83BC5-8FCE-0D41-97DD-2F425984BD40}" type="datetime1">
              <a:rPr lang="zh-CN" altLang="en-US"/>
              <a:pPr>
                <a:defRPr/>
              </a:pPr>
              <a:t>2024/3/19</a:t>
            </a:fld>
            <a:endParaRPr lang="zh-CN" altLang="en-US"/>
          </a:p>
        </p:txBody>
      </p:sp>
      <p:sp>
        <p:nvSpPr>
          <p:cNvPr id="4" name="页脚占位符 3">
            <a:extLst>
              <a:ext uri="{FF2B5EF4-FFF2-40B4-BE49-F238E27FC236}">
                <a16:creationId xmlns:a16="http://schemas.microsoft.com/office/drawing/2014/main" id="{B7F47BD0-3CBD-6542-9D75-D87F993F2B5A}"/>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5" name="灯片编号占位符 4">
            <a:extLst>
              <a:ext uri="{FF2B5EF4-FFF2-40B4-BE49-F238E27FC236}">
                <a16:creationId xmlns:a16="http://schemas.microsoft.com/office/drawing/2014/main" id="{DE26DD0C-6386-AE43-A164-83F923FFA7AB}"/>
              </a:ext>
            </a:extLst>
          </p:cNvPr>
          <p:cNvSpPr>
            <a:spLocks noGrp="1"/>
          </p:cNvSpPr>
          <p:nvPr>
            <p:ph type="sldNum" sz="quarter" idx="12"/>
          </p:nvPr>
        </p:nvSpPr>
        <p:spPr/>
        <p:txBody>
          <a:bodyPr/>
          <a:lstStyle>
            <a:lvl1pPr>
              <a:defRPr/>
            </a:lvl1pPr>
          </a:lstStyle>
          <a:p>
            <a:pPr>
              <a:defRPr/>
            </a:pPr>
            <a:fld id="{396DF6EF-42FA-F645-A104-E957EE5DDC43}" type="slidenum">
              <a:rPr lang="zh-CN" altLang="en-US"/>
              <a:pPr>
                <a:defRPr/>
              </a:pPr>
              <a:t>‹#›</a:t>
            </a:fld>
            <a:endParaRPr lang="zh-CN" altLang="en-US"/>
          </a:p>
        </p:txBody>
      </p:sp>
    </p:spTree>
    <p:extLst>
      <p:ext uri="{BB962C8B-B14F-4D97-AF65-F5344CB8AC3E}">
        <p14:creationId xmlns:p14="http://schemas.microsoft.com/office/powerpoint/2010/main" val="68632920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B85E4F4B-375B-0441-8872-D99D7B65FEEB}"/>
              </a:ext>
            </a:extLst>
          </p:cNvPr>
          <p:cNvSpPr>
            <a:spLocks noGrp="1"/>
          </p:cNvSpPr>
          <p:nvPr>
            <p:ph type="dt" sz="half" idx="10"/>
          </p:nvPr>
        </p:nvSpPr>
        <p:spPr/>
        <p:txBody>
          <a:bodyPr/>
          <a:lstStyle>
            <a:lvl1pPr>
              <a:defRPr/>
            </a:lvl1pPr>
          </a:lstStyle>
          <a:p>
            <a:pPr>
              <a:defRPr/>
            </a:pPr>
            <a:fld id="{09A0CEC2-F201-E541-9867-732F8CD5E49B}" type="datetime1">
              <a:rPr lang="zh-CN" altLang="en-US"/>
              <a:pPr>
                <a:defRPr/>
              </a:pPr>
              <a:t>2024/3/19</a:t>
            </a:fld>
            <a:endParaRPr lang="zh-CN" altLang="en-US"/>
          </a:p>
        </p:txBody>
      </p:sp>
      <p:sp>
        <p:nvSpPr>
          <p:cNvPr id="3" name="页脚占位符 21">
            <a:extLst>
              <a:ext uri="{FF2B5EF4-FFF2-40B4-BE49-F238E27FC236}">
                <a16:creationId xmlns:a16="http://schemas.microsoft.com/office/drawing/2014/main" id="{A20FA423-C4E7-CB44-AA1E-3E61E13D6225}"/>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4" name="灯片编号占位符 17">
            <a:extLst>
              <a:ext uri="{FF2B5EF4-FFF2-40B4-BE49-F238E27FC236}">
                <a16:creationId xmlns:a16="http://schemas.microsoft.com/office/drawing/2014/main" id="{50C4D5D5-E984-614C-87A2-640FF6B2D4CF}"/>
              </a:ext>
            </a:extLst>
          </p:cNvPr>
          <p:cNvSpPr>
            <a:spLocks noGrp="1"/>
          </p:cNvSpPr>
          <p:nvPr>
            <p:ph type="sldNum" sz="quarter" idx="12"/>
          </p:nvPr>
        </p:nvSpPr>
        <p:spPr/>
        <p:txBody>
          <a:bodyPr/>
          <a:lstStyle>
            <a:lvl1pPr>
              <a:defRPr/>
            </a:lvl1pPr>
          </a:lstStyle>
          <a:p>
            <a:pPr>
              <a:defRPr/>
            </a:pPr>
            <a:fld id="{AA1B5BB2-66E6-2443-AE8C-1607C76C75D4}" type="slidenum">
              <a:rPr lang="zh-CN" altLang="en-US"/>
              <a:pPr>
                <a:defRPr/>
              </a:pPr>
              <a:t>‹#›</a:t>
            </a:fld>
            <a:endParaRPr lang="zh-CN" altLang="en-US"/>
          </a:p>
        </p:txBody>
      </p:sp>
    </p:spTree>
    <p:extLst>
      <p:ext uri="{BB962C8B-B14F-4D97-AF65-F5344CB8AC3E}">
        <p14:creationId xmlns:p14="http://schemas.microsoft.com/office/powerpoint/2010/main" val="32507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18A11C1-3430-944D-A02F-2F8B6E711A4F}"/>
              </a:ext>
            </a:extLst>
          </p:cNvPr>
          <p:cNvSpPr>
            <a:spLocks noGrp="1"/>
          </p:cNvSpPr>
          <p:nvPr>
            <p:ph type="dt" sz="half" idx="10"/>
          </p:nvPr>
        </p:nvSpPr>
        <p:spPr/>
        <p:txBody>
          <a:bodyPr/>
          <a:lstStyle>
            <a:lvl1pPr>
              <a:defRPr/>
            </a:lvl1pPr>
            <a:extLst/>
          </a:lstStyle>
          <a:p>
            <a:pPr>
              <a:defRPr/>
            </a:pPr>
            <a:fld id="{E73E8082-147C-5F4D-8657-EB31B702881E}" type="datetime1">
              <a:rPr lang="zh-CN" altLang="en-US"/>
              <a:pPr>
                <a:defRPr/>
              </a:pPr>
              <a:t>2024/3/19</a:t>
            </a:fld>
            <a:endParaRPr lang="zh-CN" altLang="en-US"/>
          </a:p>
        </p:txBody>
      </p:sp>
      <p:sp>
        <p:nvSpPr>
          <p:cNvPr id="6" name="页脚占位符 5">
            <a:extLst>
              <a:ext uri="{FF2B5EF4-FFF2-40B4-BE49-F238E27FC236}">
                <a16:creationId xmlns:a16="http://schemas.microsoft.com/office/drawing/2014/main" id="{5908A415-DC51-924C-B913-A940E0EF48E2}"/>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7" name="灯片编号占位符 6">
            <a:extLst>
              <a:ext uri="{FF2B5EF4-FFF2-40B4-BE49-F238E27FC236}">
                <a16:creationId xmlns:a16="http://schemas.microsoft.com/office/drawing/2014/main" id="{67F492EE-3A5E-CB4D-8CCF-7799847FAB5D}"/>
              </a:ext>
            </a:extLst>
          </p:cNvPr>
          <p:cNvSpPr>
            <a:spLocks noGrp="1"/>
          </p:cNvSpPr>
          <p:nvPr>
            <p:ph type="sldNum" sz="quarter" idx="12"/>
          </p:nvPr>
        </p:nvSpPr>
        <p:spPr/>
        <p:txBody>
          <a:bodyPr/>
          <a:lstStyle>
            <a:lvl1pPr>
              <a:defRPr/>
            </a:lvl1pPr>
          </a:lstStyle>
          <a:p>
            <a:pPr>
              <a:defRPr/>
            </a:pPr>
            <a:fld id="{1EB91F21-C5CD-3E4B-AC43-A35CF9C0DE12}" type="slidenum">
              <a:rPr lang="zh-CN" altLang="en-US"/>
              <a:pPr>
                <a:defRPr/>
              </a:pPr>
              <a:t>‹#›</a:t>
            </a:fld>
            <a:endParaRPr lang="zh-CN" altLang="en-US"/>
          </a:p>
        </p:txBody>
      </p:sp>
    </p:spTree>
    <p:extLst>
      <p:ext uri="{BB962C8B-B14F-4D97-AF65-F5344CB8AC3E}">
        <p14:creationId xmlns:p14="http://schemas.microsoft.com/office/powerpoint/2010/main" val="230687619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2C2CD75E-C9AC-9E42-B625-18056D965CD8}"/>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5">
            <a:extLst>
              <a:ext uri="{FF2B5EF4-FFF2-40B4-BE49-F238E27FC236}">
                <a16:creationId xmlns:a16="http://schemas.microsoft.com/office/drawing/2014/main" id="{6F81E6F6-7D6C-7647-8332-CD0273291D6D}"/>
              </a:ext>
            </a:extLst>
          </p:cNvPr>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82537BC1-27E6-534A-B488-F655A0F73897}"/>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18">
            <a:extLst>
              <a:ext uri="{FF2B5EF4-FFF2-40B4-BE49-F238E27FC236}">
                <a16:creationId xmlns:a16="http://schemas.microsoft.com/office/drawing/2014/main" id="{16621FD4-73C3-F349-A313-F4C70EE4DB6F}"/>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a:extLst>
              <a:ext uri="{FF2B5EF4-FFF2-40B4-BE49-F238E27FC236}">
                <a16:creationId xmlns:a16="http://schemas.microsoft.com/office/drawing/2014/main" id="{585907F2-386E-A543-86DF-03379F11FEB7}"/>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 name="燕尾形 9">
            <a:extLst>
              <a:ext uri="{FF2B5EF4-FFF2-40B4-BE49-F238E27FC236}">
                <a16:creationId xmlns:a16="http://schemas.microsoft.com/office/drawing/2014/main" id="{E61FE0AB-3A9A-C543-AF76-37CC1711DDC1}"/>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id="{78B3AB36-5F64-994F-B451-729AF147112A}"/>
              </a:ext>
            </a:extLst>
          </p:cNvPr>
          <p:cNvSpPr>
            <a:spLocks noGrp="1"/>
          </p:cNvSpPr>
          <p:nvPr>
            <p:ph type="dt" sz="half" idx="10"/>
          </p:nvPr>
        </p:nvSpPr>
        <p:spPr/>
        <p:txBody>
          <a:bodyPr/>
          <a:lstStyle>
            <a:lvl1pPr>
              <a:defRPr>
                <a:solidFill>
                  <a:schemeClr val="tx1"/>
                </a:solidFill>
              </a:defRPr>
            </a:lvl1pPr>
            <a:extLst/>
          </a:lstStyle>
          <a:p>
            <a:pPr>
              <a:defRPr/>
            </a:pPr>
            <a:fld id="{206BD49A-E2FA-6D44-A7E0-232D8CF77EA0}" type="datetime1">
              <a:rPr lang="zh-CN" altLang="en-US"/>
              <a:pPr>
                <a:defRPr/>
              </a:pPr>
              <a:t>2024/3/19</a:t>
            </a:fld>
            <a:endParaRPr lang="zh-CN" altLang="en-US"/>
          </a:p>
        </p:txBody>
      </p:sp>
      <p:sp>
        <p:nvSpPr>
          <p:cNvPr id="12" name="页脚占位符 5">
            <a:extLst>
              <a:ext uri="{FF2B5EF4-FFF2-40B4-BE49-F238E27FC236}">
                <a16:creationId xmlns:a16="http://schemas.microsoft.com/office/drawing/2014/main" id="{20F19D5D-7809-2449-AAFC-2EBFA47CCFA2}"/>
              </a:ext>
            </a:extLst>
          </p:cNvPr>
          <p:cNvSpPr>
            <a:spLocks noGrp="1"/>
          </p:cNvSpPr>
          <p:nvPr>
            <p:ph type="ftr" sz="quarter" idx="11"/>
          </p:nvPr>
        </p:nvSpPr>
        <p:spPr/>
        <p:txBody>
          <a:bodyPr/>
          <a:lstStyle>
            <a:lvl1pPr>
              <a:defRPr/>
            </a:lvl1pPr>
          </a:lstStyle>
          <a:p>
            <a:pPr>
              <a:defRPr/>
            </a:pPr>
            <a:r>
              <a:rPr lang="zh-CN" altLang="en-US"/>
              <a:t>计算机系统结构实验</a:t>
            </a:r>
          </a:p>
        </p:txBody>
      </p:sp>
      <p:sp>
        <p:nvSpPr>
          <p:cNvPr id="13" name="灯片编号占位符 6">
            <a:extLst>
              <a:ext uri="{FF2B5EF4-FFF2-40B4-BE49-F238E27FC236}">
                <a16:creationId xmlns:a16="http://schemas.microsoft.com/office/drawing/2014/main" id="{13BDFABB-2B2B-2443-8361-C29764054F11}"/>
              </a:ext>
            </a:extLst>
          </p:cNvPr>
          <p:cNvSpPr>
            <a:spLocks noGrp="1"/>
          </p:cNvSpPr>
          <p:nvPr>
            <p:ph type="sldNum" sz="quarter" idx="12"/>
          </p:nvPr>
        </p:nvSpPr>
        <p:spPr/>
        <p:txBody>
          <a:bodyPr/>
          <a:lstStyle>
            <a:lvl1pPr>
              <a:defRPr/>
            </a:lvl1pPr>
          </a:lstStyle>
          <a:p>
            <a:pPr>
              <a:defRPr/>
            </a:pPr>
            <a:fld id="{B1E1D212-53D4-2240-954B-8B873457264A}" type="slidenum">
              <a:rPr lang="zh-CN" altLang="en-US"/>
              <a:pPr>
                <a:defRPr/>
              </a:pPr>
              <a:t>‹#›</a:t>
            </a:fld>
            <a:endParaRPr lang="zh-CN" altLang="en-US"/>
          </a:p>
        </p:txBody>
      </p:sp>
    </p:spTree>
    <p:extLst>
      <p:ext uri="{BB962C8B-B14F-4D97-AF65-F5344CB8AC3E}">
        <p14:creationId xmlns:p14="http://schemas.microsoft.com/office/powerpoint/2010/main" val="40510859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E860EC79-6A3E-2143-83E0-E2F736D58E55}"/>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a:extLst>
              <a:ext uri="{FF2B5EF4-FFF2-40B4-BE49-F238E27FC236}">
                <a16:creationId xmlns:a16="http://schemas.microsoft.com/office/drawing/2014/main" id="{FCA72454-9BD3-1F46-B319-A478FDF7A536}"/>
              </a:ext>
            </a:extLst>
          </p:cNvPr>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203C5707-AE43-7045-905D-4CA16714497D}"/>
              </a:ext>
            </a:extLst>
          </p:cNvPr>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5" name="直接连接符 14">
            <a:extLst>
              <a:ext uri="{FF2B5EF4-FFF2-40B4-BE49-F238E27FC236}">
                <a16:creationId xmlns:a16="http://schemas.microsoft.com/office/drawing/2014/main" id="{B0B16239-B4FF-504F-9D29-DECD8CAB9A0B}"/>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B2ABDF20-4175-274B-A6E7-C6E7D2869BC1}"/>
              </a:ext>
            </a:extLst>
          </p:cNvPr>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endParaRPr lang="en-US" altLang="zh-CN"/>
          </a:p>
        </p:txBody>
      </p:sp>
      <p:sp>
        <p:nvSpPr>
          <p:cNvPr id="1033" name="文本占位符 29">
            <a:extLst>
              <a:ext uri="{FF2B5EF4-FFF2-40B4-BE49-F238E27FC236}">
                <a16:creationId xmlns:a16="http://schemas.microsoft.com/office/drawing/2014/main" id="{365A79E6-E184-FF4C-8574-BD311709D74D}"/>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8F56000A-1154-E740-918B-7564F845FBF7}"/>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2618D308-4022-DF49-9BB8-39377760CBF3}" type="datetime1">
              <a:rPr lang="zh-CN" altLang="en-US"/>
              <a:pPr>
                <a:defRPr/>
              </a:pPr>
              <a:t>2024/3/19</a:t>
            </a:fld>
            <a:endParaRPr lang="zh-CN" altLang="en-US"/>
          </a:p>
        </p:txBody>
      </p:sp>
      <p:sp>
        <p:nvSpPr>
          <p:cNvPr id="22" name="页脚占位符 21">
            <a:extLst>
              <a:ext uri="{FF2B5EF4-FFF2-40B4-BE49-F238E27FC236}">
                <a16:creationId xmlns:a16="http://schemas.microsoft.com/office/drawing/2014/main" id="{E02FFC0A-ED6B-6B4B-9611-268FA11E9DA5}"/>
              </a:ext>
            </a:extLst>
          </p:cNvPr>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panose="020B0602030504020204" pitchFamily="34" charset="0"/>
                <a:ea typeface="黑体" panose="02010609060101010101" pitchFamily="49" charset="-122"/>
              </a:defRPr>
            </a:lvl1pPr>
          </a:lstStyle>
          <a:p>
            <a:pPr>
              <a:defRPr/>
            </a:pPr>
            <a:r>
              <a:rPr lang="zh-CN" altLang="en-US"/>
              <a:t>计算机系统结构实验</a:t>
            </a:r>
          </a:p>
        </p:txBody>
      </p:sp>
      <p:sp>
        <p:nvSpPr>
          <p:cNvPr id="18" name="灯片编号占位符 17">
            <a:extLst>
              <a:ext uri="{FF2B5EF4-FFF2-40B4-BE49-F238E27FC236}">
                <a16:creationId xmlns:a16="http://schemas.microsoft.com/office/drawing/2014/main" id="{253B807A-9EFC-7146-B7C3-00FDD0558B91}"/>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atin typeface="Lucida Sans Unicode" panose="020B0602030504020204" pitchFamily="34" charset="0"/>
                <a:ea typeface="黑体" panose="02010609060101010101" pitchFamily="49" charset="-122"/>
              </a:defRPr>
            </a:lvl1pPr>
          </a:lstStyle>
          <a:p>
            <a:pPr>
              <a:defRPr/>
            </a:pPr>
            <a:fld id="{EE4505E5-3DD9-EB4D-BBCA-987FCAB0F75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53" r:id="rId1"/>
    <p:sldLayoutId id="2147484249" r:id="rId2"/>
    <p:sldLayoutId id="2147484254" r:id="rId3"/>
    <p:sldLayoutId id="2147484255" r:id="rId4"/>
    <p:sldLayoutId id="2147484256" r:id="rId5"/>
    <p:sldLayoutId id="2147484257" r:id="rId6"/>
    <p:sldLayoutId id="2147484250" r:id="rId7"/>
    <p:sldLayoutId id="2147484258" r:id="rId8"/>
    <p:sldLayoutId id="2147484259" r:id="rId9"/>
    <p:sldLayoutId id="2147484251" r:id="rId10"/>
    <p:sldLayoutId id="2147484252" r:id="rId11"/>
  </p:sldLayoutIdLst>
  <p:hf hdr="0"/>
  <p:txStyles>
    <p:titleStyle>
      <a:lvl1pPr algn="l" rtl="0" eaLnBrk="0" fontAlgn="base" hangingPunct="0">
        <a:spcBef>
          <a:spcPct val="0"/>
        </a:spcBef>
        <a:spcAft>
          <a:spcPct val="0"/>
        </a:spcAft>
        <a:defRPr sz="4100" b="1" kern="1200">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Lucida Sans Unicode"/>
          <a:ea typeface="黑体" pitchFamily="49" charset="-122"/>
        </a:defRPr>
      </a:lvl2pPr>
      <a:lvl3pPr algn="l" rtl="0" eaLnBrk="0" fontAlgn="base" hangingPunct="0">
        <a:spcBef>
          <a:spcPct val="0"/>
        </a:spcBef>
        <a:spcAft>
          <a:spcPct val="0"/>
        </a:spcAft>
        <a:defRPr sz="4100" b="1">
          <a:solidFill>
            <a:schemeClr val="tx2"/>
          </a:solidFill>
          <a:latin typeface="Lucida Sans Unicode"/>
          <a:ea typeface="黑体" pitchFamily="49" charset="-122"/>
        </a:defRPr>
      </a:lvl3pPr>
      <a:lvl4pPr algn="l" rtl="0" eaLnBrk="0" fontAlgn="base" hangingPunct="0">
        <a:spcBef>
          <a:spcPct val="0"/>
        </a:spcBef>
        <a:spcAft>
          <a:spcPct val="0"/>
        </a:spcAft>
        <a:defRPr sz="4100" b="1">
          <a:solidFill>
            <a:schemeClr val="tx2"/>
          </a:solidFill>
          <a:latin typeface="Lucida Sans Unicode"/>
          <a:ea typeface="黑体" pitchFamily="49" charset="-122"/>
        </a:defRPr>
      </a:lvl4pPr>
      <a:lvl5pPr algn="l" rtl="0" eaLnBrk="0" fontAlgn="base" hangingPunct="0">
        <a:spcBef>
          <a:spcPct val="0"/>
        </a:spcBef>
        <a:spcAft>
          <a:spcPct val="0"/>
        </a:spcAft>
        <a:defRPr sz="4100" b="1">
          <a:solidFill>
            <a:schemeClr val="tx2"/>
          </a:solidFill>
          <a:latin typeface="Lucida Sans Unicode"/>
          <a:ea typeface="黑体" pitchFamily="49" charset="-122"/>
        </a:defRPr>
      </a:lvl5pPr>
      <a:lvl6pPr marL="457200" algn="l" rtl="0" fontAlgn="base">
        <a:spcBef>
          <a:spcPct val="0"/>
        </a:spcBef>
        <a:spcAft>
          <a:spcPct val="0"/>
        </a:spcAft>
        <a:defRPr sz="4100" b="1">
          <a:solidFill>
            <a:schemeClr val="tx2"/>
          </a:solidFill>
          <a:latin typeface="Lucida Sans Unicode"/>
          <a:ea typeface="黑体" pitchFamily="49" charset="-122"/>
        </a:defRPr>
      </a:lvl6pPr>
      <a:lvl7pPr marL="914400" algn="l" rtl="0" fontAlgn="base">
        <a:spcBef>
          <a:spcPct val="0"/>
        </a:spcBef>
        <a:spcAft>
          <a:spcPct val="0"/>
        </a:spcAft>
        <a:defRPr sz="4100" b="1">
          <a:solidFill>
            <a:schemeClr val="tx2"/>
          </a:solidFill>
          <a:latin typeface="Lucida Sans Unicode"/>
          <a:ea typeface="黑体" pitchFamily="49" charset="-122"/>
        </a:defRPr>
      </a:lvl7pPr>
      <a:lvl8pPr marL="1371600" algn="l" rtl="0" fontAlgn="base">
        <a:spcBef>
          <a:spcPct val="0"/>
        </a:spcBef>
        <a:spcAft>
          <a:spcPct val="0"/>
        </a:spcAft>
        <a:defRPr sz="4100" b="1">
          <a:solidFill>
            <a:schemeClr val="tx2"/>
          </a:solidFill>
          <a:latin typeface="Lucida Sans Unicode"/>
          <a:ea typeface="黑体" pitchFamily="49" charset="-122"/>
        </a:defRPr>
      </a:lvl8pPr>
      <a:lvl9pPr marL="1828800" algn="l" rtl="0" fontAlgn="base">
        <a:spcBef>
          <a:spcPct val="0"/>
        </a:spcBef>
        <a:spcAft>
          <a:spcPct val="0"/>
        </a:spcAft>
        <a:defRPr sz="4100" b="1">
          <a:solidFill>
            <a:schemeClr val="tx2"/>
          </a:solidFill>
          <a:latin typeface="Lucida Sans Unicode"/>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2"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2"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2"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2"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2981938191@qq.com" TargetMode="External"/><Relationship Id="rId2" Type="http://schemas.openxmlformats.org/officeDocument/2006/relationships/hyperlink" Target="mailto:suzhen@xmu.edu.c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E9EFD-571E-8E4F-AE3A-111236E12950}"/>
              </a:ext>
            </a:extLst>
          </p:cNvPr>
          <p:cNvSpPr>
            <a:spLocks noGrp="1"/>
          </p:cNvSpPr>
          <p:nvPr>
            <p:ph type="ctrTitle"/>
          </p:nvPr>
        </p:nvSpPr>
        <p:spPr/>
        <p:txBody>
          <a:bodyPr>
            <a:noAutofit/>
            <a:scene3d>
              <a:camera prst="orthographicFront"/>
              <a:lightRig rig="soft" dir="t"/>
            </a:scene3d>
          </a:bodyPr>
          <a:lstStyle/>
          <a:p>
            <a:pPr eaLnBrk="1" fontAlgn="auto" hangingPunct="1">
              <a:spcAft>
                <a:spcPts val="0"/>
              </a:spcAft>
              <a:defRPr/>
            </a:pPr>
            <a:r>
              <a:rPr lang="zh-CN" altLang="en-US" sz="3600" dirty="0"/>
              <a:t>计算机系统结构实验</a:t>
            </a:r>
            <a:r>
              <a:rPr lang="en-US" altLang="zh-CN" sz="3600" dirty="0"/>
              <a:t>2</a:t>
            </a:r>
            <a:br>
              <a:rPr lang="en-US" altLang="zh-CN" sz="3600" dirty="0"/>
            </a:br>
            <a:r>
              <a:rPr lang="zh-CN" altLang="en-US" sz="3600" dirty="0"/>
              <a:t>流水线与流水线中的冲突</a:t>
            </a:r>
            <a:br>
              <a:rPr lang="en-US" altLang="zh-CN" sz="3600" dirty="0"/>
            </a:br>
            <a:endParaRPr lang="zh-CN" altLang="en-US" sz="3600" dirty="0"/>
          </a:p>
        </p:txBody>
      </p:sp>
      <p:sp>
        <p:nvSpPr>
          <p:cNvPr id="14338" name="副标题 2">
            <a:extLst>
              <a:ext uri="{FF2B5EF4-FFF2-40B4-BE49-F238E27FC236}">
                <a16:creationId xmlns:a16="http://schemas.microsoft.com/office/drawing/2014/main" id="{CBDCCD83-66B9-F142-AE0F-3018CC344B64}"/>
              </a:ext>
            </a:extLst>
          </p:cNvPr>
          <p:cNvSpPr>
            <a:spLocks noGrp="1"/>
          </p:cNvSpPr>
          <p:nvPr>
            <p:ph type="subTitle" idx="1"/>
          </p:nvPr>
        </p:nvSpPr>
        <p:spPr>
          <a:xfrm>
            <a:off x="685800" y="3611563"/>
            <a:ext cx="7772400" cy="1200150"/>
          </a:xfrm>
        </p:spPr>
        <p:txBody>
          <a:bodyPr/>
          <a:lstStyle/>
          <a:p>
            <a:pPr marR="0" eaLnBrk="1" hangingPunct="1"/>
            <a:r>
              <a:rPr lang="zh-CN" altLang="en-US"/>
              <a:t>吴素贞</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内容占位符 2">
            <a:extLst>
              <a:ext uri="{FF2B5EF4-FFF2-40B4-BE49-F238E27FC236}">
                <a16:creationId xmlns:a16="http://schemas.microsoft.com/office/drawing/2014/main" id="{EBF85B88-71F7-5A4A-83A1-87266E2F87A5}"/>
              </a:ext>
            </a:extLst>
          </p:cNvPr>
          <p:cNvSpPr>
            <a:spLocks noGrp="1"/>
          </p:cNvSpPr>
          <p:nvPr>
            <p:ph idx="1"/>
          </p:nvPr>
        </p:nvSpPr>
        <p:spPr/>
        <p:txBody>
          <a:bodyPr/>
          <a:lstStyle/>
          <a:p>
            <a:pPr eaLnBrk="1" hangingPunct="1"/>
            <a:r>
              <a:rPr lang="zh-CN" altLang="en-US" dirty="0"/>
              <a:t>加深对计算机流水线基本概念的理解；</a:t>
            </a:r>
            <a:endParaRPr lang="en-US" altLang="zh-CN" dirty="0"/>
          </a:p>
          <a:p>
            <a:pPr eaLnBrk="1" hangingPunct="1"/>
            <a:r>
              <a:rPr lang="zh-CN" altLang="en-US" dirty="0"/>
              <a:t>理解</a:t>
            </a:r>
            <a:r>
              <a:rPr lang="en-US" altLang="zh-CN" dirty="0"/>
              <a:t>MIPS</a:t>
            </a:r>
            <a:r>
              <a:rPr lang="zh-CN" altLang="en-US" dirty="0"/>
              <a:t>结构如何用</a:t>
            </a:r>
            <a:r>
              <a:rPr lang="en-US" altLang="zh-CN" dirty="0"/>
              <a:t>5</a:t>
            </a:r>
            <a:r>
              <a:rPr lang="zh-CN" altLang="en-US" dirty="0"/>
              <a:t>段流水线来实现，理解各段的功能和基本操作；</a:t>
            </a:r>
            <a:endParaRPr lang="en-US" altLang="zh-CN" dirty="0"/>
          </a:p>
          <a:p>
            <a:pPr eaLnBrk="1" hangingPunct="1"/>
            <a:r>
              <a:rPr lang="zh-CN" altLang="en-US" dirty="0"/>
              <a:t>加深对数据冲突、结构冲突的理解，理解这两类冲突对</a:t>
            </a:r>
            <a:r>
              <a:rPr lang="en-US" altLang="zh-CN" dirty="0"/>
              <a:t>CPU</a:t>
            </a:r>
            <a:r>
              <a:rPr lang="zh-CN" altLang="en-US" dirty="0"/>
              <a:t>性能的影响。</a:t>
            </a:r>
            <a:endParaRPr lang="en-US" altLang="zh-CN" dirty="0"/>
          </a:p>
          <a:p>
            <a:pPr eaLnBrk="1" hangingPunct="1"/>
            <a:r>
              <a:rPr lang="zh-CN" altLang="en-US" dirty="0"/>
              <a:t>进一步理解解决数据冲突的方法，掌握如何 应用定向技术来减少数据冲突引起的停顿。</a:t>
            </a:r>
          </a:p>
        </p:txBody>
      </p:sp>
      <p:sp>
        <p:nvSpPr>
          <p:cNvPr id="2" name="标题 1">
            <a:extLst>
              <a:ext uri="{FF2B5EF4-FFF2-40B4-BE49-F238E27FC236}">
                <a16:creationId xmlns:a16="http://schemas.microsoft.com/office/drawing/2014/main" id="{BFEB2136-FCDC-ED4C-9CD1-BF9D407930B7}"/>
              </a:ext>
            </a:extLst>
          </p:cNvPr>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实验目的</a:t>
            </a:r>
          </a:p>
        </p:txBody>
      </p:sp>
      <p:sp>
        <p:nvSpPr>
          <p:cNvPr id="13316" name="日期占位符 3">
            <a:extLst>
              <a:ext uri="{FF2B5EF4-FFF2-40B4-BE49-F238E27FC236}">
                <a16:creationId xmlns:a16="http://schemas.microsoft.com/office/drawing/2014/main" id="{89FE5EDF-0E77-5A4A-B2DE-C32E07AA99FC}"/>
              </a:ext>
            </a:extLst>
          </p:cNvPr>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068261-50D5-4688-BCFB-EE530F8B2163}" type="datetime1">
              <a:rPr lang="zh-CN" altLang="en-US" smtClean="0"/>
              <a:pPr fontAlgn="base">
                <a:spcBef>
                  <a:spcPct val="0"/>
                </a:spcBef>
                <a:spcAft>
                  <a:spcPct val="0"/>
                </a:spcAft>
                <a:defRPr/>
              </a:pPr>
              <a:t>2024/3/19</a:t>
            </a:fld>
            <a:endParaRPr lang="zh-CN" altLang="en-US"/>
          </a:p>
        </p:txBody>
      </p:sp>
      <p:sp>
        <p:nvSpPr>
          <p:cNvPr id="15364" name="灯片编号占位符 4">
            <a:extLst>
              <a:ext uri="{FF2B5EF4-FFF2-40B4-BE49-F238E27FC236}">
                <a16:creationId xmlns:a16="http://schemas.microsoft.com/office/drawing/2014/main" id="{D0A028CC-53D7-714B-9244-7F337B22B0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2"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itchFamily="2"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itchFamily="2"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AA429DE6-2B9B-EE4E-B410-B3DA8462C0B2}" type="slidenum">
              <a:rPr lang="zh-CN" altLang="en-US" sz="1000" smtClean="0"/>
              <a:pPr>
                <a:spcBef>
                  <a:spcPct val="0"/>
                </a:spcBef>
                <a:buClrTx/>
                <a:buSzTx/>
                <a:buFontTx/>
                <a:buNone/>
              </a:pPr>
              <a:t>2</a:t>
            </a:fld>
            <a:endParaRPr lang="zh-CN" altLang="en-US" sz="1000"/>
          </a:p>
        </p:txBody>
      </p:sp>
      <p:sp>
        <p:nvSpPr>
          <p:cNvPr id="15365" name="页脚占位符 5">
            <a:extLst>
              <a:ext uri="{FF2B5EF4-FFF2-40B4-BE49-F238E27FC236}">
                <a16:creationId xmlns:a16="http://schemas.microsoft.com/office/drawing/2014/main" id="{F40C1687-6F9F-2A45-8FF5-25E341DDE4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Lucida Sans Unicode" panose="020B0602030504020204" pitchFamily="34" charset="0"/>
                <a:ea typeface="黑体" panose="02010609060101010101" pitchFamily="49" charset="-122"/>
              </a:rPr>
              <a:t>计算机系统结构实验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a:extLst>
              <a:ext uri="{FF2B5EF4-FFF2-40B4-BE49-F238E27FC236}">
                <a16:creationId xmlns:a16="http://schemas.microsoft.com/office/drawing/2014/main" id="{3AC116DF-423A-0D43-AB16-C708DA7B7A81}"/>
              </a:ext>
            </a:extLst>
          </p:cNvPr>
          <p:cNvSpPr>
            <a:spLocks noGrp="1"/>
          </p:cNvSpPr>
          <p:nvPr>
            <p:ph idx="1"/>
          </p:nvPr>
        </p:nvSpPr>
        <p:spPr/>
        <p:txBody>
          <a:bodyPr/>
          <a:lstStyle/>
          <a:p>
            <a:pPr eaLnBrk="1" hangingPunct="1"/>
            <a:r>
              <a:rPr lang="zh-CN" altLang="en-US"/>
              <a:t>采用指令级和流水线操作级模拟器</a:t>
            </a:r>
            <a:r>
              <a:rPr lang="en-US" altLang="zh-CN"/>
              <a:t>MIPSsim</a:t>
            </a:r>
            <a:r>
              <a:rPr lang="zh-CN" altLang="en-US"/>
              <a:t>；</a:t>
            </a:r>
          </a:p>
          <a:p>
            <a:pPr eaLnBrk="1" hangingPunct="1"/>
            <a:r>
              <a:rPr lang="zh-CN" altLang="en-US"/>
              <a:t>计算机一台。</a:t>
            </a:r>
          </a:p>
        </p:txBody>
      </p:sp>
      <p:sp>
        <p:nvSpPr>
          <p:cNvPr id="2" name="标题 1">
            <a:extLst>
              <a:ext uri="{FF2B5EF4-FFF2-40B4-BE49-F238E27FC236}">
                <a16:creationId xmlns:a16="http://schemas.microsoft.com/office/drawing/2014/main" id="{30C8CC89-3F37-BD4F-9821-DE8EB3A174CD}"/>
              </a:ext>
            </a:extLst>
          </p:cNvPr>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实验平台</a:t>
            </a:r>
          </a:p>
        </p:txBody>
      </p:sp>
      <p:sp>
        <p:nvSpPr>
          <p:cNvPr id="15364" name="日期占位符 3">
            <a:extLst>
              <a:ext uri="{FF2B5EF4-FFF2-40B4-BE49-F238E27FC236}">
                <a16:creationId xmlns:a16="http://schemas.microsoft.com/office/drawing/2014/main" id="{C4C82E3B-B820-3440-B7E0-FF25027A20F7}"/>
              </a:ext>
            </a:extLst>
          </p:cNvPr>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0175B76-861D-478E-8E9C-A6DAA0C62C65}" type="datetime1">
              <a:rPr lang="zh-CN" altLang="en-US" smtClean="0"/>
              <a:pPr fontAlgn="base">
                <a:spcBef>
                  <a:spcPct val="0"/>
                </a:spcBef>
                <a:spcAft>
                  <a:spcPct val="0"/>
                </a:spcAft>
                <a:defRPr/>
              </a:pPr>
              <a:t>2024/3/19</a:t>
            </a:fld>
            <a:endParaRPr lang="zh-CN" altLang="en-US"/>
          </a:p>
        </p:txBody>
      </p:sp>
      <p:sp>
        <p:nvSpPr>
          <p:cNvPr id="16388" name="灯片编号占位符 4">
            <a:extLst>
              <a:ext uri="{FF2B5EF4-FFF2-40B4-BE49-F238E27FC236}">
                <a16:creationId xmlns:a16="http://schemas.microsoft.com/office/drawing/2014/main" id="{E6207B5C-15A0-6145-A0CB-EB3F76E0ED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2"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itchFamily="2"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itchFamily="2"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5303DF36-099B-AB49-A76D-7157823830E1}" type="slidenum">
              <a:rPr lang="zh-CN" altLang="en-US" sz="1000" smtClean="0"/>
              <a:pPr>
                <a:spcBef>
                  <a:spcPct val="0"/>
                </a:spcBef>
                <a:buClrTx/>
                <a:buSzTx/>
                <a:buFontTx/>
                <a:buNone/>
              </a:pPr>
              <a:t>3</a:t>
            </a:fld>
            <a:endParaRPr lang="zh-CN" altLang="en-US" sz="1000"/>
          </a:p>
        </p:txBody>
      </p:sp>
      <p:sp>
        <p:nvSpPr>
          <p:cNvPr id="16389" name="页脚占位符 5">
            <a:extLst>
              <a:ext uri="{FF2B5EF4-FFF2-40B4-BE49-F238E27FC236}">
                <a16:creationId xmlns:a16="http://schemas.microsoft.com/office/drawing/2014/main" id="{D144A7FC-3404-ED43-8E9A-CBA4BF237AC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Lucida Sans Unicode" panose="020B0602030504020204" pitchFamily="34" charset="0"/>
                <a:ea typeface="黑体" panose="02010609060101010101" pitchFamily="49" charset="-122"/>
              </a:rPr>
              <a:t>计算机系统结构实验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a:extLst>
              <a:ext uri="{FF2B5EF4-FFF2-40B4-BE49-F238E27FC236}">
                <a16:creationId xmlns:a16="http://schemas.microsoft.com/office/drawing/2014/main" id="{08FD1872-C9F4-F745-99A2-1C95DF20C5B9}"/>
              </a:ext>
            </a:extLst>
          </p:cNvPr>
          <p:cNvSpPr>
            <a:spLocks noGrp="1"/>
          </p:cNvSpPr>
          <p:nvPr>
            <p:ph idx="1"/>
          </p:nvPr>
        </p:nvSpPr>
        <p:spPr/>
        <p:txBody>
          <a:bodyPr/>
          <a:lstStyle/>
          <a:p>
            <a:pPr eaLnBrk="1" hangingPunct="1"/>
            <a:r>
              <a:rPr lang="zh-CN" altLang="en-US"/>
              <a:t>熟悉</a:t>
            </a:r>
            <a:r>
              <a:rPr lang="en-US" altLang="zh-CN"/>
              <a:t>MIPSsim</a:t>
            </a:r>
            <a:r>
              <a:rPr lang="zh-CN" altLang="en-US"/>
              <a:t>模拟器的操作和使用方法；</a:t>
            </a:r>
            <a:endParaRPr lang="en-US" altLang="zh-CN"/>
          </a:p>
          <a:p>
            <a:pPr eaLnBrk="1" hangingPunct="1"/>
            <a:r>
              <a:rPr lang="zh-CN" altLang="en-US"/>
              <a:t>学习流水线、相关和冲突的知识；</a:t>
            </a:r>
            <a:endParaRPr lang="en-US" altLang="zh-CN"/>
          </a:p>
          <a:p>
            <a:pPr eaLnBrk="1" hangingPunct="1">
              <a:buFont typeface="Wingdings" pitchFamily="2" charset="2"/>
              <a:buChar char="ü"/>
            </a:pPr>
            <a:r>
              <a:rPr lang="zh-CN" altLang="en-US"/>
              <a:t>完成实验教程中实验内容</a:t>
            </a:r>
            <a:r>
              <a:rPr lang="en-US" altLang="zh-CN"/>
              <a:t>,</a:t>
            </a:r>
            <a:r>
              <a:rPr lang="zh-CN" altLang="en-US"/>
              <a:t>并能理解每一步操作的意义，回答相关问题。</a:t>
            </a:r>
            <a:endParaRPr lang="en-US" altLang="zh-CN"/>
          </a:p>
          <a:p>
            <a:pPr eaLnBrk="1" hangingPunct="1">
              <a:buFont typeface="Wingdings" pitchFamily="2" charset="2"/>
              <a:buChar char="ü"/>
            </a:pPr>
            <a:r>
              <a:rPr lang="zh-CN" altLang="en-US"/>
              <a:t>完成实验报告。</a:t>
            </a:r>
          </a:p>
        </p:txBody>
      </p:sp>
      <p:sp>
        <p:nvSpPr>
          <p:cNvPr id="2" name="标题 1">
            <a:extLst>
              <a:ext uri="{FF2B5EF4-FFF2-40B4-BE49-F238E27FC236}">
                <a16:creationId xmlns:a16="http://schemas.microsoft.com/office/drawing/2014/main" id="{EC0867BD-F2F9-4E4C-885A-42876E4FCEAA}"/>
              </a:ext>
            </a:extLst>
          </p:cNvPr>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实验内容</a:t>
            </a:r>
          </a:p>
        </p:txBody>
      </p:sp>
      <p:sp>
        <p:nvSpPr>
          <p:cNvPr id="16388" name="日期占位符 3">
            <a:extLst>
              <a:ext uri="{FF2B5EF4-FFF2-40B4-BE49-F238E27FC236}">
                <a16:creationId xmlns:a16="http://schemas.microsoft.com/office/drawing/2014/main" id="{06EC0305-48FA-CE42-820C-964E65C4C6D2}"/>
              </a:ext>
            </a:extLst>
          </p:cNvPr>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5BCC3A-E421-4EE7-A402-EF40BB72D884}" type="datetime1">
              <a:rPr lang="zh-CN" altLang="en-US" smtClean="0"/>
              <a:pPr fontAlgn="base">
                <a:spcBef>
                  <a:spcPct val="0"/>
                </a:spcBef>
                <a:spcAft>
                  <a:spcPct val="0"/>
                </a:spcAft>
                <a:defRPr/>
              </a:pPr>
              <a:t>2024/3/19</a:t>
            </a:fld>
            <a:endParaRPr lang="zh-CN" altLang="en-US"/>
          </a:p>
        </p:txBody>
      </p:sp>
      <p:sp>
        <p:nvSpPr>
          <p:cNvPr id="17412" name="灯片编号占位符 4">
            <a:extLst>
              <a:ext uri="{FF2B5EF4-FFF2-40B4-BE49-F238E27FC236}">
                <a16:creationId xmlns:a16="http://schemas.microsoft.com/office/drawing/2014/main" id="{01775001-18B8-B043-BBDE-4DBB900B93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2"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itchFamily="2"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itchFamily="2"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itchFamily="2" charset="2"/>
              <a:buChar char=""/>
              <a:defRPr sz="20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fld id="{956C81FB-4602-D645-A652-4309730A2A01}" type="slidenum">
              <a:rPr lang="zh-CN" altLang="en-US" sz="1000" smtClean="0"/>
              <a:pPr>
                <a:spcBef>
                  <a:spcPct val="0"/>
                </a:spcBef>
                <a:buClrTx/>
                <a:buSzTx/>
                <a:buFontTx/>
                <a:buNone/>
              </a:pPr>
              <a:t>4</a:t>
            </a:fld>
            <a:endParaRPr lang="zh-CN" altLang="en-US" sz="1000"/>
          </a:p>
        </p:txBody>
      </p:sp>
      <p:sp>
        <p:nvSpPr>
          <p:cNvPr id="17413" name="页脚占位符 5">
            <a:extLst>
              <a:ext uri="{FF2B5EF4-FFF2-40B4-BE49-F238E27FC236}">
                <a16:creationId xmlns:a16="http://schemas.microsoft.com/office/drawing/2014/main" id="{B40E8B5F-D7B4-ED42-B185-FE5E8DBED8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Lucida Sans Unicode" panose="020B0602030504020204" pitchFamily="34" charset="0"/>
                <a:ea typeface="黑体" panose="02010609060101010101" pitchFamily="49" charset="-122"/>
              </a:rPr>
              <a:t>计算机系统结构实验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D93AA5-4910-440F-C214-E2E364E34F86}"/>
              </a:ext>
            </a:extLst>
          </p:cNvPr>
          <p:cNvSpPr>
            <a:spLocks noGrp="1"/>
          </p:cNvSpPr>
          <p:nvPr>
            <p:ph idx="1"/>
          </p:nvPr>
        </p:nvSpPr>
        <p:spPr>
          <a:xfrm>
            <a:off x="417513" y="1417638"/>
            <a:ext cx="8229600" cy="4525962"/>
          </a:xfrm>
        </p:spPr>
        <p:txBody>
          <a:bodyPr>
            <a:normAutofit fontScale="92500" lnSpcReduction="10000"/>
          </a:bodyPr>
          <a:lstStyle/>
          <a:p>
            <a:r>
              <a:rPr kumimoji="1" lang="zh-CN" altLang="en-US" dirty="0"/>
              <a:t>立方和的两种计算公式： </a:t>
            </a:r>
          </a:p>
          <a:p>
            <a:pPr lvl="1"/>
            <a:r>
              <a:rPr kumimoji="1" lang="en" altLang="zh-CN" dirty="0"/>
              <a:t>a</a:t>
            </a:r>
            <a:r>
              <a:rPr kumimoji="1" lang="en" altLang="zh-CN" baseline="30000" dirty="0"/>
              <a:t>3</a:t>
            </a:r>
            <a:r>
              <a:rPr kumimoji="1" lang="en" altLang="zh-CN" dirty="0"/>
              <a:t>+b</a:t>
            </a:r>
            <a:r>
              <a:rPr kumimoji="1" lang="en" altLang="zh-CN" baseline="30000" dirty="0"/>
              <a:t>3</a:t>
            </a:r>
          </a:p>
          <a:p>
            <a:pPr lvl="1"/>
            <a:r>
              <a:rPr kumimoji="1" lang="en" altLang="zh-CN" dirty="0"/>
              <a:t>(</a:t>
            </a:r>
            <a:r>
              <a:rPr kumimoji="1" lang="en" altLang="zh-CN" dirty="0" err="1"/>
              <a:t>a+b</a:t>
            </a:r>
            <a:r>
              <a:rPr kumimoji="1" lang="en" altLang="zh-CN" dirty="0"/>
              <a:t>)(a</a:t>
            </a:r>
            <a:r>
              <a:rPr kumimoji="1" lang="en" altLang="zh-CN" baseline="30000" dirty="0"/>
              <a:t>2</a:t>
            </a:r>
            <a:r>
              <a:rPr kumimoji="1" lang="en" altLang="zh-CN" dirty="0"/>
              <a:t>-ab+b</a:t>
            </a:r>
            <a:r>
              <a:rPr kumimoji="1" lang="en" altLang="zh-CN" baseline="30000" dirty="0"/>
              <a:t>2</a:t>
            </a:r>
            <a:r>
              <a:rPr kumimoji="1" lang="en" altLang="zh-CN" dirty="0"/>
              <a:t>) </a:t>
            </a:r>
          </a:p>
          <a:p>
            <a:pPr lvl="1"/>
            <a:r>
              <a:rPr kumimoji="1" lang="en" altLang="zh-CN" dirty="0"/>
              <a:t>a</a:t>
            </a:r>
            <a:r>
              <a:rPr kumimoji="1" lang="zh-CN" altLang="en" dirty="0"/>
              <a:t>和</a:t>
            </a:r>
            <a:r>
              <a:rPr kumimoji="1" lang="en" altLang="zh-CN" dirty="0"/>
              <a:t>b</a:t>
            </a:r>
            <a:r>
              <a:rPr kumimoji="1" lang="zh-CN" altLang="en" dirty="0"/>
              <a:t>都是</a:t>
            </a:r>
            <a:r>
              <a:rPr kumimoji="1" lang="zh-CN" altLang="en-US" dirty="0"/>
              <a:t>双精度浮点数，初始值存放在</a:t>
            </a:r>
            <a:r>
              <a:rPr kumimoji="1" lang="en" altLang="zh-CN" dirty="0"/>
              <a:t>F1</a:t>
            </a:r>
            <a:r>
              <a:rPr kumimoji="1" lang="zh-CN" altLang="en-US" dirty="0"/>
              <a:t>、</a:t>
            </a:r>
            <a:r>
              <a:rPr kumimoji="1" lang="en" altLang="zh-CN" dirty="0"/>
              <a:t>F2 </a:t>
            </a:r>
            <a:r>
              <a:rPr kumimoji="1" lang="zh-CN" altLang="en-US" dirty="0"/>
              <a:t>寄存器中，计算结果存放在</a:t>
            </a:r>
            <a:r>
              <a:rPr kumimoji="1" lang="en" altLang="zh-CN" dirty="0"/>
              <a:t>F3</a:t>
            </a:r>
            <a:r>
              <a:rPr kumimoji="1" lang="zh-CN" altLang="en-US" dirty="0"/>
              <a:t>寄存器中。从</a:t>
            </a:r>
            <a:r>
              <a:rPr kumimoji="1" lang="en" altLang="zh-CN" dirty="0"/>
              <a:t>F4</a:t>
            </a:r>
            <a:r>
              <a:rPr kumimoji="1" lang="zh-CN" altLang="en-US" dirty="0"/>
              <a:t>开始使用寄存器，数量不限。</a:t>
            </a:r>
          </a:p>
          <a:p>
            <a:r>
              <a:rPr kumimoji="1" lang="zh-CN" altLang="en-US" dirty="0"/>
              <a:t>编写程序并验证，在流水线 </a:t>
            </a:r>
            <a:r>
              <a:rPr kumimoji="1" lang="en" altLang="zh-CN" dirty="0"/>
              <a:t>CPU </a:t>
            </a:r>
            <a:r>
              <a:rPr kumimoji="1" lang="zh-CN" altLang="en-US" dirty="0"/>
              <a:t>中，立方和公式的两种计算方法应该如何安排指令使得结构停顿占周期总数的百分比最小？两种方法的性能之比？（结构冲突）</a:t>
            </a:r>
          </a:p>
        </p:txBody>
      </p:sp>
      <p:sp>
        <p:nvSpPr>
          <p:cNvPr id="3" name="标题 2">
            <a:extLst>
              <a:ext uri="{FF2B5EF4-FFF2-40B4-BE49-F238E27FC236}">
                <a16:creationId xmlns:a16="http://schemas.microsoft.com/office/drawing/2014/main" id="{5D0E67F0-B31A-E6CC-3355-DBE83AC16D9D}"/>
              </a:ext>
            </a:extLst>
          </p:cNvPr>
          <p:cNvSpPr>
            <a:spLocks noGrp="1"/>
          </p:cNvSpPr>
          <p:nvPr>
            <p:ph type="title"/>
          </p:nvPr>
        </p:nvSpPr>
        <p:spPr/>
        <p:txBody>
          <a:bodyPr/>
          <a:lstStyle/>
          <a:p>
            <a:r>
              <a:rPr kumimoji="1" lang="zh-CN" altLang="en-US" dirty="0"/>
              <a:t>补充实验</a:t>
            </a:r>
            <a:r>
              <a:rPr kumimoji="1" lang="en-US" altLang="zh-CN" dirty="0"/>
              <a:t>1</a:t>
            </a:r>
            <a:endParaRPr kumimoji="1" lang="zh-CN" altLang="en-US" dirty="0"/>
          </a:p>
        </p:txBody>
      </p:sp>
      <p:sp>
        <p:nvSpPr>
          <p:cNvPr id="4" name="日期占位符 3">
            <a:extLst>
              <a:ext uri="{FF2B5EF4-FFF2-40B4-BE49-F238E27FC236}">
                <a16:creationId xmlns:a16="http://schemas.microsoft.com/office/drawing/2014/main" id="{B010576A-D237-E0BB-338A-3F493F9B151A}"/>
              </a:ext>
            </a:extLst>
          </p:cNvPr>
          <p:cNvSpPr>
            <a:spLocks noGrp="1"/>
          </p:cNvSpPr>
          <p:nvPr>
            <p:ph type="dt" sz="half" idx="10"/>
          </p:nvPr>
        </p:nvSpPr>
        <p:spPr/>
        <p:txBody>
          <a:bodyPr/>
          <a:lstStyle/>
          <a:p>
            <a:pPr>
              <a:defRPr/>
            </a:pPr>
            <a:fld id="{B149ACB2-CE8A-6A4E-AADB-C5D3ADCFA320}" type="datetime1">
              <a:rPr lang="zh-CN" altLang="en-US" smtClean="0"/>
              <a:pPr>
                <a:defRPr/>
              </a:pPr>
              <a:t>2024/3/19</a:t>
            </a:fld>
            <a:endParaRPr lang="zh-CN" altLang="en-US"/>
          </a:p>
        </p:txBody>
      </p:sp>
      <p:sp>
        <p:nvSpPr>
          <p:cNvPr id="5" name="页脚占位符 4">
            <a:extLst>
              <a:ext uri="{FF2B5EF4-FFF2-40B4-BE49-F238E27FC236}">
                <a16:creationId xmlns:a16="http://schemas.microsoft.com/office/drawing/2014/main" id="{3F22E067-C8DB-DDF5-DDA8-4C73330CB6B7}"/>
              </a:ext>
            </a:extLst>
          </p:cNvPr>
          <p:cNvSpPr>
            <a:spLocks noGrp="1"/>
          </p:cNvSpPr>
          <p:nvPr>
            <p:ph type="ftr" sz="quarter" idx="11"/>
          </p:nvPr>
        </p:nvSpPr>
        <p:spPr/>
        <p:txBody>
          <a:bodyPr/>
          <a:lstStyle/>
          <a:p>
            <a:pPr>
              <a:defRPr/>
            </a:pPr>
            <a:r>
              <a:rPr lang="zh-CN" altLang="en-US"/>
              <a:t>计算机系统结构实验</a:t>
            </a:r>
          </a:p>
        </p:txBody>
      </p:sp>
      <p:sp>
        <p:nvSpPr>
          <p:cNvPr id="6" name="灯片编号占位符 5">
            <a:extLst>
              <a:ext uri="{FF2B5EF4-FFF2-40B4-BE49-F238E27FC236}">
                <a16:creationId xmlns:a16="http://schemas.microsoft.com/office/drawing/2014/main" id="{AFFCA42D-5FBF-A87A-09B2-EA2A4808C1D4}"/>
              </a:ext>
            </a:extLst>
          </p:cNvPr>
          <p:cNvSpPr>
            <a:spLocks noGrp="1"/>
          </p:cNvSpPr>
          <p:nvPr>
            <p:ph type="sldNum" sz="quarter" idx="12"/>
          </p:nvPr>
        </p:nvSpPr>
        <p:spPr/>
        <p:txBody>
          <a:bodyPr/>
          <a:lstStyle/>
          <a:p>
            <a:pPr>
              <a:defRPr/>
            </a:pPr>
            <a:fld id="{62DFE767-EE0F-7244-8650-7AF885ABF687}" type="slidenum">
              <a:rPr lang="zh-CN" altLang="en-US" smtClean="0"/>
              <a:pPr>
                <a:defRPr/>
              </a:pPr>
              <a:t>5</a:t>
            </a:fld>
            <a:endParaRPr lang="zh-CN" altLang="en-US"/>
          </a:p>
        </p:txBody>
      </p:sp>
    </p:spTree>
    <p:extLst>
      <p:ext uri="{BB962C8B-B14F-4D97-AF65-F5344CB8AC3E}">
        <p14:creationId xmlns:p14="http://schemas.microsoft.com/office/powerpoint/2010/main" val="8353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33584B-9818-C316-8CCE-2F09B0CE96E5}"/>
              </a:ext>
            </a:extLst>
          </p:cNvPr>
          <p:cNvSpPr>
            <a:spLocks noGrp="1"/>
          </p:cNvSpPr>
          <p:nvPr>
            <p:ph idx="1"/>
          </p:nvPr>
        </p:nvSpPr>
        <p:spPr/>
        <p:txBody>
          <a:bodyPr>
            <a:normAutofit fontScale="77500" lnSpcReduction="20000"/>
          </a:bodyPr>
          <a:lstStyle/>
          <a:p>
            <a:r>
              <a:rPr kumimoji="1" lang="zh-CN" altLang="en-US" dirty="0"/>
              <a:t>下面是一段</a:t>
            </a:r>
            <a:r>
              <a:rPr kumimoji="1" lang="en" altLang="zh-CN" dirty="0"/>
              <a:t>MIPS</a:t>
            </a:r>
            <a:r>
              <a:rPr kumimoji="1" lang="zh-CN" altLang="en-US" dirty="0"/>
              <a:t>指令序列</a:t>
            </a:r>
            <a:r>
              <a:rPr kumimoji="1" lang="en-US" altLang="zh-CN" dirty="0"/>
              <a:t>: </a:t>
            </a:r>
          </a:p>
          <a:p>
            <a:pPr marL="603250" lvl="2" indent="0">
              <a:buNone/>
            </a:pPr>
            <a:r>
              <a:rPr kumimoji="1" lang="en" altLang="zh-CN" dirty="0"/>
              <a:t>ADD $r1,$r1,$r0</a:t>
            </a:r>
          </a:p>
          <a:p>
            <a:pPr marL="603250" lvl="2" indent="0">
              <a:buNone/>
            </a:pPr>
            <a:r>
              <a:rPr kumimoji="1" lang="en" altLang="zh-CN" dirty="0"/>
              <a:t>SUB $r2,$r0,$r3</a:t>
            </a:r>
          </a:p>
          <a:p>
            <a:pPr marL="603250" lvl="2" indent="0">
              <a:buNone/>
            </a:pPr>
            <a:r>
              <a:rPr kumimoji="1" lang="en" altLang="zh-CN" dirty="0"/>
              <a:t>ADD $r1,$r1,$r2</a:t>
            </a:r>
          </a:p>
          <a:p>
            <a:r>
              <a:rPr kumimoji="1" lang="zh-CN" altLang="en-US" dirty="0"/>
              <a:t>假定在的五段流水线处理器中执行上述指令序列，请思考</a:t>
            </a:r>
            <a:r>
              <a:rPr kumimoji="1" lang="en-US" altLang="zh-CN" dirty="0"/>
              <a:t>:</a:t>
            </a:r>
          </a:p>
          <a:p>
            <a:pPr lvl="1"/>
            <a:r>
              <a:rPr kumimoji="1" lang="zh-CN" altLang="en-US" dirty="0"/>
              <a:t>（</a:t>
            </a:r>
            <a:r>
              <a:rPr kumimoji="1" lang="en-US" altLang="zh-CN" dirty="0"/>
              <a:t>1</a:t>
            </a:r>
            <a:r>
              <a:rPr kumimoji="1" lang="zh-CN" altLang="en-US" dirty="0"/>
              <a:t>）以上指令序列，哪些指令发生了数据相关？</a:t>
            </a:r>
            <a:endParaRPr kumimoji="1" lang="en-US" altLang="zh-CN" dirty="0"/>
          </a:p>
          <a:p>
            <a:pPr lvl="1"/>
            <a:r>
              <a:rPr kumimoji="1" lang="zh-CN" altLang="en-US" dirty="0"/>
              <a:t>（</a:t>
            </a:r>
            <a:r>
              <a:rPr kumimoji="1" lang="en-US" altLang="zh-CN" dirty="0"/>
              <a:t>2</a:t>
            </a:r>
            <a:r>
              <a:rPr kumimoji="1" lang="zh-CN" altLang="en-US" dirty="0"/>
              <a:t>）不采用“定向”技术，需要在何处、加上几条</a:t>
            </a:r>
            <a:r>
              <a:rPr kumimoji="1" lang="en" altLang="zh-CN" dirty="0"/>
              <a:t>nop</a:t>
            </a:r>
            <a:r>
              <a:rPr kumimoji="1" lang="zh-CN" altLang="en-US" dirty="0"/>
              <a:t>指今才能使这段指令序列的执行避免数据冲突 ？</a:t>
            </a:r>
            <a:endParaRPr kumimoji="1" lang="en-US" altLang="zh-CN" dirty="0"/>
          </a:p>
          <a:p>
            <a:pPr lvl="1"/>
            <a:r>
              <a:rPr kumimoji="1" lang="zh-CN" altLang="en-US" dirty="0"/>
              <a:t>（</a:t>
            </a:r>
            <a:r>
              <a:rPr kumimoji="1" lang="en-US" altLang="zh-CN" dirty="0"/>
              <a:t>3</a:t>
            </a:r>
            <a:r>
              <a:rPr kumimoji="1" lang="zh-CN" altLang="en-US" dirty="0"/>
              <a:t>）如果采用“定向”技术，是否可以完全解决数据冲突 </a:t>
            </a:r>
            <a:r>
              <a:rPr kumimoji="1" lang="en-US" altLang="zh-CN" dirty="0"/>
              <a:t>? </a:t>
            </a:r>
            <a:r>
              <a:rPr kumimoji="1" lang="zh-CN" altLang="en-US" dirty="0"/>
              <a:t>如果不能的话，需要在何处、加上几条</a:t>
            </a:r>
            <a:r>
              <a:rPr kumimoji="1" lang="en" altLang="zh-CN" dirty="0"/>
              <a:t>nop</a:t>
            </a:r>
            <a:r>
              <a:rPr kumimoji="1" lang="zh-CN" altLang="en-US" dirty="0"/>
              <a:t>指令才能使这段指令序列的执行避免数据冲突 </a:t>
            </a:r>
            <a:r>
              <a:rPr kumimoji="1" lang="en-US" altLang="zh-CN" dirty="0"/>
              <a:t>?</a:t>
            </a:r>
          </a:p>
          <a:p>
            <a:pPr lvl="1"/>
            <a:r>
              <a:rPr kumimoji="1" lang="zh-CN" altLang="en-US" dirty="0"/>
              <a:t>（</a:t>
            </a:r>
            <a:r>
              <a:rPr kumimoji="1" lang="en-US" altLang="zh-CN" dirty="0"/>
              <a:t>4</a:t>
            </a:r>
            <a:r>
              <a:rPr kumimoji="1" lang="zh-CN" altLang="en-US" dirty="0"/>
              <a:t>）将自己的分析结果在仿真器上验证，充分理解“定向”技术如何解决流水线的数据冲突问题。</a:t>
            </a:r>
          </a:p>
        </p:txBody>
      </p:sp>
      <p:sp>
        <p:nvSpPr>
          <p:cNvPr id="3" name="标题 2">
            <a:extLst>
              <a:ext uri="{FF2B5EF4-FFF2-40B4-BE49-F238E27FC236}">
                <a16:creationId xmlns:a16="http://schemas.microsoft.com/office/drawing/2014/main" id="{CE0DD53D-0EC4-2C85-AF10-B0FE7DFD4762}"/>
              </a:ext>
            </a:extLst>
          </p:cNvPr>
          <p:cNvSpPr>
            <a:spLocks noGrp="1"/>
          </p:cNvSpPr>
          <p:nvPr>
            <p:ph type="title"/>
          </p:nvPr>
        </p:nvSpPr>
        <p:spPr/>
        <p:txBody>
          <a:bodyPr/>
          <a:lstStyle/>
          <a:p>
            <a:r>
              <a:rPr kumimoji="1" lang="zh-CN" altLang="en-US" dirty="0"/>
              <a:t>补充实验</a:t>
            </a:r>
            <a:r>
              <a:rPr kumimoji="1" lang="en-US" altLang="zh-CN" dirty="0"/>
              <a:t>2</a:t>
            </a:r>
            <a:endParaRPr kumimoji="1" lang="zh-CN" altLang="en-US" dirty="0"/>
          </a:p>
        </p:txBody>
      </p:sp>
      <p:sp>
        <p:nvSpPr>
          <p:cNvPr id="4" name="日期占位符 3">
            <a:extLst>
              <a:ext uri="{FF2B5EF4-FFF2-40B4-BE49-F238E27FC236}">
                <a16:creationId xmlns:a16="http://schemas.microsoft.com/office/drawing/2014/main" id="{5079DAA8-2C79-F538-F75B-45C027EF377E}"/>
              </a:ext>
            </a:extLst>
          </p:cNvPr>
          <p:cNvSpPr>
            <a:spLocks noGrp="1"/>
          </p:cNvSpPr>
          <p:nvPr>
            <p:ph type="dt" sz="half" idx="10"/>
          </p:nvPr>
        </p:nvSpPr>
        <p:spPr/>
        <p:txBody>
          <a:bodyPr/>
          <a:lstStyle/>
          <a:p>
            <a:pPr>
              <a:defRPr/>
            </a:pPr>
            <a:fld id="{B149ACB2-CE8A-6A4E-AADB-C5D3ADCFA320}" type="datetime1">
              <a:rPr lang="zh-CN" altLang="en-US" smtClean="0"/>
              <a:pPr>
                <a:defRPr/>
              </a:pPr>
              <a:t>2024/3/19</a:t>
            </a:fld>
            <a:endParaRPr lang="zh-CN" altLang="en-US"/>
          </a:p>
        </p:txBody>
      </p:sp>
      <p:sp>
        <p:nvSpPr>
          <p:cNvPr id="5" name="页脚占位符 4">
            <a:extLst>
              <a:ext uri="{FF2B5EF4-FFF2-40B4-BE49-F238E27FC236}">
                <a16:creationId xmlns:a16="http://schemas.microsoft.com/office/drawing/2014/main" id="{DEBD7AFC-1CF0-F6BD-F28E-00F23773C597}"/>
              </a:ext>
            </a:extLst>
          </p:cNvPr>
          <p:cNvSpPr>
            <a:spLocks noGrp="1"/>
          </p:cNvSpPr>
          <p:nvPr>
            <p:ph type="ftr" sz="quarter" idx="11"/>
          </p:nvPr>
        </p:nvSpPr>
        <p:spPr/>
        <p:txBody>
          <a:bodyPr/>
          <a:lstStyle/>
          <a:p>
            <a:pPr>
              <a:defRPr/>
            </a:pPr>
            <a:r>
              <a:rPr lang="zh-CN" altLang="en-US"/>
              <a:t>计算机系统结构实验</a:t>
            </a:r>
          </a:p>
        </p:txBody>
      </p:sp>
      <p:sp>
        <p:nvSpPr>
          <p:cNvPr id="6" name="灯片编号占位符 5">
            <a:extLst>
              <a:ext uri="{FF2B5EF4-FFF2-40B4-BE49-F238E27FC236}">
                <a16:creationId xmlns:a16="http://schemas.microsoft.com/office/drawing/2014/main" id="{9CA72A84-B5C9-75D3-367E-6AC45D83CC27}"/>
              </a:ext>
            </a:extLst>
          </p:cNvPr>
          <p:cNvSpPr>
            <a:spLocks noGrp="1"/>
          </p:cNvSpPr>
          <p:nvPr>
            <p:ph type="sldNum" sz="quarter" idx="12"/>
          </p:nvPr>
        </p:nvSpPr>
        <p:spPr/>
        <p:txBody>
          <a:bodyPr/>
          <a:lstStyle/>
          <a:p>
            <a:pPr>
              <a:defRPr/>
            </a:pPr>
            <a:fld id="{62DFE767-EE0F-7244-8650-7AF885ABF687}" type="slidenum">
              <a:rPr lang="zh-CN" altLang="en-US" smtClean="0"/>
              <a:pPr>
                <a:defRPr/>
              </a:pPr>
              <a:t>6</a:t>
            </a:fld>
            <a:endParaRPr lang="zh-CN" altLang="en-US"/>
          </a:p>
        </p:txBody>
      </p:sp>
    </p:spTree>
    <p:extLst>
      <p:ext uri="{BB962C8B-B14F-4D97-AF65-F5344CB8AC3E}">
        <p14:creationId xmlns:p14="http://schemas.microsoft.com/office/powerpoint/2010/main" val="18170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1">
            <a:extLst>
              <a:ext uri="{FF2B5EF4-FFF2-40B4-BE49-F238E27FC236}">
                <a16:creationId xmlns:a16="http://schemas.microsoft.com/office/drawing/2014/main" id="{4C73221E-E996-854C-9C82-47DD41B8FF1F}"/>
              </a:ext>
            </a:extLst>
          </p:cNvPr>
          <p:cNvSpPr>
            <a:spLocks noGrp="1"/>
          </p:cNvSpPr>
          <p:nvPr>
            <p:ph idx="1"/>
          </p:nvPr>
        </p:nvSpPr>
        <p:spPr/>
        <p:txBody>
          <a:bodyPr/>
          <a:lstStyle/>
          <a:p>
            <a:r>
              <a:rPr lang="zh-CN" altLang="en-US" dirty="0"/>
              <a:t>本周实验</a:t>
            </a:r>
            <a:endParaRPr lang="en-US" altLang="zh-CN" dirty="0"/>
          </a:p>
          <a:p>
            <a:pPr lvl="1"/>
            <a:r>
              <a:rPr lang="zh-CN" altLang="en-US" dirty="0"/>
              <a:t>实验教程部分</a:t>
            </a:r>
            <a:r>
              <a:rPr lang="en-US" altLang="zh-CN" dirty="0"/>
              <a:t>+</a:t>
            </a:r>
            <a:r>
              <a:rPr lang="zh-CN" altLang="en-US" dirty="0"/>
              <a:t>补充实验（</a:t>
            </a:r>
            <a:r>
              <a:rPr lang="en-US" altLang="zh-CN" dirty="0"/>
              <a:t>1</a:t>
            </a:r>
            <a:r>
              <a:rPr lang="zh-CN" altLang="en-US" dirty="0"/>
              <a:t>、</a:t>
            </a:r>
            <a:r>
              <a:rPr lang="en-US" altLang="zh-CN" dirty="0"/>
              <a:t>2</a:t>
            </a:r>
            <a:r>
              <a:rPr lang="zh-CN" altLang="en-US" dirty="0"/>
              <a:t>）</a:t>
            </a:r>
            <a:endParaRPr lang="en-US" altLang="zh-CN" dirty="0"/>
          </a:p>
          <a:p>
            <a:r>
              <a:rPr lang="zh-CN" altLang="en-US" dirty="0"/>
              <a:t>指导老师</a:t>
            </a:r>
            <a:endParaRPr lang="en-US" altLang="zh-CN" dirty="0"/>
          </a:p>
          <a:p>
            <a:pPr lvl="1"/>
            <a:r>
              <a:rPr lang="zh-CN" altLang="en-US" dirty="0"/>
              <a:t>吴素贞  </a:t>
            </a:r>
            <a:r>
              <a:rPr lang="en-US" altLang="zh-CN" dirty="0">
                <a:hlinkClick r:id="rId2"/>
              </a:rPr>
              <a:t>suzhen@xmu.edu.cn</a:t>
            </a:r>
            <a:r>
              <a:rPr lang="en-US" altLang="zh-CN" dirty="0"/>
              <a:t> </a:t>
            </a:r>
          </a:p>
          <a:p>
            <a:r>
              <a:rPr lang="zh-CN" altLang="en-US" dirty="0"/>
              <a:t>助教</a:t>
            </a:r>
            <a:endParaRPr lang="en-US" altLang="zh-CN" dirty="0"/>
          </a:p>
          <a:p>
            <a:pPr lvl="1"/>
            <a:r>
              <a:rPr lang="zh-CN" altLang="en-US" sz="2400" dirty="0"/>
              <a:t>王河山</a:t>
            </a:r>
            <a:r>
              <a:rPr lang="en-US" altLang="zh-CN" sz="2400" dirty="0">
                <a:hlinkClick r:id="rId3"/>
              </a:rPr>
              <a:t>2391197081@qq.com</a:t>
            </a:r>
            <a:endParaRPr lang="en-US" altLang="zh-CN" sz="2400" dirty="0"/>
          </a:p>
        </p:txBody>
      </p:sp>
      <p:sp>
        <p:nvSpPr>
          <p:cNvPr id="17411" name="日期占位符 2">
            <a:extLst>
              <a:ext uri="{FF2B5EF4-FFF2-40B4-BE49-F238E27FC236}">
                <a16:creationId xmlns:a16="http://schemas.microsoft.com/office/drawing/2014/main" id="{17ACE335-147A-FE4A-B1DB-B41BBC08155D}"/>
              </a:ext>
            </a:extLst>
          </p:cNvPr>
          <p:cNvSpPr>
            <a:spLocks noGrp="1"/>
          </p:cNvSpPr>
          <p:nvPr>
            <p:ph type="dt"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7AFF6F-FCA0-4588-B0FE-01660B93A1FF}" type="datetime1">
              <a:rPr lang="zh-CN" altLang="en-US"/>
              <a:pPr fontAlgn="base">
                <a:spcBef>
                  <a:spcPct val="0"/>
                </a:spcBef>
                <a:spcAft>
                  <a:spcPct val="0"/>
                </a:spcAft>
                <a:defRPr/>
              </a:pPr>
              <a:t>2024/3/19</a:t>
            </a:fld>
            <a:endParaRPr lang="zh-CN" altLang="en-US"/>
          </a:p>
        </p:txBody>
      </p:sp>
      <p:sp>
        <p:nvSpPr>
          <p:cNvPr id="6" name="标题 5">
            <a:extLst>
              <a:ext uri="{FF2B5EF4-FFF2-40B4-BE49-F238E27FC236}">
                <a16:creationId xmlns:a16="http://schemas.microsoft.com/office/drawing/2014/main" id="{CF45080C-56EE-0A4C-A6EE-B87975C5E5AF}"/>
              </a:ext>
            </a:extLst>
          </p:cNvPr>
          <p:cNvSpPr>
            <a:spLocks noGrp="1"/>
          </p:cNvSpPr>
          <p:nvPr>
            <p:ph type="title"/>
          </p:nvPr>
        </p:nvSpPr>
        <p:spPr/>
        <p:txBody>
          <a:bodyPr>
            <a:scene3d>
              <a:camera prst="orthographicFront"/>
              <a:lightRig rig="soft" dir="t"/>
            </a:scene3d>
          </a:bodyPr>
          <a:lstStyle/>
          <a:p>
            <a:pPr eaLnBrk="1" fontAlgn="auto" hangingPunct="1">
              <a:spcAft>
                <a:spcPts val="0"/>
              </a:spcAft>
              <a:defRPr/>
            </a:pPr>
            <a:r>
              <a:rPr lang="zh-CN" altLang="en-US" dirty="0"/>
              <a:t>需要帮助？</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953</TotalTime>
  <Words>463</Words>
  <Application>Microsoft Office PowerPoint</Application>
  <PresentationFormat>全屏显示(4:3)</PresentationFormat>
  <Paragraphs>54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Calibri</vt:lpstr>
      <vt:lpstr>Lucida Sans Unicode</vt:lpstr>
      <vt:lpstr>Times New Roman</vt:lpstr>
      <vt:lpstr>Verdana</vt:lpstr>
      <vt:lpstr>Wingdings</vt:lpstr>
      <vt:lpstr>Wingdings 2</vt:lpstr>
      <vt:lpstr>Wingdings 3</vt:lpstr>
      <vt:lpstr>聚合</vt:lpstr>
      <vt:lpstr>计算机系统结构实验2 流水线与流水线中的冲突 </vt:lpstr>
      <vt:lpstr>实验目的</vt:lpstr>
      <vt:lpstr>实验平台</vt:lpstr>
      <vt:lpstr>实验内容</vt:lpstr>
      <vt:lpstr>补充实验1</vt:lpstr>
      <vt:lpstr>补充实验2</vt:lpstr>
      <vt:lpstr>需要帮助？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 MIPS指令系统和MIPS体系结构</dc:title>
  <dc:creator>Administrator</dc:creator>
  <cp:lastModifiedBy>梓涵 李</cp:lastModifiedBy>
  <cp:revision>90</cp:revision>
  <dcterms:created xsi:type="dcterms:W3CDTF">2012-03-01T06:10:42Z</dcterms:created>
  <dcterms:modified xsi:type="dcterms:W3CDTF">2024-03-19T09:46:27Z</dcterms:modified>
</cp:coreProperties>
</file>