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9"/>
  </p:notesMasterIdLst>
  <p:sldIdLst>
    <p:sldId id="263" r:id="rId2"/>
    <p:sldId id="264" r:id="rId3"/>
    <p:sldId id="265" r:id="rId4"/>
    <p:sldId id="258" r:id="rId5"/>
    <p:sldId id="267" r:id="rId6"/>
    <p:sldId id="268" r:id="rId7"/>
    <p:sldId id="266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38"/>
  </p:normalViewPr>
  <p:slideViewPr>
    <p:cSldViewPr>
      <p:cViewPr varScale="1">
        <p:scale>
          <a:sx n="128" d="100"/>
          <a:sy n="128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FD0E01-6D49-F746-A070-7BAABECC8F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076F3-8299-364D-8C6B-4DC3D37102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653B890-86FE-5041-9CD9-A29C1CDF738F}" type="datetimeFigureOut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77F7CA2-813F-AF4A-92DB-1F043AF09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5275467-5514-934A-8814-6F201CA1F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53ACD-B91B-7543-8CCD-B3A7239D81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90883-E68B-E647-9D89-0E4F02E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403C78-CB08-504E-B8BC-940736BF4E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C175FB1-B31B-5B4B-8196-DC542297F056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AB47153E-2FEF-1241-B7DD-C2E0A19FF919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16">
              <a:extLst>
                <a:ext uri="{FF2B5EF4-FFF2-40B4-BE49-F238E27FC236}">
                  <a16:creationId xmlns:a16="http://schemas.microsoft.com/office/drawing/2014/main" id="{3C84DC97-6CD6-8742-9552-06518995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>
              <a:extLst>
                <a:ext uri="{FF2B5EF4-FFF2-40B4-BE49-F238E27FC236}">
                  <a16:creationId xmlns:a16="http://schemas.microsoft.com/office/drawing/2014/main" id="{10C0D0F2-B53A-2644-A738-9FBAC71F0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9">
              <a:extLst>
                <a:ext uri="{FF2B5EF4-FFF2-40B4-BE49-F238E27FC236}">
                  <a16:creationId xmlns:a16="http://schemas.microsoft.com/office/drawing/2014/main" id="{76991940-D6EA-AA49-B0B6-62E46A4E9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563661A5-E141-9B41-BC65-1DC9D1621405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 baseline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日期占位符 29">
            <a:extLst>
              <a:ext uri="{FF2B5EF4-FFF2-40B4-BE49-F238E27FC236}">
                <a16:creationId xmlns:a16="http://schemas.microsoft.com/office/drawing/2014/main" id="{FCB46471-FA44-374E-AE1A-9046CB4C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B5BBFFA-0A6B-4A4B-8557-599B95DA7C98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12" name="页脚占位符 18">
            <a:extLst>
              <a:ext uri="{FF2B5EF4-FFF2-40B4-BE49-F238E27FC236}">
                <a16:creationId xmlns:a16="http://schemas.microsoft.com/office/drawing/2014/main" id="{1A64709C-D41B-6841-B284-996C5640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26">
            <a:extLst>
              <a:ext uri="{FF2B5EF4-FFF2-40B4-BE49-F238E27FC236}">
                <a16:creationId xmlns:a16="http://schemas.microsoft.com/office/drawing/2014/main" id="{BCEA28C1-7AEC-C143-852D-0178EACD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C7C3B7-9748-854F-AF55-8B4E0EFFC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A4F00030-ABD8-194C-8EF9-C8C3FCD8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D95C1-F72B-9D45-BB11-177366A35816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928B4722-598B-1C40-BAB9-F9000BC6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3E818392-3BEC-C04E-94E5-6D3CEEEC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861-6F69-174F-9608-70954F002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35A37C0A-F950-F94A-BBEE-56C9BFD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AE9C-0F62-0D4F-B2FC-264ABC5542FB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3AC988B9-5F2D-FA47-9636-E08F45F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0E406993-0F7B-394D-97A4-4CE677C6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4237C-1717-3C4B-ADC0-B31413E79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itchFamily="18" charset="0"/>
                <a:ea typeface="宋体" pitchFamily="2" charset="-122"/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C1B23E61-2C82-A44F-88E5-872F540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A02F-C7E1-5547-8742-9396BD690092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DC9CCF27-3A9F-EE42-B89A-253637AD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4E17F712-CAE5-0345-8565-E0FEE432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0D3D-A197-5443-90CF-A9D4A0B35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64C8483A-AE13-2A42-B7B7-968DD7385957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01ABC76C-9115-CF4B-AEBC-256A5F4A8756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8980BCD-D600-2C4F-AB33-822C559C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F00AB5-D62C-C949-BF65-E6B50FDDF3E2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8818B89-DBEF-9F44-9FE6-822470B5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588F835-D489-954D-B22A-BDF2658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CF1B-D850-F54D-95B9-CE1B507FE9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5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40430-7E7C-3048-8481-7BFB7BF8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9B6624-9BAC-CF4E-907C-321BA47E16E1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51A1C-BDA8-4443-AB01-3EF7300D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2DCD5-EFF1-C94E-BD99-7C4A3D4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89B4-1116-924F-A6DA-D451A63711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3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99486-46EB-DA47-BA76-E5E531AE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8053DC-569C-1140-807E-FD4A0527F753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29509-1553-0346-BA68-21114E86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CF3EC-9ABA-C245-BFFC-72E35D34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9903B-34B4-C246-8A68-116A3DB3E7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99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624E7-0EDF-8B49-88AA-ACC1FE7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F990A2-314B-FB41-8618-E6B11074A2AF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F06E5-E4BD-9A49-9BF2-A0D0F7C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8022F-4571-7644-85FE-83A076E4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5A845-1611-604A-8A73-20DE3C8AF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89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37A3188A-0103-6C46-8E18-0F0DCF2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C1293-3A88-6A4C-9FC1-C935FD124F15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9EFA94F4-F808-B747-87DB-368331E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ED655030-8BDC-0047-A259-88E4E82F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C74F4-8B21-B944-AF5E-A28EF15F50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1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B40DA-AD8A-BA4C-93F4-1CA078FA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80A304-2521-C34F-AE6E-861994DE16BF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002BE-9C80-B249-9451-55DF2EFC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8C2D5-ABD7-384B-A5D1-E2B3362B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D5DB-AA7B-614B-9340-1291D94481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6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7B870377-D60B-2343-9F3E-39BB0B7FF307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E24C5DAA-083F-E147-9E59-E984008C2DA4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DFEF4294-FAFF-254D-B9DC-BD7865370CD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8">
            <a:extLst>
              <a:ext uri="{FF2B5EF4-FFF2-40B4-BE49-F238E27FC236}">
                <a16:creationId xmlns:a16="http://schemas.microsoft.com/office/drawing/2014/main" id="{871A7B08-4BD5-5B4E-9859-EB122CA6F292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D2C9BA0B-2615-E548-ABC4-0BC5EEE98083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DED0A105-B09A-0B4E-89CA-8A91D5D902C5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DA50AB05-3F08-0D4F-B387-02829B3A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CD357C-87FE-4E41-859A-4654F7A7BC38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531BA1E3-60E9-BC4B-95C5-A9B9D595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D98EC244-680E-304C-9AC9-5F1B3082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46D81-4E68-9140-97E9-205296E0F5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8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9746A7F3-412D-F440-A7A6-B2AAD16085F0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15B4C5C2-2684-D44A-8DC4-86ACC0EFF353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03FD81C8-99E4-2342-B66F-829DA697756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AFAAE1D-970D-3846-8D12-DD71F9C1D7A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E2EEC8B0-A072-0A4A-975B-A96A8A83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8B9C0CD2-46A0-534A-BC16-F153F3A83F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3C265F3A-FC24-A846-9442-C6851293F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216E6DA-2933-9440-B606-CBFAB7325247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BA881F83-D1B1-DE44-A3E3-55D09BFED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58A17215-E374-FC45-837C-26DB710DA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E85A191D-B03E-6C4D-BF01-3965D4D32D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195" r:id="rId2"/>
    <p:sldLayoutId id="2147484200" r:id="rId3"/>
    <p:sldLayoutId id="2147484201" r:id="rId4"/>
    <p:sldLayoutId id="2147484202" r:id="rId5"/>
    <p:sldLayoutId id="2147484203" r:id="rId6"/>
    <p:sldLayoutId id="2147484196" r:id="rId7"/>
    <p:sldLayoutId id="2147484204" r:id="rId8"/>
    <p:sldLayoutId id="2147484205" r:id="rId9"/>
    <p:sldLayoutId id="2147484197" r:id="rId10"/>
    <p:sldLayoutId id="21474841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2981938191@qq.com" TargetMode="External"/><Relationship Id="rId2" Type="http://schemas.openxmlformats.org/officeDocument/2006/relationships/hyperlink" Target="mailto:suzhen@xm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7764-44BF-8547-9E9D-7AE407FD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计算机系统结构实验</a:t>
            </a:r>
            <a:r>
              <a:rPr lang="en-US" altLang="zh-CN" sz="3600"/>
              <a:t>6</a:t>
            </a:r>
            <a:br>
              <a:rPr lang="en-US" altLang="zh-CN" sz="3600" dirty="0"/>
            </a:br>
            <a:r>
              <a:rPr lang="zh-CN" altLang="en-US" sz="3600" dirty="0"/>
              <a:t>多</a:t>
            </a:r>
            <a:r>
              <a:rPr lang="en-US" altLang="zh-CN" sz="3600" dirty="0"/>
              <a:t>Cache</a:t>
            </a:r>
            <a:r>
              <a:rPr lang="zh-CN" altLang="en-US" sz="3600" dirty="0"/>
              <a:t>一致性</a:t>
            </a:r>
            <a:br>
              <a:rPr lang="en-US" altLang="zh-CN" sz="3600" dirty="0"/>
            </a:br>
            <a:r>
              <a:rPr lang="en-US" altLang="zh-CN" sz="3600" dirty="0"/>
              <a:t>——</a:t>
            </a:r>
            <a:r>
              <a:rPr lang="zh-CN" altLang="en-US" sz="3600" dirty="0"/>
              <a:t>监听协议、目录协议</a:t>
            </a:r>
          </a:p>
        </p:txBody>
      </p:sp>
      <p:sp>
        <p:nvSpPr>
          <p:cNvPr id="14338" name="副标题 2">
            <a:extLst>
              <a:ext uri="{FF2B5EF4-FFF2-40B4-BE49-F238E27FC236}">
                <a16:creationId xmlns:a16="http://schemas.microsoft.com/office/drawing/2014/main" id="{4C30902C-92C2-0543-8AA5-324AE5D29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吴素贞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>
            <a:extLst>
              <a:ext uri="{FF2B5EF4-FFF2-40B4-BE49-F238E27FC236}">
                <a16:creationId xmlns:a16="http://schemas.microsoft.com/office/drawing/2014/main" id="{5E2B680B-6DCF-3E4B-9CE7-060E0957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加深对多</a:t>
            </a:r>
            <a:r>
              <a:rPr lang="en-US" altLang="zh-CN"/>
              <a:t>Cache</a:t>
            </a:r>
            <a:r>
              <a:rPr lang="zh-CN" altLang="en-US"/>
              <a:t>一致性的理解；</a:t>
            </a:r>
            <a:endParaRPr lang="en-US" altLang="zh-CN"/>
          </a:p>
          <a:p>
            <a:pPr eaLnBrk="1" hangingPunct="1"/>
            <a:r>
              <a:rPr lang="zh-CN" altLang="en-US"/>
              <a:t>进一步掌握解决多</a:t>
            </a:r>
            <a:r>
              <a:rPr lang="en-US" altLang="zh-CN"/>
              <a:t>Cache</a:t>
            </a:r>
            <a:r>
              <a:rPr lang="zh-CN" altLang="en-US"/>
              <a:t>一致性的监听协议、目录协议的基本思想；</a:t>
            </a:r>
            <a:endParaRPr lang="en-US" altLang="zh-CN"/>
          </a:p>
          <a:p>
            <a:pPr eaLnBrk="1" hangingPunct="1"/>
            <a:r>
              <a:rPr lang="zh-CN" altLang="en-US"/>
              <a:t>掌握在各种情况下，监听协议、目录协议是如何工作的；能给出要进行什么样的操作以及状态的变化情况。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867927-BC04-6D41-8FFD-6AC7A934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实验目的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BA197252-C1F7-A442-A14D-376D51D76B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068261-50D5-4688-BCFB-EE530F8B216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2024/5/13</a:t>
            </a:fld>
            <a:endParaRPr lang="zh-CN" altLang="en-US"/>
          </a:p>
        </p:txBody>
      </p:sp>
      <p:sp>
        <p:nvSpPr>
          <p:cNvPr id="15364" name="灯片编号占位符 4">
            <a:extLst>
              <a:ext uri="{FF2B5EF4-FFF2-40B4-BE49-F238E27FC236}">
                <a16:creationId xmlns:a16="http://schemas.microsoft.com/office/drawing/2014/main" id="{2F7AD110-73A8-9541-9EE8-C8B23984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6B922-5775-9A44-885B-7BBEE1EA8978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000"/>
          </a:p>
        </p:txBody>
      </p:sp>
      <p:sp>
        <p:nvSpPr>
          <p:cNvPr id="15365" name="页脚占位符 5">
            <a:extLst>
              <a:ext uri="{FF2B5EF4-FFF2-40B4-BE49-F238E27FC236}">
                <a16:creationId xmlns:a16="http://schemas.microsoft.com/office/drawing/2014/main" id="{67B001BA-E141-9A48-87EA-C0C3E9417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>
            <a:extLst>
              <a:ext uri="{FF2B5EF4-FFF2-40B4-BE49-F238E27FC236}">
                <a16:creationId xmlns:a16="http://schemas.microsoft.com/office/drawing/2014/main" id="{D80E5FB5-3B20-AA4F-A976-86D7CF85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实验平台采用多</a:t>
            </a:r>
            <a:r>
              <a:rPr lang="en-US" altLang="zh-CN"/>
              <a:t>Cache</a:t>
            </a:r>
            <a:r>
              <a:rPr lang="zh-CN" altLang="en-US"/>
              <a:t>一致性监听协议、目录协议模拟器；</a:t>
            </a:r>
          </a:p>
          <a:p>
            <a:pPr eaLnBrk="1" hangingPunct="1"/>
            <a:r>
              <a:rPr lang="zh-CN" altLang="en-US"/>
              <a:t>计算机一台。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C5582D-13CE-5148-A15A-9160FC53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实验平台</a:t>
            </a:r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CA373FA5-2EC5-F64B-B9E3-B03743B9C2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175B76-861D-478E-8E9C-A6DAA0C62C6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2024/5/13</a:t>
            </a:fld>
            <a:endParaRPr lang="zh-CN" altLang="en-US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9FCD2070-23BC-8A4C-9E11-07F3F82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94892F-0C8E-144A-8DB6-6391B5A4C85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000"/>
          </a:p>
        </p:txBody>
      </p:sp>
      <p:sp>
        <p:nvSpPr>
          <p:cNvPr id="16389" name="页脚占位符 5">
            <a:extLst>
              <a:ext uri="{FF2B5EF4-FFF2-40B4-BE49-F238E27FC236}">
                <a16:creationId xmlns:a16="http://schemas.microsoft.com/office/drawing/2014/main" id="{80535B18-740F-CB4E-A326-D94F641266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>
            <a:extLst>
              <a:ext uri="{FF2B5EF4-FFF2-40B4-BE49-F238E27FC236}">
                <a16:creationId xmlns:a16="http://schemas.microsoft.com/office/drawing/2014/main" id="{BDD976C6-8E86-AF42-B53D-5A8C29C6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阅读监听协议模拟器和目录协议模拟器的使用方法；</a:t>
            </a:r>
            <a:endParaRPr lang="en-US" altLang="zh-CN" sz="2800"/>
          </a:p>
          <a:p>
            <a:pPr eaLnBrk="1" hangingPunct="1"/>
            <a:r>
              <a:rPr lang="zh-CN" altLang="en-US" sz="2800"/>
              <a:t>学习监听协议和目录协议的相关知识，结合两个模拟器的截图，思考实验教程中实验内容和步骤的表格；</a:t>
            </a:r>
            <a:endParaRPr lang="en-US" altLang="zh-CN" sz="2800"/>
          </a:p>
          <a:p>
            <a:pPr eaLnBrk="1" hangingPunct="1"/>
            <a:r>
              <a:rPr lang="zh-CN" altLang="en-US" sz="2800"/>
              <a:t>完成实验教程中“实验</a:t>
            </a:r>
            <a:r>
              <a:rPr lang="en-US" altLang="zh-CN" sz="2800"/>
              <a:t>10</a:t>
            </a:r>
            <a:r>
              <a:rPr lang="zh-CN" altLang="en-US" sz="2800"/>
              <a:t>、实验</a:t>
            </a:r>
            <a:r>
              <a:rPr lang="en-US" altLang="zh-CN" sz="2800"/>
              <a:t>11</a:t>
            </a:r>
            <a:r>
              <a:rPr lang="zh-CN" altLang="en-US" sz="2800"/>
              <a:t>”的实验内容，不需要画图；</a:t>
            </a:r>
            <a:endParaRPr lang="en-US" altLang="zh-CN" sz="2800"/>
          </a:p>
          <a:p>
            <a:pPr eaLnBrk="1" hangingPunct="1"/>
            <a:r>
              <a:rPr lang="zh-CN" altLang="en-US" sz="2800"/>
              <a:t>本次实验要求</a:t>
            </a:r>
            <a:r>
              <a:rPr lang="zh-CN" altLang="en-US" sz="2800">
                <a:solidFill>
                  <a:srgbClr val="FF0000"/>
                </a:solidFill>
              </a:rPr>
              <a:t>务必</a:t>
            </a:r>
            <a:r>
              <a:rPr lang="zh-CN" altLang="en-US" sz="2800"/>
              <a:t>当场检查实验结果，不需要提交实验报告。</a:t>
            </a:r>
            <a:endParaRPr lang="en-US" altLang="zh-CN" sz="2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9DC5FC-8383-044E-A12E-9B6590D2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实验内容</a:t>
            </a:r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A099D283-B1E8-DA47-94DB-16E615E3C0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BCC3A-E421-4EE7-A402-EF40BB72D88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2024/5/13</a:t>
            </a:fld>
            <a:endParaRPr lang="zh-CN" altLang="en-US"/>
          </a:p>
        </p:txBody>
      </p:sp>
      <p:sp>
        <p:nvSpPr>
          <p:cNvPr id="17412" name="灯片编号占位符 4">
            <a:extLst>
              <a:ext uri="{FF2B5EF4-FFF2-40B4-BE49-F238E27FC236}">
                <a16:creationId xmlns:a16="http://schemas.microsoft.com/office/drawing/2014/main" id="{38A84919-9F82-A744-A6D6-EDAB68A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C886D0-1476-6248-80F0-1B72BFF6F3A0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000"/>
          </a:p>
        </p:txBody>
      </p:sp>
      <p:sp>
        <p:nvSpPr>
          <p:cNvPr id="17413" name="页脚占位符 5">
            <a:extLst>
              <a:ext uri="{FF2B5EF4-FFF2-40B4-BE49-F238E27FC236}">
                <a16:creationId xmlns:a16="http://schemas.microsoft.com/office/drawing/2014/main" id="{269C7291-68FC-1F4F-A152-92C3EE856E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内容占位符 6" descr="多Cache一致性——监听协议.JPG">
            <a:extLst>
              <a:ext uri="{FF2B5EF4-FFF2-40B4-BE49-F238E27FC236}">
                <a16:creationId xmlns:a16="http://schemas.microsoft.com/office/drawing/2014/main" id="{1AF02F4E-6730-8740-82BE-6AAB8FC2F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476672"/>
            <a:ext cx="7920880" cy="593498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56FEE-EB5A-EF4A-86C5-BB1F589E2E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7295DD-0EDC-4D7D-8912-5B085D3B93C8}" type="datetime1">
              <a:rPr lang="zh-CN" altLang="en-US" smtClean="0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18436" name="页脚占位符 4">
            <a:extLst>
              <a:ext uri="{FF2B5EF4-FFF2-40B4-BE49-F238E27FC236}">
                <a16:creationId xmlns:a16="http://schemas.microsoft.com/office/drawing/2014/main" id="{7E5AB221-3728-BF4C-9391-1D264F9FD7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8437" name="灯片编号占位符 5">
            <a:extLst>
              <a:ext uri="{FF2B5EF4-FFF2-40B4-BE49-F238E27FC236}">
                <a16:creationId xmlns:a16="http://schemas.microsoft.com/office/drawing/2014/main" id="{9E64E911-5732-5C42-A60A-9EC8266B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E153B6-6204-D549-8EBC-F930160D6989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内容占位符 6" descr="多Cache一致性——目录协议.JPG">
            <a:extLst>
              <a:ext uri="{FF2B5EF4-FFF2-40B4-BE49-F238E27FC236}">
                <a16:creationId xmlns:a16="http://schemas.microsoft.com/office/drawing/2014/main" id="{E28D0294-A2C8-9947-AB17-90D048C48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332656"/>
            <a:ext cx="7947393" cy="593206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D0E94-7FDD-4A44-810C-BD354DB8B2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7295DD-0EDC-4D7D-8912-5B085D3B93C8}" type="datetime1">
              <a:rPr lang="zh-CN" altLang="en-US" smtClean="0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E00817A7-387B-CA4D-8E7C-6C4117526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CAFD3E14-C5E0-8642-9A04-EC23CE0F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7BE89-96E6-8049-A509-2419693E0FB9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>
            <a:extLst>
              <a:ext uri="{FF2B5EF4-FFF2-40B4-BE49-F238E27FC236}">
                <a16:creationId xmlns:a16="http://schemas.microsoft.com/office/drawing/2014/main" id="{12B7ABF9-039F-F04C-BA73-2FC6FE32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指导老师</a:t>
            </a:r>
            <a:endParaRPr lang="en-US" altLang="zh-CN" dirty="0"/>
          </a:p>
          <a:p>
            <a:pPr lvl="1"/>
            <a:r>
              <a:rPr lang="zh-CN" altLang="en-US" dirty="0"/>
              <a:t>吴素贞  </a:t>
            </a:r>
            <a:r>
              <a:rPr lang="en-US" altLang="zh-CN" dirty="0">
                <a:hlinkClick r:id="rId2"/>
              </a:rPr>
              <a:t>suzhen@xmu.edu.cn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助教</a:t>
            </a:r>
            <a:endParaRPr lang="en-US" altLang="zh-CN" dirty="0"/>
          </a:p>
          <a:p>
            <a:pPr lvl="1"/>
            <a:r>
              <a:rPr lang="zh-CN" altLang="en-US" sz="2400" dirty="0"/>
              <a:t>王河山</a:t>
            </a:r>
            <a:r>
              <a:rPr lang="en-US" altLang="zh-CN" sz="2400" dirty="0">
                <a:hlinkClick r:id="rId3"/>
              </a:rPr>
              <a:t>2391197081@qq.com</a:t>
            </a:r>
            <a:endParaRPr lang="en-US" altLang="zh-CN" sz="2400" dirty="0"/>
          </a:p>
        </p:txBody>
      </p:sp>
      <p:sp>
        <p:nvSpPr>
          <p:cNvPr id="17411" name="日期占位符 2">
            <a:extLst>
              <a:ext uri="{FF2B5EF4-FFF2-40B4-BE49-F238E27FC236}">
                <a16:creationId xmlns:a16="http://schemas.microsoft.com/office/drawing/2014/main" id="{EA73A38F-EDE3-8F48-8386-1780F8833E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7AFF6F-FCA0-4588-B0FE-01660B93A1FF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2024/5/13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7EEF043-51E7-9640-8D40-85E98129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需要帮助？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548</TotalTime>
  <Words>223</Words>
  <Application>Microsoft Macintosh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计算机系统结构实验6 多Cache一致性 ——监听协议、目录协议</vt:lpstr>
      <vt:lpstr>实验目的</vt:lpstr>
      <vt:lpstr>实验平台</vt:lpstr>
      <vt:lpstr>实验内容</vt:lpstr>
      <vt:lpstr>PowerPoint 演示文稿</vt:lpstr>
      <vt:lpstr>PowerPoint 演示文稿</vt:lpstr>
      <vt:lpstr>需要帮助？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MIPS指令系统和MIPS体系结构</dc:title>
  <dc:creator>Administrator</dc:creator>
  <cp:lastModifiedBy>Suzhen Wu</cp:lastModifiedBy>
  <cp:revision>70</cp:revision>
  <dcterms:created xsi:type="dcterms:W3CDTF">2012-03-01T06:10:42Z</dcterms:created>
  <dcterms:modified xsi:type="dcterms:W3CDTF">2024-05-13T09:44:21Z</dcterms:modified>
</cp:coreProperties>
</file>