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7315200" cy="411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038" autoAdjust="0"/>
  </p:normalViewPr>
  <p:slideViewPr>
    <p:cSldViewPr snapToGrid="0">
      <p:cViewPr varScale="1">
        <p:scale>
          <a:sx n="126" d="100"/>
          <a:sy n="126" d="100"/>
        </p:scale>
        <p:origin x="115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81523-345B-4B16-8731-E016092BECC4}" type="datetimeFigureOut">
              <a:rPr lang="zh-CN" altLang="en-US" smtClean="0"/>
              <a:t>2021/9/27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9C3E0-10F6-4189-933F-BB29072B3139}" type="slidenum">
              <a:rPr lang="zh-CN" altLang="en-US" smtClean="0"/>
              <a:t>‹#›</a:t>
            </a:fld>
            <a:endParaRPr lang="zh-CN" altLang="en-US"/>
          </a:p>
        </p:txBody>
      </p:sp>
    </p:spTree>
    <p:extLst>
      <p:ext uri="{BB962C8B-B14F-4D97-AF65-F5344CB8AC3E}">
        <p14:creationId xmlns:p14="http://schemas.microsoft.com/office/powerpoint/2010/main" val="934486687"/>
      </p:ext>
    </p:extLst>
  </p:cSld>
  <p:clrMap bg1="lt1" tx1="dk1" bg2="lt2" tx2="dk2" accent1="accent1" accent2="accent2" accent3="accent3" accent4="accent4" accent5="accent5" accent6="accent6" hlink="hlink" folHlink="folHlink"/>
  <p:notesStyle>
    <a:lvl1pPr marL="0" algn="l" defTabSz="548640" rtl="0" eaLnBrk="1" latinLnBrk="0" hangingPunct="1">
      <a:defRPr sz="720" kern="1200">
        <a:solidFill>
          <a:schemeClr val="tx1"/>
        </a:solidFill>
        <a:latin typeface="+mn-lt"/>
        <a:ea typeface="+mn-ea"/>
        <a:cs typeface="+mn-cs"/>
      </a:defRPr>
    </a:lvl1pPr>
    <a:lvl2pPr marL="274320" algn="l" defTabSz="548640" rtl="0" eaLnBrk="1" latinLnBrk="0" hangingPunct="1">
      <a:defRPr sz="720" kern="1200">
        <a:solidFill>
          <a:schemeClr val="tx1"/>
        </a:solidFill>
        <a:latin typeface="+mn-lt"/>
        <a:ea typeface="+mn-ea"/>
        <a:cs typeface="+mn-cs"/>
      </a:defRPr>
    </a:lvl2pPr>
    <a:lvl3pPr marL="548640" algn="l" defTabSz="548640" rtl="0" eaLnBrk="1" latinLnBrk="0" hangingPunct="1">
      <a:defRPr sz="720" kern="1200">
        <a:solidFill>
          <a:schemeClr val="tx1"/>
        </a:solidFill>
        <a:latin typeface="+mn-lt"/>
        <a:ea typeface="+mn-ea"/>
        <a:cs typeface="+mn-cs"/>
      </a:defRPr>
    </a:lvl3pPr>
    <a:lvl4pPr marL="822960" algn="l" defTabSz="548640" rtl="0" eaLnBrk="1" latinLnBrk="0" hangingPunct="1">
      <a:defRPr sz="720" kern="1200">
        <a:solidFill>
          <a:schemeClr val="tx1"/>
        </a:solidFill>
        <a:latin typeface="+mn-lt"/>
        <a:ea typeface="+mn-ea"/>
        <a:cs typeface="+mn-cs"/>
      </a:defRPr>
    </a:lvl4pPr>
    <a:lvl5pPr marL="1097280" algn="l" defTabSz="548640" rtl="0" eaLnBrk="1" latinLnBrk="0" hangingPunct="1">
      <a:defRPr sz="720" kern="1200">
        <a:solidFill>
          <a:schemeClr val="tx1"/>
        </a:solidFill>
        <a:latin typeface="+mn-lt"/>
        <a:ea typeface="+mn-ea"/>
        <a:cs typeface="+mn-cs"/>
      </a:defRPr>
    </a:lvl5pPr>
    <a:lvl6pPr marL="1371600" algn="l" defTabSz="548640" rtl="0" eaLnBrk="1" latinLnBrk="0" hangingPunct="1">
      <a:defRPr sz="720" kern="1200">
        <a:solidFill>
          <a:schemeClr val="tx1"/>
        </a:solidFill>
        <a:latin typeface="+mn-lt"/>
        <a:ea typeface="+mn-ea"/>
        <a:cs typeface="+mn-cs"/>
      </a:defRPr>
    </a:lvl6pPr>
    <a:lvl7pPr marL="1645920" algn="l" defTabSz="548640" rtl="0" eaLnBrk="1" latinLnBrk="0" hangingPunct="1">
      <a:defRPr sz="720" kern="1200">
        <a:solidFill>
          <a:schemeClr val="tx1"/>
        </a:solidFill>
        <a:latin typeface="+mn-lt"/>
        <a:ea typeface="+mn-ea"/>
        <a:cs typeface="+mn-cs"/>
      </a:defRPr>
    </a:lvl7pPr>
    <a:lvl8pPr marL="1920240" algn="l" defTabSz="548640" rtl="0" eaLnBrk="1" latinLnBrk="0" hangingPunct="1">
      <a:defRPr sz="720" kern="1200">
        <a:solidFill>
          <a:schemeClr val="tx1"/>
        </a:solidFill>
        <a:latin typeface="+mn-lt"/>
        <a:ea typeface="+mn-ea"/>
        <a:cs typeface="+mn-cs"/>
      </a:defRPr>
    </a:lvl8pPr>
    <a:lvl9pPr marL="2194560" algn="l" defTabSz="548640" rtl="0" eaLnBrk="1" latinLnBrk="0" hangingPunct="1">
      <a:defRPr sz="7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本文提出了一个基于 </a:t>
            </a:r>
            <a:r>
              <a:rPr lang="en-US" altLang="zh-CN" dirty="0"/>
              <a:t>CTDE </a:t>
            </a:r>
            <a:r>
              <a:rPr lang="zh-CN" altLang="en-US" dirty="0"/>
              <a:t>框架的、用以解决 </a:t>
            </a:r>
            <a:r>
              <a:rPr lang="en-US" altLang="zh-CN" dirty="0"/>
              <a:t>Dec-POMDP </a:t>
            </a:r>
            <a:r>
              <a:rPr lang="zh-CN" altLang="en-US" dirty="0"/>
              <a:t>问题的 </a:t>
            </a:r>
            <a:r>
              <a:rPr lang="en-US" altLang="zh-CN" dirty="0"/>
              <a:t>Value-based MARL </a:t>
            </a:r>
            <a:r>
              <a:rPr lang="zh-CN" altLang="en-US" dirty="0"/>
              <a:t>算法 </a:t>
            </a:r>
            <a:r>
              <a:rPr lang="en-US" altLang="zh-CN" dirty="0"/>
              <a:t>Q-DPP </a:t>
            </a:r>
            <a:r>
              <a:rPr lang="zh-CN" altLang="en-US" dirty="0"/>
              <a:t>以及其深度版本 </a:t>
            </a:r>
            <a:r>
              <a:rPr lang="en-US" altLang="zh-CN" dirty="0"/>
              <a:t>Deep Q-DPP</a:t>
            </a:r>
            <a:r>
              <a:rPr lang="zh-CN" altLang="en-US" dirty="0"/>
              <a:t>，被 </a:t>
            </a:r>
            <a:r>
              <a:rPr lang="en-US" altLang="zh-CN" dirty="0"/>
              <a:t>ICML 2020 </a:t>
            </a:r>
            <a:r>
              <a:rPr lang="zh-CN" altLang="en-US" dirty="0"/>
              <a:t>接收为 </a:t>
            </a:r>
            <a:r>
              <a:rPr lang="en-US" altLang="zh-CN" dirty="0"/>
              <a:t>Poster</a:t>
            </a:r>
            <a:r>
              <a:rPr lang="zh-CN" altLang="en-US" dirty="0"/>
              <a:t>。</a:t>
            </a:r>
          </a:p>
        </p:txBody>
      </p:sp>
      <p:sp>
        <p:nvSpPr>
          <p:cNvPr id="4" name="灯片编号占位符 3"/>
          <p:cNvSpPr>
            <a:spLocks noGrp="1"/>
          </p:cNvSpPr>
          <p:nvPr>
            <p:ph type="sldNum" sz="quarter" idx="5"/>
          </p:nvPr>
        </p:nvSpPr>
        <p:spPr/>
        <p:txBody>
          <a:bodyPr/>
          <a:lstStyle/>
          <a:p>
            <a:fld id="{9E59C3E0-10F6-4189-933F-BB29072B3139}" type="slidenum">
              <a:rPr lang="zh-CN" altLang="en-US" smtClean="0"/>
              <a:t>1</a:t>
            </a:fld>
            <a:endParaRPr lang="zh-CN" altLang="en-US"/>
          </a:p>
        </p:txBody>
      </p:sp>
    </p:spTree>
    <p:extLst>
      <p:ext uri="{BB962C8B-B14F-4D97-AF65-F5344CB8AC3E}">
        <p14:creationId xmlns:p14="http://schemas.microsoft.com/office/powerpoint/2010/main" val="398155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文章认为现有的 </a:t>
            </a:r>
            <a:r>
              <a:rPr lang="en-US" altLang="zh-CN" dirty="0"/>
              <a:t>value-based CTDE </a:t>
            </a:r>
            <a:r>
              <a:rPr lang="zh-CN" altLang="en-US" dirty="0"/>
              <a:t>方法，例如 </a:t>
            </a:r>
            <a:r>
              <a:rPr lang="en-US" altLang="zh-CN" dirty="0"/>
              <a:t>VDN / QMIX / QTRAN </a:t>
            </a:r>
            <a:r>
              <a:rPr lang="zh-CN" altLang="en-US" dirty="0"/>
              <a:t>的性能会受到其定义的函数族的限制。为了解决这个问题，文章认为如果在算法执行的过程中，每个智能体执行的动作之间差异足够大，那么可以认为对于每个智能体而言其最优动作不受到其余智能体动作的影响。这样就意味着在每个智能体的值函数上分别求得的局部最优等价于在联合值函数上求得的全局最优。</a:t>
            </a:r>
          </a:p>
        </p:txBody>
      </p:sp>
      <p:sp>
        <p:nvSpPr>
          <p:cNvPr id="4" name="灯片编号占位符 3"/>
          <p:cNvSpPr>
            <a:spLocks noGrp="1"/>
          </p:cNvSpPr>
          <p:nvPr>
            <p:ph type="sldNum" sz="quarter" idx="5"/>
          </p:nvPr>
        </p:nvSpPr>
        <p:spPr/>
        <p:txBody>
          <a:bodyPr/>
          <a:lstStyle/>
          <a:p>
            <a:fld id="{9E59C3E0-10F6-4189-933F-BB29072B3139}" type="slidenum">
              <a:rPr lang="zh-CN" altLang="en-US" smtClean="0"/>
              <a:t>5</a:t>
            </a:fld>
            <a:endParaRPr lang="zh-CN" altLang="en-US"/>
          </a:p>
        </p:txBody>
      </p:sp>
    </p:spTree>
    <p:extLst>
      <p:ext uri="{BB962C8B-B14F-4D97-AF65-F5344CB8AC3E}">
        <p14:creationId xmlns:p14="http://schemas.microsoft.com/office/powerpoint/2010/main" val="1754879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为了使得算法能够为每个智能体执行差异足够大的动作，且算法的性能不受到所选函数族的限制，文章引入了 </a:t>
            </a:r>
            <a:r>
              <a:rPr lang="en-US" altLang="zh-CN" dirty="0"/>
              <a:t>Determinant Point Process </a:t>
            </a:r>
            <a:r>
              <a:rPr lang="zh-CN" altLang="en-US" dirty="0"/>
              <a:t>（</a:t>
            </a:r>
            <a:r>
              <a:rPr lang="en-US" altLang="zh-CN" dirty="0"/>
              <a:t>DPP</a:t>
            </a:r>
            <a:r>
              <a:rPr lang="zh-CN" altLang="en-US" dirty="0"/>
              <a:t>）这样一个一般性的概率模型。这个概率模型衡量的是从一个 </a:t>
            </a:r>
            <a:r>
              <a:rPr lang="en-US" altLang="zh-CN" dirty="0"/>
              <a:t>ground set </a:t>
            </a:r>
            <a:r>
              <a:rPr lang="zh-CN" altLang="en-US" dirty="0"/>
              <a:t>中采样出一个 </a:t>
            </a:r>
            <a:r>
              <a:rPr lang="en-US" altLang="zh-CN" dirty="0"/>
              <a:t>subset </a:t>
            </a:r>
            <a:r>
              <a:rPr lang="zh-CN" altLang="en-US" dirty="0"/>
              <a:t>的概率。这个概率的大小会受到这个 </a:t>
            </a:r>
            <a:r>
              <a:rPr lang="en-US" altLang="zh-CN" dirty="0"/>
              <a:t>subset </a:t>
            </a:r>
            <a:r>
              <a:rPr lang="zh-CN" altLang="en-US" dirty="0"/>
              <a:t>中各元素的 </a:t>
            </a:r>
            <a:r>
              <a:rPr lang="en-US" altLang="zh-CN" dirty="0"/>
              <a:t>quality </a:t>
            </a:r>
            <a:r>
              <a:rPr lang="zh-CN" altLang="en-US" dirty="0"/>
              <a:t>以及元素之间的 </a:t>
            </a:r>
            <a:r>
              <a:rPr lang="en-US" altLang="zh-CN" dirty="0"/>
              <a:t>diversity </a:t>
            </a:r>
            <a:r>
              <a:rPr lang="zh-CN" altLang="en-US" dirty="0"/>
              <a:t>的影响。</a:t>
            </a:r>
            <a:endParaRPr lang="en-US" altLang="zh-CN" dirty="0"/>
          </a:p>
          <a:p>
            <a:endParaRPr lang="en-US" altLang="zh-CN" dirty="0"/>
          </a:p>
          <a:p>
            <a:r>
              <a:rPr lang="zh-CN" altLang="en-US" dirty="0"/>
              <a:t>具体来说，对于一个 </a:t>
            </a:r>
            <a:r>
              <a:rPr lang="en-US" altLang="zh-CN" dirty="0"/>
              <a:t>ground </a:t>
            </a:r>
            <a:r>
              <a:rPr lang="zh-CN" altLang="en-US" dirty="0"/>
              <a:t>集合 </a:t>
            </a:r>
            <a:r>
              <a:rPr lang="en-US" altLang="zh-CN" dirty="0"/>
              <a:t>Y</a:t>
            </a:r>
            <a:r>
              <a:rPr lang="zh-CN" altLang="en-US" dirty="0"/>
              <a:t>一个 </a:t>
            </a:r>
            <a:r>
              <a:rPr lang="en-US" altLang="zh-CN" dirty="0"/>
              <a:t>DPP</a:t>
            </a:r>
            <a:r>
              <a:rPr lang="zh-CN" altLang="en-US" dirty="0"/>
              <a:t>，我们记为  </a:t>
            </a:r>
            <a:r>
              <a:rPr lang="en-US" altLang="zh-CN" dirty="0"/>
              <a:t>P </a:t>
            </a:r>
            <a:r>
              <a:rPr lang="zh-CN" altLang="en-US" dirty="0"/>
              <a:t>表示的是 </a:t>
            </a:r>
            <a:r>
              <a:rPr lang="en-US" altLang="zh-CN" dirty="0"/>
              <a:t>Y </a:t>
            </a:r>
            <a:r>
              <a:rPr lang="zh-CN" altLang="en-US" dirty="0"/>
              <a:t>所有可能的子集的概率分布。给定一个大小为 </a:t>
            </a:r>
            <a:r>
              <a:rPr lang="en-US" altLang="zh-CN" dirty="0"/>
              <a:t>M*M</a:t>
            </a:r>
            <a:r>
              <a:rPr lang="zh-CN" altLang="en-US" dirty="0"/>
              <a:t>的半正定核 </a:t>
            </a:r>
            <a:r>
              <a:rPr lang="en-US" altLang="zh-CN" dirty="0"/>
              <a:t>L</a:t>
            </a:r>
            <a:r>
              <a:rPr lang="zh-CN" altLang="en-US" dirty="0"/>
              <a:t>，其用来衡量 </a:t>
            </a:r>
            <a:r>
              <a:rPr lang="en-US" altLang="zh-CN" dirty="0"/>
              <a:t>Y</a:t>
            </a:r>
            <a:r>
              <a:rPr lang="zh-CN" altLang="en-US" dirty="0"/>
              <a:t>中一对元素之间的相似性，</a:t>
            </a:r>
            <a:r>
              <a:rPr lang="en-US" altLang="zh-CN" dirty="0"/>
              <a:t>y</a:t>
            </a:r>
            <a:r>
              <a:rPr lang="zh-CN" altLang="en-US" dirty="0"/>
              <a:t>表示根据 </a:t>
            </a:r>
            <a:r>
              <a:rPr lang="en-US" altLang="zh-CN" dirty="0"/>
              <a:t>P</a:t>
            </a:r>
            <a:r>
              <a:rPr lang="zh-CN" altLang="en-US" dirty="0"/>
              <a:t>从 </a:t>
            </a:r>
            <a:r>
              <a:rPr lang="en-US" altLang="zh-CN" dirty="0"/>
              <a:t>Y</a:t>
            </a:r>
            <a:r>
              <a:rPr lang="zh-CN" altLang="en-US" dirty="0"/>
              <a:t>中采样的随机子集，那么，对于 </a:t>
            </a:r>
            <a:r>
              <a:rPr lang="en-US" altLang="zh-CN" dirty="0"/>
              <a:t>y</a:t>
            </a:r>
            <a:r>
              <a:rPr lang="zh-CN" altLang="en-US" dirty="0"/>
              <a:t>，我们有</a:t>
            </a:r>
            <a:r>
              <a:rPr lang="en-US" altLang="zh-CN" dirty="0"/>
              <a:t>det(Ly) </a:t>
            </a:r>
            <a:r>
              <a:rPr lang="zh-CN" altLang="en-US" dirty="0"/>
              <a:t>其中 </a:t>
            </a:r>
            <a:r>
              <a:rPr lang="en-US" altLang="zh-CN" dirty="0"/>
              <a:t>Ly </a:t>
            </a:r>
            <a:r>
              <a:rPr lang="zh-CN" altLang="en-US" dirty="0"/>
              <a:t>代表根据 </a:t>
            </a:r>
            <a:r>
              <a:rPr lang="en-US" altLang="zh-CN" dirty="0"/>
              <a:t>Y</a:t>
            </a:r>
            <a:r>
              <a:rPr lang="zh-CN" altLang="en-US" dirty="0"/>
              <a:t>中元素索引构造的子矩阵，如果 </a:t>
            </a:r>
            <a:r>
              <a:rPr lang="en-US" altLang="zh-CN" dirty="0"/>
              <a:t>L=</a:t>
            </a:r>
            <a:r>
              <a:rPr lang="en-US" altLang="zh-CN" dirty="0" err="1"/>
              <a:t>WWt</a:t>
            </a:r>
            <a:r>
              <a:rPr lang="zh-CN" altLang="en-US" dirty="0"/>
              <a:t> </a:t>
            </a:r>
            <a:r>
              <a:rPr lang="en-US" altLang="zh-CN" dirty="0"/>
              <a:t> </a:t>
            </a:r>
            <a:r>
              <a:rPr lang="zh-CN" altLang="en-US" dirty="0"/>
              <a:t>，</a:t>
            </a:r>
            <a:r>
              <a:rPr lang="en-US" altLang="zh-CN" dirty="0" err="1"/>
              <a:t>wi</a:t>
            </a:r>
            <a:r>
              <a:rPr lang="zh-CN" altLang="en-US" dirty="0"/>
              <a:t>代表 </a:t>
            </a:r>
            <a:r>
              <a:rPr lang="en-US" altLang="zh-CN" dirty="0"/>
              <a:t>W </a:t>
            </a:r>
            <a:r>
              <a:rPr lang="zh-CN" altLang="en-US" dirty="0"/>
              <a:t>的行，那么上述子矩阵的行列式等于 </a:t>
            </a:r>
            <a:r>
              <a:rPr lang="en-US" altLang="zh-CN" dirty="0"/>
              <a:t>W</a:t>
            </a:r>
            <a:r>
              <a:rPr lang="zh-CN" altLang="en-US" dirty="0"/>
              <a:t>中每一行张成的平行四边形的体积的平方。由于行列式大于 </a:t>
            </a:r>
            <a:r>
              <a:rPr lang="en-US" altLang="zh-CN" dirty="0"/>
              <a:t>0</a:t>
            </a:r>
            <a:r>
              <a:rPr lang="zh-CN" altLang="en-US" dirty="0"/>
              <a:t>，所以 </a:t>
            </a:r>
            <a:r>
              <a:rPr lang="en-US" altLang="zh-CN" dirty="0"/>
              <a:t>DPP </a:t>
            </a:r>
            <a:r>
              <a:rPr lang="zh-CN" altLang="en-US" dirty="0"/>
              <a:t>是一个概率分布（归一化项为 所有子集的</a:t>
            </a:r>
            <a:r>
              <a:rPr lang="en-US" altLang="zh-CN" dirty="0" err="1"/>
              <a:t>detLy</a:t>
            </a:r>
            <a:r>
              <a:rPr lang="zh-CN" altLang="en-US" dirty="0"/>
              <a:t>求和  </a:t>
            </a:r>
            <a:r>
              <a:rPr lang="en-US" altLang="zh-CN" dirty="0"/>
              <a:t>= det(L+I)</a:t>
            </a:r>
            <a:r>
              <a:rPr lang="zh-CN" altLang="en-US" dirty="0"/>
              <a:t>）</a:t>
            </a:r>
            <a:endParaRPr lang="en-US" altLang="zh-CN" dirty="0"/>
          </a:p>
          <a:p>
            <a:endParaRPr lang="en-US" altLang="zh-CN" dirty="0"/>
          </a:p>
          <a:p>
            <a:r>
              <a:rPr lang="en-US" altLang="zh-CN" dirty="0"/>
              <a:t>DPP </a:t>
            </a:r>
            <a:r>
              <a:rPr lang="zh-CN" altLang="en-US" dirty="0"/>
              <a:t>能够表示采样而来的子集中各元素间的偏离性，例如对于一个只包含两个元素的子集，其对应的概率密度为</a:t>
            </a:r>
            <a:r>
              <a:rPr lang="en-US" altLang="zh-CN" dirty="0"/>
              <a:t>LL-LL,</a:t>
            </a:r>
            <a:r>
              <a:rPr lang="zh-CN" altLang="en-US" dirty="0"/>
              <a:t>这表明一旦这两个元素十分相似，即</a:t>
            </a:r>
            <a:r>
              <a:rPr lang="en-US" altLang="zh-CN" dirty="0" err="1"/>
              <a:t>Lij</a:t>
            </a:r>
            <a:r>
              <a:rPr lang="en-US" altLang="zh-CN" dirty="0"/>
              <a:t> = </a:t>
            </a:r>
            <a:r>
              <a:rPr lang="zh-CN" altLang="en-US" dirty="0"/>
              <a:t>根号</a:t>
            </a:r>
            <a:r>
              <a:rPr lang="en-US" altLang="zh-CN" dirty="0" err="1"/>
              <a:t>Lii</a:t>
            </a:r>
            <a:r>
              <a:rPr lang="en-US" altLang="zh-CN" dirty="0"/>
              <a:t>*</a:t>
            </a:r>
            <a:r>
              <a:rPr lang="en-US" altLang="zh-CN" dirty="0" err="1"/>
              <a:t>Ljj</a:t>
            </a:r>
            <a:r>
              <a:rPr lang="en-US" altLang="zh-CN" dirty="0"/>
              <a:t>  </a:t>
            </a:r>
            <a:r>
              <a:rPr lang="zh-CN" altLang="en-US" dirty="0"/>
              <a:t>那么其 </a:t>
            </a:r>
            <a:r>
              <a:rPr lang="en-US" altLang="zh-CN" dirty="0"/>
              <a:t>DPP </a:t>
            </a:r>
            <a:r>
              <a:rPr lang="zh-CN" altLang="en-US" dirty="0"/>
              <a:t>值为 </a:t>
            </a:r>
            <a:r>
              <a:rPr lang="en-US" altLang="zh-CN" dirty="0"/>
              <a:t>0</a:t>
            </a:r>
            <a:r>
              <a:rPr lang="zh-CN" altLang="en-US" dirty="0"/>
              <a:t>。这意味着这样的子集不可能被采样出来，也就保证了根据 </a:t>
            </a:r>
            <a:r>
              <a:rPr lang="en-US" altLang="zh-CN" dirty="0"/>
              <a:t>DPP </a:t>
            </a:r>
            <a:r>
              <a:rPr lang="zh-CN" altLang="en-US" dirty="0"/>
              <a:t>采样得出的子集元素之间具有丰富的多样性。</a:t>
            </a:r>
          </a:p>
        </p:txBody>
      </p:sp>
      <p:sp>
        <p:nvSpPr>
          <p:cNvPr id="4" name="灯片编号占位符 3"/>
          <p:cNvSpPr>
            <a:spLocks noGrp="1"/>
          </p:cNvSpPr>
          <p:nvPr>
            <p:ph type="sldNum" sz="quarter" idx="5"/>
          </p:nvPr>
        </p:nvSpPr>
        <p:spPr/>
        <p:txBody>
          <a:bodyPr/>
          <a:lstStyle/>
          <a:p>
            <a:fld id="{9E59C3E0-10F6-4189-933F-BB29072B3139}" type="slidenum">
              <a:rPr lang="zh-CN" altLang="en-US" smtClean="0"/>
              <a:t>6</a:t>
            </a:fld>
            <a:endParaRPr lang="zh-CN" altLang="en-US"/>
          </a:p>
        </p:txBody>
      </p:sp>
    </p:spTree>
    <p:extLst>
      <p:ext uri="{BB962C8B-B14F-4D97-AF65-F5344CB8AC3E}">
        <p14:creationId xmlns:p14="http://schemas.microsoft.com/office/powerpoint/2010/main" val="1663912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现在我们将 </a:t>
            </a:r>
            <a:r>
              <a:rPr lang="en-US" altLang="zh-CN" dirty="0"/>
              <a:t>DPP </a:t>
            </a:r>
            <a:r>
              <a:rPr lang="zh-CN" altLang="en-US" dirty="0"/>
              <a:t>扩展到 </a:t>
            </a:r>
            <a:r>
              <a:rPr lang="en-US" altLang="zh-CN" dirty="0"/>
              <a:t>MARL </a:t>
            </a:r>
            <a:r>
              <a:rPr lang="zh-CN" altLang="en-US" dirty="0"/>
              <a:t>场景中，先来考虑离散状态以及动作空间的情况。我们将所有智能体所有可能的（观测</a:t>
            </a:r>
            <a:r>
              <a:rPr lang="en-US" altLang="zh-CN" dirty="0"/>
              <a:t>-</a:t>
            </a:r>
            <a:r>
              <a:rPr lang="zh-CN" altLang="en-US" dirty="0"/>
              <a:t>动作）对定义为集合 </a:t>
            </a:r>
            <a:r>
              <a:rPr lang="en-US" altLang="zh-CN" dirty="0"/>
              <a:t>[</a:t>
            </a:r>
            <a:r>
              <a:rPr lang="zh-CN" altLang="en-US" dirty="0"/>
              <a:t>公式</a:t>
            </a:r>
            <a:r>
              <a:rPr lang="en-US" altLang="zh-CN" dirty="0"/>
              <a:t>] </a:t>
            </a:r>
            <a:r>
              <a:rPr lang="zh-CN" altLang="en-US" dirty="0"/>
              <a:t>中的元素，即</a:t>
            </a:r>
            <a:r>
              <a:rPr lang="en-US" altLang="zh-CN" dirty="0"/>
              <a:t>Y = {(o11,a11),….(</a:t>
            </a:r>
            <a:r>
              <a:rPr lang="en-US" altLang="zh-CN" dirty="0" err="1"/>
              <a:t>onn</a:t>
            </a:r>
            <a:r>
              <a:rPr lang="en-US" altLang="zh-CN" dirty="0"/>
              <a:t>, </a:t>
            </a:r>
            <a:r>
              <a:rPr lang="en-US" altLang="zh-CN" dirty="0" err="1"/>
              <a:t>ann</a:t>
            </a:r>
            <a:r>
              <a:rPr lang="en-US" altLang="zh-CN" dirty="0"/>
              <a:t>)},</a:t>
            </a:r>
          </a:p>
          <a:p>
            <a:r>
              <a:rPr lang="zh-CN" altLang="en-US" dirty="0"/>
              <a:t>然后将 </a:t>
            </a:r>
            <a:r>
              <a:rPr lang="en-US" altLang="zh-CN" dirty="0"/>
              <a:t>[</a:t>
            </a:r>
            <a:r>
              <a:rPr lang="zh-CN" altLang="en-US" dirty="0"/>
              <a:t>公式</a:t>
            </a:r>
            <a:r>
              <a:rPr lang="en-US" altLang="zh-CN" dirty="0"/>
              <a:t>] </a:t>
            </a:r>
            <a:r>
              <a:rPr lang="zh-CN" altLang="en-US" dirty="0"/>
              <a:t>分为每个智能体各自的集合 </a:t>
            </a:r>
            <a:r>
              <a:rPr lang="en-US" altLang="zh-CN" dirty="0"/>
              <a:t>Yi</a:t>
            </a:r>
            <a:r>
              <a:rPr lang="zh-CN" altLang="en-US" dirty="0"/>
              <a:t>。在每个时间步，给定智能体的联合观测</a:t>
            </a:r>
            <a:r>
              <a:rPr lang="en-US" altLang="zh-CN" dirty="0"/>
              <a:t>o=(oi),</a:t>
            </a:r>
            <a:r>
              <a:rPr lang="zh-CN" altLang="en-US" dirty="0"/>
              <a:t>我们定义 </a:t>
            </a:r>
            <a:r>
              <a:rPr lang="en-US" altLang="zh-CN" dirty="0"/>
              <a:t>C()o</a:t>
            </a:r>
            <a:r>
              <a:rPr lang="zh-CN" altLang="en-US" dirty="0"/>
              <a:t>为集合 </a:t>
            </a:r>
            <a:r>
              <a:rPr lang="en-US" altLang="zh-CN" dirty="0"/>
              <a:t>Y</a:t>
            </a:r>
            <a:r>
              <a:rPr lang="zh-CN" altLang="en-US" dirty="0"/>
              <a:t>中对应的元素，即 </a:t>
            </a:r>
            <a:r>
              <a:rPr lang="en-US" altLang="zh-CN" dirty="0"/>
              <a:t>C(o)=…</a:t>
            </a:r>
            <a:r>
              <a:rPr lang="zh-CN" altLang="en-US" dirty="0"/>
              <a:t>其中</a:t>
            </a:r>
            <a:r>
              <a:rPr lang="en-US" altLang="zh-CN" dirty="0"/>
              <a:t>Yi=…</a:t>
            </a:r>
          </a:p>
          <a:p>
            <a:r>
              <a:rPr lang="zh-CN" altLang="en-US" dirty="0"/>
              <a:t>那么我们的 </a:t>
            </a:r>
            <a:r>
              <a:rPr lang="en-US" altLang="zh-CN" dirty="0"/>
              <a:t>DPP </a:t>
            </a:r>
            <a:r>
              <a:rPr lang="zh-CN" altLang="en-US" dirty="0"/>
              <a:t>就可以定义为</a:t>
            </a:r>
            <a:r>
              <a:rPr lang="en-US" altLang="zh-CN" dirty="0"/>
              <a:t>Pl(Y=Y)=…</a:t>
            </a:r>
          </a:p>
          <a:p>
            <a:r>
              <a:rPr lang="zh-CN" altLang="en-US" dirty="0"/>
              <a:t>这是为了保证每次采样的时每个智能体有且仅采样一次，并且是在当前观测下采样</a:t>
            </a:r>
            <a:endParaRPr lang="en-US" altLang="zh-CN" dirty="0"/>
          </a:p>
          <a:p>
            <a:r>
              <a:rPr lang="zh-CN" altLang="en-US" dirty="0"/>
              <a:t>简单来说，上述概率函数表明了在给定联合观测的情况下，所有智能体每一种联合动作被采样的概率，这样一来，我们就可以把上述 </a:t>
            </a:r>
            <a:r>
              <a:rPr lang="en-US" altLang="zh-CN" dirty="0"/>
              <a:t>DPP </a:t>
            </a:r>
            <a:r>
              <a:rPr lang="zh-CN" altLang="en-US" dirty="0"/>
              <a:t>模型 “看作” </a:t>
            </a:r>
            <a:r>
              <a:rPr lang="en-US" altLang="zh-CN" dirty="0"/>
              <a:t>MARL </a:t>
            </a:r>
            <a:r>
              <a:rPr lang="zh-CN" altLang="en-US" dirty="0"/>
              <a:t>中的联合策略。</a:t>
            </a:r>
            <a:endParaRPr lang="en-US" altLang="zh-CN" dirty="0"/>
          </a:p>
          <a:p>
            <a:endParaRPr lang="en-US" altLang="zh-CN" dirty="0"/>
          </a:p>
          <a:p>
            <a:r>
              <a:rPr lang="zh-CN" altLang="en-US" dirty="0"/>
              <a:t>现在的问题就是如何去优化这样一个联合策略。注意 </a:t>
            </a:r>
            <a:r>
              <a:rPr lang="en-US" altLang="zh-CN" dirty="0"/>
              <a:t>Q-DPP </a:t>
            </a:r>
            <a:r>
              <a:rPr lang="zh-CN" altLang="en-US" dirty="0"/>
              <a:t>属于 </a:t>
            </a:r>
            <a:r>
              <a:rPr lang="en-US" altLang="zh-CN" dirty="0"/>
              <a:t>value-based </a:t>
            </a:r>
            <a:r>
              <a:rPr lang="zh-CN" altLang="en-US" dirty="0"/>
              <a:t>方法，是因为 </a:t>
            </a:r>
            <a:r>
              <a:rPr lang="en-US" altLang="zh-CN" dirty="0"/>
              <a:t>Q-DPP </a:t>
            </a:r>
            <a:r>
              <a:rPr lang="zh-CN" altLang="en-US" dirty="0"/>
              <a:t>将值函数定义如下  可以看到，</a:t>
            </a:r>
            <a:r>
              <a:rPr lang="en-US" altLang="zh-CN" dirty="0"/>
              <a:t>Q-DPP </a:t>
            </a:r>
            <a:r>
              <a:rPr lang="zh-CN" altLang="en-US" dirty="0"/>
              <a:t>把值函数定义为正比于 </a:t>
            </a:r>
            <a:r>
              <a:rPr lang="en-US" altLang="zh-CN" dirty="0"/>
              <a:t>DPP </a:t>
            </a:r>
            <a:r>
              <a:rPr lang="zh-CN" altLang="en-US" dirty="0"/>
              <a:t>模型表示的概率密度。如果我们根据 </a:t>
            </a:r>
            <a:r>
              <a:rPr lang="en-US" altLang="zh-CN" dirty="0"/>
              <a:t>Q-Learning </a:t>
            </a:r>
            <a:r>
              <a:rPr lang="zh-CN" altLang="en-US" dirty="0"/>
              <a:t>方法来不断最大化这个值函数，也就等价于采用最大似然的方法来去估计 </a:t>
            </a:r>
            <a:r>
              <a:rPr lang="en-US" altLang="zh-CN" dirty="0"/>
              <a:t>DPP </a:t>
            </a:r>
            <a:r>
              <a:rPr lang="zh-CN" altLang="en-US" dirty="0"/>
              <a:t>对应的概率模型，其可学习的参数就是半正定核 </a:t>
            </a:r>
            <a:r>
              <a:rPr lang="en-US" altLang="zh-CN" dirty="0"/>
              <a:t>[</a:t>
            </a:r>
            <a:r>
              <a:rPr lang="zh-CN" altLang="en-US" dirty="0"/>
              <a:t>公式</a:t>
            </a:r>
            <a:r>
              <a:rPr lang="en-US" altLang="zh-CN" dirty="0"/>
              <a:t>]</a:t>
            </a:r>
            <a:r>
              <a:rPr lang="zh-CN" altLang="en-US" dirty="0"/>
              <a:t>。由于行列式大于 </a:t>
            </a:r>
            <a:r>
              <a:rPr lang="en-US" altLang="zh-CN" dirty="0"/>
              <a:t>0</a:t>
            </a:r>
            <a:r>
              <a:rPr lang="zh-CN" altLang="en-US" dirty="0"/>
              <a:t>，所以上述参数化值函数可以用来表示任意的真实值函数。</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E59C3E0-10F6-4189-933F-BB29072B3139}" type="slidenum">
              <a:rPr lang="zh-CN" altLang="en-US" smtClean="0"/>
              <a:t>7</a:t>
            </a:fld>
            <a:endParaRPr lang="zh-CN" altLang="en-US"/>
          </a:p>
        </p:txBody>
      </p:sp>
    </p:spTree>
    <p:extLst>
      <p:ext uri="{BB962C8B-B14F-4D97-AF65-F5344CB8AC3E}">
        <p14:creationId xmlns:p14="http://schemas.microsoft.com/office/powerpoint/2010/main" val="4102944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在 </a:t>
            </a:r>
            <a:r>
              <a:rPr lang="en-US" altLang="zh-CN" dirty="0"/>
              <a:t>DPP </a:t>
            </a:r>
            <a:r>
              <a:rPr lang="zh-CN" altLang="en-US" dirty="0"/>
              <a:t>模型中，我们一般将半正定核 </a:t>
            </a:r>
            <a:r>
              <a:rPr lang="en-US" altLang="zh-CN" dirty="0"/>
              <a:t>L</a:t>
            </a:r>
            <a:r>
              <a:rPr lang="zh-CN" altLang="en-US" dirty="0"/>
              <a:t>分解，即</a:t>
            </a:r>
            <a:endParaRPr lang="en-US" altLang="zh-CN" dirty="0"/>
          </a:p>
          <a:p>
            <a:endParaRPr lang="en-US" altLang="zh-CN" dirty="0"/>
          </a:p>
          <a:p>
            <a:r>
              <a:rPr lang="zh-CN" altLang="en-US" dirty="0"/>
              <a:t>其中 </a:t>
            </a:r>
            <a:r>
              <a:rPr lang="en-US" altLang="zh-CN" dirty="0"/>
              <a:t>\</a:t>
            </a:r>
            <a:r>
              <a:rPr lang="en-US" altLang="zh-CN" dirty="0" err="1"/>
              <a:t>mathcal</a:t>
            </a:r>
            <a:r>
              <a:rPr lang="en-US" altLang="zh-CN" dirty="0"/>
              <a:t>{D} </a:t>
            </a:r>
            <a:r>
              <a:rPr lang="zh-CN" altLang="en-US" dirty="0"/>
              <a:t>中对角线上的每个元素代表每一个 （观测</a:t>
            </a:r>
            <a:r>
              <a:rPr lang="en-US" altLang="zh-CN" dirty="0"/>
              <a:t>-</a:t>
            </a:r>
            <a:r>
              <a:rPr lang="zh-CN" altLang="en-US" dirty="0"/>
              <a:t>动作） 对的 </a:t>
            </a:r>
            <a:r>
              <a:rPr lang="en-US" altLang="zh-CN" dirty="0"/>
              <a:t>quality</a:t>
            </a:r>
            <a:r>
              <a:rPr lang="zh-CN" altLang="en-US" dirty="0"/>
              <a:t>，即每个智能体各自的值函数；</a:t>
            </a:r>
            <a:r>
              <a:rPr lang="en-US" altLang="zh-CN" dirty="0"/>
              <a:t>\</a:t>
            </a:r>
            <a:r>
              <a:rPr lang="en-US" altLang="zh-CN" dirty="0" err="1"/>
              <a:t>mathcal</a:t>
            </a:r>
            <a:r>
              <a:rPr lang="en-US" altLang="zh-CN" dirty="0"/>
              <a:t>{B} </a:t>
            </a:r>
            <a:r>
              <a:rPr lang="zh-CN" altLang="en-US" dirty="0"/>
              <a:t>中的每一列代表每一个（观测</a:t>
            </a:r>
            <a:r>
              <a:rPr lang="en-US" altLang="zh-CN" dirty="0"/>
              <a:t>-</a:t>
            </a:r>
            <a:r>
              <a:rPr lang="zh-CN" altLang="en-US" dirty="0"/>
              <a:t>动作） 对的 </a:t>
            </a:r>
            <a:r>
              <a:rPr lang="en-US" altLang="zh-CN" dirty="0"/>
              <a:t>diversity </a:t>
            </a:r>
            <a:r>
              <a:rPr lang="zh-CN" altLang="en-US" dirty="0"/>
              <a:t>特征向量。</a:t>
            </a:r>
          </a:p>
        </p:txBody>
      </p:sp>
      <p:sp>
        <p:nvSpPr>
          <p:cNvPr id="4" name="灯片编号占位符 3"/>
          <p:cNvSpPr>
            <a:spLocks noGrp="1"/>
          </p:cNvSpPr>
          <p:nvPr>
            <p:ph type="sldNum" sz="quarter" idx="5"/>
          </p:nvPr>
        </p:nvSpPr>
        <p:spPr/>
        <p:txBody>
          <a:bodyPr/>
          <a:lstStyle/>
          <a:p>
            <a:fld id="{9E59C3E0-10F6-4189-933F-BB29072B3139}" type="slidenum">
              <a:rPr lang="zh-CN" altLang="en-US" smtClean="0"/>
              <a:t>8</a:t>
            </a:fld>
            <a:endParaRPr lang="zh-CN" altLang="en-US"/>
          </a:p>
        </p:txBody>
      </p:sp>
    </p:spTree>
    <p:extLst>
      <p:ext uri="{BB962C8B-B14F-4D97-AF65-F5344CB8AC3E}">
        <p14:creationId xmlns:p14="http://schemas.microsoft.com/office/powerpoint/2010/main" val="119964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我们知道 </a:t>
            </a:r>
            <a:r>
              <a:rPr lang="en-US" altLang="zh-CN" dirty="0"/>
              <a:t>Q-Learning </a:t>
            </a:r>
            <a:r>
              <a:rPr lang="zh-CN" altLang="en-US" dirty="0"/>
              <a:t>的方法中有一个 </a:t>
            </a:r>
            <a:r>
              <a:rPr lang="en-US" altLang="zh-CN" dirty="0"/>
              <a:t>behavior policy </a:t>
            </a:r>
            <a:r>
              <a:rPr lang="zh-CN" altLang="en-US" dirty="0"/>
              <a:t>用以采样 </a:t>
            </a:r>
            <a:r>
              <a:rPr lang="en-US" altLang="zh-CN" dirty="0"/>
              <a:t>off-policy </a:t>
            </a:r>
            <a:r>
              <a:rPr lang="zh-CN" altLang="en-US" dirty="0"/>
              <a:t>数据以供值函数的训练，该采样策略最好有比较好的探索性。上面我们也提到 </a:t>
            </a:r>
            <a:r>
              <a:rPr lang="en-US" altLang="zh-CN" dirty="0"/>
              <a:t>DPP </a:t>
            </a:r>
            <a:r>
              <a:rPr lang="zh-CN" altLang="en-US" dirty="0"/>
              <a:t>概率模型可以认为是 </a:t>
            </a:r>
            <a:r>
              <a:rPr lang="en-US" altLang="zh-CN" dirty="0"/>
              <a:t>MARL </a:t>
            </a:r>
            <a:r>
              <a:rPr lang="zh-CN" altLang="en-US" dirty="0"/>
              <a:t>的联合策略，因为我们可以直接依据这个联合策略进行采样（仅仅在训练阶段）。由于我们是从一个联合策略中采样的，其基于 </a:t>
            </a:r>
            <a:r>
              <a:rPr lang="en-US" altLang="zh-CN" dirty="0"/>
              <a:t>DPP </a:t>
            </a:r>
            <a:r>
              <a:rPr lang="zh-CN" altLang="en-US" dirty="0"/>
              <a:t>可以使得采样的样本具有很好的多样性 ，同时智能体之间并不是独立探索，这是 </a:t>
            </a:r>
            <a:r>
              <a:rPr lang="en-US" altLang="zh-CN" dirty="0"/>
              <a:t>Q-DPP </a:t>
            </a:r>
            <a:r>
              <a:rPr lang="zh-CN" altLang="en-US" dirty="0"/>
              <a:t>一大优势。但是从高维 </a:t>
            </a:r>
            <a:r>
              <a:rPr lang="en-US" altLang="zh-CN" dirty="0"/>
              <a:t>DPP </a:t>
            </a:r>
            <a:r>
              <a:rPr lang="zh-CN" altLang="en-US" dirty="0"/>
              <a:t>模型中采样不是一件简单的事情，本文这里结合 </a:t>
            </a:r>
            <a:r>
              <a:rPr lang="en-US" altLang="zh-CN" dirty="0"/>
              <a:t>Gram-Schmidt </a:t>
            </a:r>
            <a:r>
              <a:rPr lang="zh-CN" altLang="en-US" dirty="0"/>
              <a:t>过程 提出了一种估计的 </a:t>
            </a:r>
            <a:r>
              <a:rPr lang="en-US" altLang="zh-CN" dirty="0"/>
              <a:t>tractable </a:t>
            </a:r>
            <a:r>
              <a:rPr lang="zh-CN" altLang="en-US" dirty="0"/>
              <a:t>采样方法。</a:t>
            </a:r>
            <a:endParaRPr lang="en-US" altLang="zh-CN" dirty="0"/>
          </a:p>
          <a:p>
            <a:endParaRPr lang="en-US" altLang="zh-CN" dirty="0"/>
          </a:p>
          <a:p>
            <a:r>
              <a:rPr lang="zh-CN" altLang="en-US" dirty="0"/>
              <a:t>尽管</a:t>
            </a:r>
            <a:r>
              <a:rPr lang="en-US" altLang="zh-CN" dirty="0"/>
              <a:t>Gram-Schmidt</a:t>
            </a:r>
            <a:r>
              <a:rPr lang="zh-CN" altLang="en-US" dirty="0"/>
              <a:t>过程可以保留行列式，并且简单地保留采样过程，但它在标准化项上引入了偏差。</a:t>
            </a:r>
            <a:endParaRPr lang="en-US" altLang="zh-CN" dirty="0"/>
          </a:p>
          <a:p>
            <a:r>
              <a:rPr lang="zh-CN" altLang="en-US" dirty="0"/>
              <a:t>具体而言，我们提议的采样器中的标准化是在每个智能体级别</a:t>
            </a:r>
            <a:r>
              <a:rPr lang="en-US" altLang="zh-CN" dirty="0"/>
              <a:t>Yi</a:t>
            </a:r>
            <a:r>
              <a:rPr lang="zh-CN" altLang="en-US" dirty="0"/>
              <a:t>（</a:t>
            </a:r>
            <a:r>
              <a:rPr lang="en-US" altLang="zh-CN" dirty="0"/>
              <a:t>oi</a:t>
            </a:r>
            <a:r>
              <a:rPr lang="zh-CN" altLang="en-US" dirty="0"/>
              <a:t>）（见第</a:t>
            </a:r>
            <a:r>
              <a:rPr lang="en-US" altLang="zh-CN" dirty="0"/>
              <a:t>5</a:t>
            </a:r>
            <a:r>
              <a:rPr lang="zh-CN" altLang="en-US" dirty="0"/>
              <a:t>行中的红色）上进行的，该级别与上面</a:t>
            </a:r>
            <a:r>
              <a:rPr lang="en-US" altLang="zh-CN" dirty="0"/>
              <a:t>P</a:t>
            </a:r>
            <a:r>
              <a:rPr lang="zh-CN" altLang="en-US" dirty="0"/>
              <a:t>等式不匹配，该等式建议通过列出考虑所有分区的所有有效样本来进行标准化</a:t>
            </a:r>
          </a:p>
        </p:txBody>
      </p:sp>
      <p:sp>
        <p:nvSpPr>
          <p:cNvPr id="4" name="灯片编号占位符 3"/>
          <p:cNvSpPr>
            <a:spLocks noGrp="1"/>
          </p:cNvSpPr>
          <p:nvPr>
            <p:ph type="sldNum" sz="quarter" idx="5"/>
          </p:nvPr>
        </p:nvSpPr>
        <p:spPr/>
        <p:txBody>
          <a:bodyPr/>
          <a:lstStyle/>
          <a:p>
            <a:fld id="{9E59C3E0-10F6-4189-933F-BB29072B3139}" type="slidenum">
              <a:rPr lang="zh-CN" altLang="en-US" smtClean="0"/>
              <a:t>9</a:t>
            </a:fld>
            <a:endParaRPr lang="zh-CN" altLang="en-US"/>
          </a:p>
        </p:txBody>
      </p:sp>
    </p:spTree>
    <p:extLst>
      <p:ext uri="{BB962C8B-B14F-4D97-AF65-F5344CB8AC3E}">
        <p14:creationId xmlns:p14="http://schemas.microsoft.com/office/powerpoint/2010/main" val="1226400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尽管</a:t>
            </a:r>
            <a:r>
              <a:rPr lang="en-US" altLang="zh-CN" dirty="0"/>
              <a:t>Gram-Schmidt</a:t>
            </a:r>
            <a:r>
              <a:rPr lang="zh-CN" altLang="en-US" dirty="0"/>
              <a:t>过程可以保留行列式，并且简单地保留采样过程，但它在标准化项上引入了偏差。具体而言，我们提议的采样器中的标准化是在每个智能体级别</a:t>
            </a:r>
            <a:r>
              <a:rPr lang="en-US" altLang="zh-CN" dirty="0"/>
              <a:t>Yi</a:t>
            </a:r>
            <a:r>
              <a:rPr lang="zh-CN" altLang="en-US" dirty="0"/>
              <a:t>（</a:t>
            </a:r>
            <a:r>
              <a:rPr lang="en-US" altLang="zh-CN" dirty="0"/>
              <a:t>oi</a:t>
            </a:r>
            <a:r>
              <a:rPr lang="zh-CN" altLang="en-US" dirty="0"/>
              <a:t>）（见第</a:t>
            </a:r>
            <a:r>
              <a:rPr lang="en-US" altLang="zh-CN" dirty="0"/>
              <a:t>5</a:t>
            </a:r>
            <a:r>
              <a:rPr lang="zh-CN" altLang="en-US" dirty="0"/>
              <a:t>行中的红色）上进行的，该级别与上面</a:t>
            </a:r>
            <a:r>
              <a:rPr lang="en-US" altLang="zh-CN" dirty="0"/>
              <a:t>P</a:t>
            </a:r>
            <a:r>
              <a:rPr lang="zh-CN" altLang="en-US" dirty="0"/>
              <a:t>等式不匹配，该等式建议通过列出考虑所有分区的所有有效样本来进行标准化</a:t>
            </a:r>
          </a:p>
        </p:txBody>
      </p:sp>
      <p:sp>
        <p:nvSpPr>
          <p:cNvPr id="4" name="灯片编号占位符 3"/>
          <p:cNvSpPr>
            <a:spLocks noGrp="1"/>
          </p:cNvSpPr>
          <p:nvPr>
            <p:ph type="sldNum" sz="quarter" idx="5"/>
          </p:nvPr>
        </p:nvSpPr>
        <p:spPr/>
        <p:txBody>
          <a:bodyPr/>
          <a:lstStyle/>
          <a:p>
            <a:fld id="{9E59C3E0-10F6-4189-933F-BB29072B3139}" type="slidenum">
              <a:rPr lang="zh-CN" altLang="en-US" smtClean="0"/>
              <a:t>10</a:t>
            </a:fld>
            <a:endParaRPr lang="zh-CN" altLang="en-US"/>
          </a:p>
        </p:txBody>
      </p:sp>
    </p:spTree>
    <p:extLst>
      <p:ext uri="{BB962C8B-B14F-4D97-AF65-F5344CB8AC3E}">
        <p14:creationId xmlns:p14="http://schemas.microsoft.com/office/powerpoint/2010/main" val="4028242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基于质量多样性表示，可以在</a:t>
            </a:r>
            <a:r>
              <a:rPr lang="en-US" altLang="zh-CN" dirty="0"/>
              <a:t>Q-DPP</a:t>
            </a:r>
            <a:r>
              <a:rPr lang="zh-CN" altLang="en-US" dirty="0"/>
              <a:t>和现有方法之间建立关键联系。</a:t>
            </a:r>
            <a:endParaRPr lang="en-US" altLang="zh-CN" dirty="0"/>
          </a:p>
          <a:p>
            <a:r>
              <a:rPr lang="zh-CN" altLang="en-US" dirty="0"/>
              <a:t>结果表明，在与最优动作相对应的学习分集特征相互正交的充分条件下，</a:t>
            </a:r>
            <a:r>
              <a:rPr lang="en-US" altLang="zh-CN" dirty="0"/>
              <a:t>Q-DPP</a:t>
            </a:r>
            <a:r>
              <a:rPr lang="zh-CN" altLang="en-US" dirty="0"/>
              <a:t>退化为</a:t>
            </a:r>
            <a:r>
              <a:rPr lang="en-US" altLang="zh-CN" dirty="0"/>
              <a:t>VDN QMIX QTRAN</a:t>
            </a:r>
            <a:endParaRPr lang="zh-CN" altLang="en-US" dirty="0"/>
          </a:p>
        </p:txBody>
      </p:sp>
      <p:sp>
        <p:nvSpPr>
          <p:cNvPr id="4" name="灯片编号占位符 3"/>
          <p:cNvSpPr>
            <a:spLocks noGrp="1"/>
          </p:cNvSpPr>
          <p:nvPr>
            <p:ph type="sldNum" sz="quarter" idx="5"/>
          </p:nvPr>
        </p:nvSpPr>
        <p:spPr/>
        <p:txBody>
          <a:bodyPr/>
          <a:lstStyle/>
          <a:p>
            <a:fld id="{9E59C3E0-10F6-4189-933F-BB29072B3139}" type="slidenum">
              <a:rPr lang="zh-CN" altLang="en-US" smtClean="0"/>
              <a:t>14</a:t>
            </a:fld>
            <a:endParaRPr lang="zh-CN" altLang="en-US"/>
          </a:p>
        </p:txBody>
      </p:sp>
    </p:spTree>
    <p:extLst>
      <p:ext uri="{BB962C8B-B14F-4D97-AF65-F5344CB8AC3E}">
        <p14:creationId xmlns:p14="http://schemas.microsoft.com/office/powerpoint/2010/main" val="1870346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Q-DPP </a:t>
            </a:r>
            <a:r>
              <a:rPr lang="zh-CN" altLang="en-US" dirty="0"/>
              <a:t>方法定位。可以看出，</a:t>
            </a:r>
            <a:r>
              <a:rPr lang="en-US" altLang="zh-CN" dirty="0"/>
              <a:t>Q-DPP </a:t>
            </a:r>
            <a:r>
              <a:rPr lang="zh-CN" altLang="en-US" dirty="0"/>
              <a:t>是属于 </a:t>
            </a:r>
            <a:r>
              <a:rPr lang="en-US" altLang="zh-CN" dirty="0"/>
              <a:t>CTDE </a:t>
            </a:r>
            <a:r>
              <a:rPr lang="zh-CN" altLang="en-US" dirty="0"/>
              <a:t>框架的 </a:t>
            </a:r>
            <a:r>
              <a:rPr lang="en-US" altLang="zh-CN" dirty="0"/>
              <a:t>value-based </a:t>
            </a:r>
            <a:r>
              <a:rPr lang="zh-CN" altLang="en-US" dirty="0"/>
              <a:t>方法，且多智能体之间的探索是相互关联的</a:t>
            </a:r>
            <a:endParaRPr lang="en-US" altLang="zh-CN" dirty="0"/>
          </a:p>
          <a:p>
            <a:endParaRPr lang="en-US" altLang="zh-CN" dirty="0"/>
          </a:p>
          <a:p>
            <a:r>
              <a:rPr lang="zh-CN" altLang="en-US" dirty="0"/>
              <a:t>不错的工作，通过降低</a:t>
            </a:r>
            <a:r>
              <a:rPr lang="en-US" altLang="zh-CN" dirty="0"/>
              <a:t>agent</a:t>
            </a:r>
            <a:r>
              <a:rPr lang="zh-CN" altLang="en-US" dirty="0"/>
              <a:t>之间的影响使得局部最优解能近似于全局最优解，但是消除</a:t>
            </a:r>
            <a:r>
              <a:rPr lang="en-US" altLang="zh-CN" dirty="0"/>
              <a:t>agent</a:t>
            </a:r>
            <a:r>
              <a:rPr lang="zh-CN" altLang="en-US" dirty="0"/>
              <a:t>之间的相互影响真的好么，在有些合作的环境下是需要</a:t>
            </a:r>
            <a:r>
              <a:rPr lang="en-US" altLang="zh-CN" dirty="0"/>
              <a:t>agent</a:t>
            </a:r>
            <a:r>
              <a:rPr lang="zh-CN" altLang="en-US" dirty="0"/>
              <a:t>之间互相通信或者一起完成某个</a:t>
            </a:r>
            <a:r>
              <a:rPr lang="en-US" altLang="zh-CN" dirty="0"/>
              <a:t>task</a:t>
            </a:r>
            <a:r>
              <a:rPr lang="zh-CN" altLang="en-US" dirty="0"/>
              <a:t>的。</a:t>
            </a:r>
            <a:endParaRPr lang="en-US" altLang="zh-CN" dirty="0"/>
          </a:p>
          <a:p>
            <a:r>
              <a:rPr lang="zh-CN" altLang="en-US" dirty="0"/>
              <a:t>这也是算法的局限所在，更适合偏向分工的工作。另外，可扩展性是另外一个问题，涉及到高维的矩阵运算以及采样问题。</a:t>
            </a:r>
            <a:endParaRPr lang="en-US" altLang="zh-CN" dirty="0"/>
          </a:p>
          <a:p>
            <a:endParaRPr lang="en-US" altLang="zh-CN" dirty="0"/>
          </a:p>
          <a:p>
            <a:r>
              <a:rPr lang="zh-CN" altLang="en-US" dirty="0"/>
              <a:t>如果每个智能体的动作相关程度更低，那么每个智能体的策略受到其余智能体的影响就会越小。对应地，所有智能体的联合策略就会更少地被智能体之间的复杂联系所决定，更多地被每个智能体独立的动作所决定。这样，每个智能体只要找到了自己的局部最优，全局最优也就实现了。</a:t>
            </a:r>
          </a:p>
        </p:txBody>
      </p:sp>
      <p:sp>
        <p:nvSpPr>
          <p:cNvPr id="4" name="灯片编号占位符 3"/>
          <p:cNvSpPr>
            <a:spLocks noGrp="1"/>
          </p:cNvSpPr>
          <p:nvPr>
            <p:ph type="sldNum" sz="quarter" idx="5"/>
          </p:nvPr>
        </p:nvSpPr>
        <p:spPr/>
        <p:txBody>
          <a:bodyPr/>
          <a:lstStyle/>
          <a:p>
            <a:fld id="{9E59C3E0-10F6-4189-933F-BB29072B3139}" type="slidenum">
              <a:rPr lang="zh-CN" altLang="en-US" smtClean="0"/>
              <a:t>18</a:t>
            </a:fld>
            <a:endParaRPr lang="zh-CN" altLang="en-US"/>
          </a:p>
        </p:txBody>
      </p:sp>
    </p:spTree>
    <p:extLst>
      <p:ext uri="{BB962C8B-B14F-4D97-AF65-F5344CB8AC3E}">
        <p14:creationId xmlns:p14="http://schemas.microsoft.com/office/powerpoint/2010/main" val="3713738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73418"/>
            <a:ext cx="5486400" cy="1432560"/>
          </a:xfrm>
        </p:spPr>
        <p:txBody>
          <a:bodyPr anchor="b"/>
          <a:lstStyle>
            <a:lvl1pPr algn="ctr">
              <a:defRPr sz="3600"/>
            </a:lvl1pPr>
          </a:lstStyle>
          <a:p>
            <a:r>
              <a:rPr lang="zh-CN" altLang="en-US"/>
              <a:t>单击此处编辑母版标题样式</a:t>
            </a:r>
            <a:endParaRPr lang="en-US" dirty="0"/>
          </a:p>
        </p:txBody>
      </p:sp>
      <p:sp>
        <p:nvSpPr>
          <p:cNvPr id="3" name="Subtitle 2"/>
          <p:cNvSpPr>
            <a:spLocks noGrp="1"/>
          </p:cNvSpPr>
          <p:nvPr>
            <p:ph type="subTitle" idx="1"/>
          </p:nvPr>
        </p:nvSpPr>
        <p:spPr>
          <a:xfrm>
            <a:off x="914400" y="2161223"/>
            <a:ext cx="5486400" cy="993457"/>
          </a:xfrm>
        </p:spPr>
        <p:txBody>
          <a:bodyPr/>
          <a:lstStyle>
            <a:lvl1pPr marL="0" indent="0" algn="ctr">
              <a:buNone/>
              <a:defRPr sz="1440"/>
            </a:lvl1pPr>
            <a:lvl2pPr marL="274320" indent="0" algn="ctr">
              <a:buNone/>
              <a:defRPr sz="1200"/>
            </a:lvl2pPr>
            <a:lvl3pPr marL="548640" indent="0" algn="ctr">
              <a:buNone/>
              <a:defRPr sz="1080"/>
            </a:lvl3pPr>
            <a:lvl4pPr marL="822960" indent="0" algn="ctr">
              <a:buNone/>
              <a:defRPr sz="960"/>
            </a:lvl4pPr>
            <a:lvl5pPr marL="1097280" indent="0" algn="ctr">
              <a:buNone/>
              <a:defRPr sz="960"/>
            </a:lvl5pPr>
            <a:lvl6pPr marL="1371600" indent="0" algn="ctr">
              <a:buNone/>
              <a:defRPr sz="960"/>
            </a:lvl6pPr>
            <a:lvl7pPr marL="1645920" indent="0" algn="ctr">
              <a:buNone/>
              <a:defRPr sz="960"/>
            </a:lvl7pPr>
            <a:lvl8pPr marL="1920240" indent="0" algn="ctr">
              <a:buNone/>
              <a:defRPr sz="960"/>
            </a:lvl8pPr>
            <a:lvl9pPr marL="2194560" indent="0" algn="ctr">
              <a:buNone/>
              <a:defRPr sz="96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D283437-FAFC-48D4-9296-474E8D69012C}" type="datetimeFigureOut">
              <a:rPr lang="zh-CN" altLang="en-US" smtClean="0"/>
              <a:t>2021/9/27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6F24A8-51ED-4756-853B-186CFF250F6A}" type="slidenum">
              <a:rPr lang="zh-CN" altLang="en-US" smtClean="0"/>
              <a:t>‹#›</a:t>
            </a:fld>
            <a:endParaRPr lang="zh-CN" altLang="en-US"/>
          </a:p>
        </p:txBody>
      </p:sp>
    </p:spTree>
    <p:extLst>
      <p:ext uri="{BB962C8B-B14F-4D97-AF65-F5344CB8AC3E}">
        <p14:creationId xmlns:p14="http://schemas.microsoft.com/office/powerpoint/2010/main" val="2226421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D283437-FAFC-48D4-9296-474E8D69012C}" type="datetimeFigureOut">
              <a:rPr lang="zh-CN" altLang="en-US" smtClean="0"/>
              <a:t>2021/9/27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6F24A8-51ED-4756-853B-186CFF250F6A}" type="slidenum">
              <a:rPr lang="zh-CN" altLang="en-US" smtClean="0"/>
              <a:t>‹#›</a:t>
            </a:fld>
            <a:endParaRPr lang="zh-CN" altLang="en-US"/>
          </a:p>
        </p:txBody>
      </p:sp>
    </p:spTree>
    <p:extLst>
      <p:ext uri="{BB962C8B-B14F-4D97-AF65-F5344CB8AC3E}">
        <p14:creationId xmlns:p14="http://schemas.microsoft.com/office/powerpoint/2010/main" val="3460214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219075"/>
            <a:ext cx="1577340" cy="348710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02920" y="219075"/>
            <a:ext cx="4640580" cy="348710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D283437-FAFC-48D4-9296-474E8D69012C}" type="datetimeFigureOut">
              <a:rPr lang="zh-CN" altLang="en-US" smtClean="0"/>
              <a:t>2021/9/27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6F24A8-51ED-4756-853B-186CFF250F6A}" type="slidenum">
              <a:rPr lang="zh-CN" altLang="en-US" smtClean="0"/>
              <a:t>‹#›</a:t>
            </a:fld>
            <a:endParaRPr lang="zh-CN" altLang="en-US"/>
          </a:p>
        </p:txBody>
      </p:sp>
    </p:spTree>
    <p:extLst>
      <p:ext uri="{BB962C8B-B14F-4D97-AF65-F5344CB8AC3E}">
        <p14:creationId xmlns:p14="http://schemas.microsoft.com/office/powerpoint/2010/main" val="2222839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D283437-FAFC-48D4-9296-474E8D69012C}" type="datetimeFigureOut">
              <a:rPr lang="zh-CN" altLang="en-US" smtClean="0"/>
              <a:t>2021/9/27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6F24A8-51ED-4756-853B-186CFF250F6A}" type="slidenum">
              <a:rPr lang="zh-CN" altLang="en-US" smtClean="0"/>
              <a:t>‹#›</a:t>
            </a:fld>
            <a:endParaRPr lang="zh-CN" altLang="en-US"/>
          </a:p>
        </p:txBody>
      </p:sp>
    </p:spTree>
    <p:extLst>
      <p:ext uri="{BB962C8B-B14F-4D97-AF65-F5344CB8AC3E}">
        <p14:creationId xmlns:p14="http://schemas.microsoft.com/office/powerpoint/2010/main" val="2761374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99110" y="1025843"/>
            <a:ext cx="6309360" cy="1711642"/>
          </a:xfrm>
        </p:spPr>
        <p:txBody>
          <a:bodyPr anchor="b"/>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499110" y="2753678"/>
            <a:ext cx="6309360" cy="900112"/>
          </a:xfrm>
        </p:spPr>
        <p:txBody>
          <a:bodyPr/>
          <a:lstStyle>
            <a:lvl1pPr marL="0" indent="0">
              <a:buNone/>
              <a:defRPr sz="1440">
                <a:solidFill>
                  <a:schemeClr val="tx1">
                    <a:tint val="75000"/>
                  </a:schemeClr>
                </a:solidFill>
              </a:defRPr>
            </a:lvl1pPr>
            <a:lvl2pPr marL="274320" indent="0">
              <a:buNone/>
              <a:defRPr sz="1200">
                <a:solidFill>
                  <a:schemeClr val="tx1">
                    <a:tint val="75000"/>
                  </a:schemeClr>
                </a:solidFill>
              </a:defRPr>
            </a:lvl2pPr>
            <a:lvl3pPr marL="548640" indent="0">
              <a:buNone/>
              <a:defRPr sz="1080">
                <a:solidFill>
                  <a:schemeClr val="tx1">
                    <a:tint val="75000"/>
                  </a:schemeClr>
                </a:solidFill>
              </a:defRPr>
            </a:lvl3pPr>
            <a:lvl4pPr marL="822960" indent="0">
              <a:buNone/>
              <a:defRPr sz="960">
                <a:solidFill>
                  <a:schemeClr val="tx1">
                    <a:tint val="75000"/>
                  </a:schemeClr>
                </a:solidFill>
              </a:defRPr>
            </a:lvl4pPr>
            <a:lvl5pPr marL="1097280" indent="0">
              <a:buNone/>
              <a:defRPr sz="960">
                <a:solidFill>
                  <a:schemeClr val="tx1">
                    <a:tint val="75000"/>
                  </a:schemeClr>
                </a:solidFill>
              </a:defRPr>
            </a:lvl5pPr>
            <a:lvl6pPr marL="1371600" indent="0">
              <a:buNone/>
              <a:defRPr sz="960">
                <a:solidFill>
                  <a:schemeClr val="tx1">
                    <a:tint val="75000"/>
                  </a:schemeClr>
                </a:solidFill>
              </a:defRPr>
            </a:lvl6pPr>
            <a:lvl7pPr marL="1645920" indent="0">
              <a:buNone/>
              <a:defRPr sz="960">
                <a:solidFill>
                  <a:schemeClr val="tx1">
                    <a:tint val="75000"/>
                  </a:schemeClr>
                </a:solidFill>
              </a:defRPr>
            </a:lvl7pPr>
            <a:lvl8pPr marL="1920240" indent="0">
              <a:buNone/>
              <a:defRPr sz="960">
                <a:solidFill>
                  <a:schemeClr val="tx1">
                    <a:tint val="75000"/>
                  </a:schemeClr>
                </a:solidFill>
              </a:defRPr>
            </a:lvl8pPr>
            <a:lvl9pPr marL="2194560" indent="0">
              <a:buNone/>
              <a:defRPr sz="96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D283437-FAFC-48D4-9296-474E8D69012C}" type="datetimeFigureOut">
              <a:rPr lang="zh-CN" altLang="en-US" smtClean="0"/>
              <a:t>2021/9/27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6F24A8-51ED-4756-853B-186CFF250F6A}" type="slidenum">
              <a:rPr lang="zh-CN" altLang="en-US" smtClean="0"/>
              <a:t>‹#›</a:t>
            </a:fld>
            <a:endParaRPr lang="zh-CN" altLang="en-US"/>
          </a:p>
        </p:txBody>
      </p:sp>
    </p:spTree>
    <p:extLst>
      <p:ext uri="{BB962C8B-B14F-4D97-AF65-F5344CB8AC3E}">
        <p14:creationId xmlns:p14="http://schemas.microsoft.com/office/powerpoint/2010/main" val="272671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02920" y="1095375"/>
            <a:ext cx="3108960" cy="261080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703320" y="1095375"/>
            <a:ext cx="3108960" cy="261080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D283437-FAFC-48D4-9296-474E8D69012C}" type="datetimeFigureOut">
              <a:rPr lang="zh-CN" altLang="en-US" smtClean="0"/>
              <a:t>2021/9/27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6F24A8-51ED-4756-853B-186CFF250F6A}" type="slidenum">
              <a:rPr lang="zh-CN" altLang="en-US" smtClean="0"/>
              <a:t>‹#›</a:t>
            </a:fld>
            <a:endParaRPr lang="zh-CN" altLang="en-US"/>
          </a:p>
        </p:txBody>
      </p:sp>
    </p:spTree>
    <p:extLst>
      <p:ext uri="{BB962C8B-B14F-4D97-AF65-F5344CB8AC3E}">
        <p14:creationId xmlns:p14="http://schemas.microsoft.com/office/powerpoint/2010/main" val="327287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03873" y="219075"/>
            <a:ext cx="6309360" cy="79533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503873" y="1008698"/>
            <a:ext cx="3094672" cy="494347"/>
          </a:xfrm>
        </p:spPr>
        <p:txBody>
          <a:bodyPr anchor="b"/>
          <a:lstStyle>
            <a:lvl1pPr marL="0" indent="0">
              <a:buNone/>
              <a:defRPr sz="1440" b="1"/>
            </a:lvl1pPr>
            <a:lvl2pPr marL="274320" indent="0">
              <a:buNone/>
              <a:defRPr sz="1200" b="1"/>
            </a:lvl2pPr>
            <a:lvl3pPr marL="548640" indent="0">
              <a:buNone/>
              <a:defRPr sz="1080" b="1"/>
            </a:lvl3pPr>
            <a:lvl4pPr marL="822960" indent="0">
              <a:buNone/>
              <a:defRPr sz="960" b="1"/>
            </a:lvl4pPr>
            <a:lvl5pPr marL="1097280" indent="0">
              <a:buNone/>
              <a:defRPr sz="960" b="1"/>
            </a:lvl5pPr>
            <a:lvl6pPr marL="1371600" indent="0">
              <a:buNone/>
              <a:defRPr sz="960" b="1"/>
            </a:lvl6pPr>
            <a:lvl7pPr marL="1645920" indent="0">
              <a:buNone/>
              <a:defRPr sz="960" b="1"/>
            </a:lvl7pPr>
            <a:lvl8pPr marL="1920240" indent="0">
              <a:buNone/>
              <a:defRPr sz="960" b="1"/>
            </a:lvl8pPr>
            <a:lvl9pPr marL="2194560" indent="0">
              <a:buNone/>
              <a:defRPr sz="960" b="1"/>
            </a:lvl9pPr>
          </a:lstStyle>
          <a:p>
            <a:pPr lvl="0"/>
            <a:r>
              <a:rPr lang="zh-CN" altLang="en-US"/>
              <a:t>编辑母版文本样式</a:t>
            </a:r>
          </a:p>
        </p:txBody>
      </p:sp>
      <p:sp>
        <p:nvSpPr>
          <p:cNvPr id="4" name="Content Placeholder 3"/>
          <p:cNvSpPr>
            <a:spLocks noGrp="1"/>
          </p:cNvSpPr>
          <p:nvPr>
            <p:ph sz="half" idx="2"/>
          </p:nvPr>
        </p:nvSpPr>
        <p:spPr>
          <a:xfrm>
            <a:off x="503873" y="1503045"/>
            <a:ext cx="3094672" cy="22107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703320" y="1008698"/>
            <a:ext cx="3109913" cy="494347"/>
          </a:xfrm>
        </p:spPr>
        <p:txBody>
          <a:bodyPr anchor="b"/>
          <a:lstStyle>
            <a:lvl1pPr marL="0" indent="0">
              <a:buNone/>
              <a:defRPr sz="1440" b="1"/>
            </a:lvl1pPr>
            <a:lvl2pPr marL="274320" indent="0">
              <a:buNone/>
              <a:defRPr sz="1200" b="1"/>
            </a:lvl2pPr>
            <a:lvl3pPr marL="548640" indent="0">
              <a:buNone/>
              <a:defRPr sz="1080" b="1"/>
            </a:lvl3pPr>
            <a:lvl4pPr marL="822960" indent="0">
              <a:buNone/>
              <a:defRPr sz="960" b="1"/>
            </a:lvl4pPr>
            <a:lvl5pPr marL="1097280" indent="0">
              <a:buNone/>
              <a:defRPr sz="960" b="1"/>
            </a:lvl5pPr>
            <a:lvl6pPr marL="1371600" indent="0">
              <a:buNone/>
              <a:defRPr sz="960" b="1"/>
            </a:lvl6pPr>
            <a:lvl7pPr marL="1645920" indent="0">
              <a:buNone/>
              <a:defRPr sz="960" b="1"/>
            </a:lvl7pPr>
            <a:lvl8pPr marL="1920240" indent="0">
              <a:buNone/>
              <a:defRPr sz="960" b="1"/>
            </a:lvl8pPr>
            <a:lvl9pPr marL="2194560" indent="0">
              <a:buNone/>
              <a:defRPr sz="960" b="1"/>
            </a:lvl9pPr>
          </a:lstStyle>
          <a:p>
            <a:pPr lvl="0"/>
            <a:r>
              <a:rPr lang="zh-CN" altLang="en-US"/>
              <a:t>编辑母版文本样式</a:t>
            </a:r>
          </a:p>
        </p:txBody>
      </p:sp>
      <p:sp>
        <p:nvSpPr>
          <p:cNvPr id="6" name="Content Placeholder 5"/>
          <p:cNvSpPr>
            <a:spLocks noGrp="1"/>
          </p:cNvSpPr>
          <p:nvPr>
            <p:ph sz="quarter" idx="4"/>
          </p:nvPr>
        </p:nvSpPr>
        <p:spPr>
          <a:xfrm>
            <a:off x="3703320" y="1503045"/>
            <a:ext cx="3109913" cy="22107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D283437-FAFC-48D4-9296-474E8D69012C}" type="datetimeFigureOut">
              <a:rPr lang="zh-CN" altLang="en-US" smtClean="0"/>
              <a:t>2021/9/27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16F24A8-51ED-4756-853B-186CFF250F6A}" type="slidenum">
              <a:rPr lang="zh-CN" altLang="en-US" smtClean="0"/>
              <a:t>‹#›</a:t>
            </a:fld>
            <a:endParaRPr lang="zh-CN" altLang="en-US"/>
          </a:p>
        </p:txBody>
      </p:sp>
    </p:spTree>
    <p:extLst>
      <p:ext uri="{BB962C8B-B14F-4D97-AF65-F5344CB8AC3E}">
        <p14:creationId xmlns:p14="http://schemas.microsoft.com/office/powerpoint/2010/main" val="1367191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D283437-FAFC-48D4-9296-474E8D69012C}" type="datetimeFigureOut">
              <a:rPr lang="zh-CN" altLang="en-US" smtClean="0"/>
              <a:t>2021/9/27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16F24A8-51ED-4756-853B-186CFF250F6A}" type="slidenum">
              <a:rPr lang="zh-CN" altLang="en-US" smtClean="0"/>
              <a:t>‹#›</a:t>
            </a:fld>
            <a:endParaRPr lang="zh-CN" altLang="en-US"/>
          </a:p>
        </p:txBody>
      </p:sp>
    </p:spTree>
    <p:extLst>
      <p:ext uri="{BB962C8B-B14F-4D97-AF65-F5344CB8AC3E}">
        <p14:creationId xmlns:p14="http://schemas.microsoft.com/office/powerpoint/2010/main" val="350189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83437-FAFC-48D4-9296-474E8D69012C}" type="datetimeFigureOut">
              <a:rPr lang="zh-CN" altLang="en-US" smtClean="0"/>
              <a:t>2021/9/27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16F24A8-51ED-4756-853B-186CFF250F6A}" type="slidenum">
              <a:rPr lang="zh-CN" altLang="en-US" smtClean="0"/>
              <a:t>‹#›</a:t>
            </a:fld>
            <a:endParaRPr lang="zh-CN" altLang="en-US"/>
          </a:p>
        </p:txBody>
      </p:sp>
    </p:spTree>
    <p:extLst>
      <p:ext uri="{BB962C8B-B14F-4D97-AF65-F5344CB8AC3E}">
        <p14:creationId xmlns:p14="http://schemas.microsoft.com/office/powerpoint/2010/main" val="1940132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03873" y="274320"/>
            <a:ext cx="2359342" cy="960120"/>
          </a:xfrm>
        </p:spPr>
        <p:txBody>
          <a:bodyPr anchor="b"/>
          <a:lstStyle>
            <a:lvl1pPr>
              <a:defRPr sz="1920"/>
            </a:lvl1pPr>
          </a:lstStyle>
          <a:p>
            <a:r>
              <a:rPr lang="zh-CN" altLang="en-US"/>
              <a:t>单击此处编辑母版标题样式</a:t>
            </a:r>
            <a:endParaRPr lang="en-US" dirty="0"/>
          </a:p>
        </p:txBody>
      </p:sp>
      <p:sp>
        <p:nvSpPr>
          <p:cNvPr id="3" name="Content Placeholder 2"/>
          <p:cNvSpPr>
            <a:spLocks noGrp="1"/>
          </p:cNvSpPr>
          <p:nvPr>
            <p:ph idx="1"/>
          </p:nvPr>
        </p:nvSpPr>
        <p:spPr>
          <a:xfrm>
            <a:off x="3109913" y="592455"/>
            <a:ext cx="3703320" cy="2924175"/>
          </a:xfrm>
        </p:spPr>
        <p:txBody>
          <a:bodyPr/>
          <a:lstStyle>
            <a:lvl1pPr>
              <a:defRPr sz="1920"/>
            </a:lvl1pPr>
            <a:lvl2pPr>
              <a:defRPr sz="1680"/>
            </a:lvl2pPr>
            <a:lvl3pPr>
              <a:defRPr sz="144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03873" y="1234440"/>
            <a:ext cx="2359342" cy="2286953"/>
          </a:xfrm>
        </p:spPr>
        <p:txBody>
          <a:bodyPr/>
          <a:lstStyle>
            <a:lvl1pPr marL="0" indent="0">
              <a:buNone/>
              <a:defRPr sz="960"/>
            </a:lvl1pPr>
            <a:lvl2pPr marL="274320" indent="0">
              <a:buNone/>
              <a:defRPr sz="840"/>
            </a:lvl2pPr>
            <a:lvl3pPr marL="548640" indent="0">
              <a:buNone/>
              <a:defRPr sz="720"/>
            </a:lvl3pPr>
            <a:lvl4pPr marL="822960" indent="0">
              <a:buNone/>
              <a:defRPr sz="600"/>
            </a:lvl4pPr>
            <a:lvl5pPr marL="1097280" indent="0">
              <a:buNone/>
              <a:defRPr sz="600"/>
            </a:lvl5pPr>
            <a:lvl6pPr marL="1371600" indent="0">
              <a:buNone/>
              <a:defRPr sz="600"/>
            </a:lvl6pPr>
            <a:lvl7pPr marL="1645920" indent="0">
              <a:buNone/>
              <a:defRPr sz="600"/>
            </a:lvl7pPr>
            <a:lvl8pPr marL="1920240" indent="0">
              <a:buNone/>
              <a:defRPr sz="600"/>
            </a:lvl8pPr>
            <a:lvl9pPr marL="2194560" indent="0">
              <a:buNone/>
              <a:defRPr sz="600"/>
            </a:lvl9pPr>
          </a:lstStyle>
          <a:p>
            <a:pPr lvl="0"/>
            <a:r>
              <a:rPr lang="zh-CN" altLang="en-US"/>
              <a:t>编辑母版文本样式</a:t>
            </a:r>
          </a:p>
        </p:txBody>
      </p:sp>
      <p:sp>
        <p:nvSpPr>
          <p:cNvPr id="5" name="Date Placeholder 4"/>
          <p:cNvSpPr>
            <a:spLocks noGrp="1"/>
          </p:cNvSpPr>
          <p:nvPr>
            <p:ph type="dt" sz="half" idx="10"/>
          </p:nvPr>
        </p:nvSpPr>
        <p:spPr/>
        <p:txBody>
          <a:bodyPr/>
          <a:lstStyle/>
          <a:p>
            <a:fld id="{BD283437-FAFC-48D4-9296-474E8D69012C}" type="datetimeFigureOut">
              <a:rPr lang="zh-CN" altLang="en-US" smtClean="0"/>
              <a:t>2021/9/27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6F24A8-51ED-4756-853B-186CFF250F6A}" type="slidenum">
              <a:rPr lang="zh-CN" altLang="en-US" smtClean="0"/>
              <a:t>‹#›</a:t>
            </a:fld>
            <a:endParaRPr lang="zh-CN" altLang="en-US"/>
          </a:p>
        </p:txBody>
      </p:sp>
    </p:spTree>
    <p:extLst>
      <p:ext uri="{BB962C8B-B14F-4D97-AF65-F5344CB8AC3E}">
        <p14:creationId xmlns:p14="http://schemas.microsoft.com/office/powerpoint/2010/main" val="280813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03873" y="274320"/>
            <a:ext cx="2359342" cy="960120"/>
          </a:xfrm>
        </p:spPr>
        <p:txBody>
          <a:bodyPr anchor="b"/>
          <a:lstStyle>
            <a:lvl1pPr>
              <a:defRPr sz="192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109913" y="592455"/>
            <a:ext cx="3703320" cy="2924175"/>
          </a:xfrm>
        </p:spPr>
        <p:txBody>
          <a:bodyPr anchor="t"/>
          <a:lstStyle>
            <a:lvl1pPr marL="0" indent="0">
              <a:buNone/>
              <a:defRPr sz="1920"/>
            </a:lvl1pPr>
            <a:lvl2pPr marL="274320" indent="0">
              <a:buNone/>
              <a:defRPr sz="1680"/>
            </a:lvl2pPr>
            <a:lvl3pPr marL="548640" indent="0">
              <a:buNone/>
              <a:defRPr sz="1440"/>
            </a:lvl3pPr>
            <a:lvl4pPr marL="822960" indent="0">
              <a:buNone/>
              <a:defRPr sz="1200"/>
            </a:lvl4pPr>
            <a:lvl5pPr marL="1097280" indent="0">
              <a:buNone/>
              <a:defRPr sz="1200"/>
            </a:lvl5pPr>
            <a:lvl6pPr marL="1371600" indent="0">
              <a:buNone/>
              <a:defRPr sz="1200"/>
            </a:lvl6pPr>
            <a:lvl7pPr marL="1645920" indent="0">
              <a:buNone/>
              <a:defRPr sz="1200"/>
            </a:lvl7pPr>
            <a:lvl8pPr marL="1920240" indent="0">
              <a:buNone/>
              <a:defRPr sz="1200"/>
            </a:lvl8pPr>
            <a:lvl9pPr marL="2194560" indent="0">
              <a:buNone/>
              <a:defRPr sz="1200"/>
            </a:lvl9pPr>
          </a:lstStyle>
          <a:p>
            <a:r>
              <a:rPr lang="zh-CN" altLang="en-US"/>
              <a:t>单击图标添加图片</a:t>
            </a:r>
            <a:endParaRPr lang="en-US" dirty="0"/>
          </a:p>
        </p:txBody>
      </p:sp>
      <p:sp>
        <p:nvSpPr>
          <p:cNvPr id="4" name="Text Placeholder 3"/>
          <p:cNvSpPr>
            <a:spLocks noGrp="1"/>
          </p:cNvSpPr>
          <p:nvPr>
            <p:ph type="body" sz="half" idx="2"/>
          </p:nvPr>
        </p:nvSpPr>
        <p:spPr>
          <a:xfrm>
            <a:off x="503873" y="1234440"/>
            <a:ext cx="2359342" cy="2286953"/>
          </a:xfrm>
        </p:spPr>
        <p:txBody>
          <a:bodyPr/>
          <a:lstStyle>
            <a:lvl1pPr marL="0" indent="0">
              <a:buNone/>
              <a:defRPr sz="960"/>
            </a:lvl1pPr>
            <a:lvl2pPr marL="274320" indent="0">
              <a:buNone/>
              <a:defRPr sz="840"/>
            </a:lvl2pPr>
            <a:lvl3pPr marL="548640" indent="0">
              <a:buNone/>
              <a:defRPr sz="720"/>
            </a:lvl3pPr>
            <a:lvl4pPr marL="822960" indent="0">
              <a:buNone/>
              <a:defRPr sz="600"/>
            </a:lvl4pPr>
            <a:lvl5pPr marL="1097280" indent="0">
              <a:buNone/>
              <a:defRPr sz="600"/>
            </a:lvl5pPr>
            <a:lvl6pPr marL="1371600" indent="0">
              <a:buNone/>
              <a:defRPr sz="600"/>
            </a:lvl6pPr>
            <a:lvl7pPr marL="1645920" indent="0">
              <a:buNone/>
              <a:defRPr sz="600"/>
            </a:lvl7pPr>
            <a:lvl8pPr marL="1920240" indent="0">
              <a:buNone/>
              <a:defRPr sz="600"/>
            </a:lvl8pPr>
            <a:lvl9pPr marL="2194560" indent="0">
              <a:buNone/>
              <a:defRPr sz="600"/>
            </a:lvl9pPr>
          </a:lstStyle>
          <a:p>
            <a:pPr lvl="0"/>
            <a:r>
              <a:rPr lang="zh-CN" altLang="en-US"/>
              <a:t>编辑母版文本样式</a:t>
            </a:r>
          </a:p>
        </p:txBody>
      </p:sp>
      <p:sp>
        <p:nvSpPr>
          <p:cNvPr id="5" name="Date Placeholder 4"/>
          <p:cNvSpPr>
            <a:spLocks noGrp="1"/>
          </p:cNvSpPr>
          <p:nvPr>
            <p:ph type="dt" sz="half" idx="10"/>
          </p:nvPr>
        </p:nvSpPr>
        <p:spPr/>
        <p:txBody>
          <a:bodyPr/>
          <a:lstStyle/>
          <a:p>
            <a:fld id="{BD283437-FAFC-48D4-9296-474E8D69012C}" type="datetimeFigureOut">
              <a:rPr lang="zh-CN" altLang="en-US" smtClean="0"/>
              <a:t>2021/9/27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6F24A8-51ED-4756-853B-186CFF250F6A}" type="slidenum">
              <a:rPr lang="zh-CN" altLang="en-US" smtClean="0"/>
              <a:t>‹#›</a:t>
            </a:fld>
            <a:endParaRPr lang="zh-CN" altLang="en-US"/>
          </a:p>
        </p:txBody>
      </p:sp>
    </p:spTree>
    <p:extLst>
      <p:ext uri="{BB962C8B-B14F-4D97-AF65-F5344CB8AC3E}">
        <p14:creationId xmlns:p14="http://schemas.microsoft.com/office/powerpoint/2010/main" val="20146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219075"/>
            <a:ext cx="6309360" cy="7953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2920" y="1095375"/>
            <a:ext cx="6309360" cy="261080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02920" y="3813810"/>
            <a:ext cx="1645920" cy="219075"/>
          </a:xfrm>
          <a:prstGeom prst="rect">
            <a:avLst/>
          </a:prstGeom>
        </p:spPr>
        <p:txBody>
          <a:bodyPr vert="horz" lIns="91440" tIns="45720" rIns="91440" bIns="45720" rtlCol="0" anchor="ctr"/>
          <a:lstStyle>
            <a:lvl1pPr algn="l">
              <a:defRPr sz="720">
                <a:solidFill>
                  <a:schemeClr val="tx1">
                    <a:tint val="75000"/>
                  </a:schemeClr>
                </a:solidFill>
              </a:defRPr>
            </a:lvl1pPr>
          </a:lstStyle>
          <a:p>
            <a:fld id="{BD283437-FAFC-48D4-9296-474E8D69012C}" type="datetimeFigureOut">
              <a:rPr lang="zh-CN" altLang="en-US" smtClean="0"/>
              <a:t>2021/9/27</a:t>
            </a:fld>
            <a:endParaRPr lang="zh-CN" altLang="en-US"/>
          </a:p>
        </p:txBody>
      </p:sp>
      <p:sp>
        <p:nvSpPr>
          <p:cNvPr id="5" name="Footer Placeholder 4"/>
          <p:cNvSpPr>
            <a:spLocks noGrp="1"/>
          </p:cNvSpPr>
          <p:nvPr>
            <p:ph type="ftr" sz="quarter" idx="3"/>
          </p:nvPr>
        </p:nvSpPr>
        <p:spPr>
          <a:xfrm>
            <a:off x="2423160" y="3813810"/>
            <a:ext cx="2468880" cy="219075"/>
          </a:xfrm>
          <a:prstGeom prst="rect">
            <a:avLst/>
          </a:prstGeom>
        </p:spPr>
        <p:txBody>
          <a:bodyPr vert="horz" lIns="91440" tIns="45720" rIns="91440" bIns="45720" rtlCol="0" anchor="ctr"/>
          <a:lstStyle>
            <a:lvl1pPr algn="ctr">
              <a:defRPr sz="72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5166360" y="3813810"/>
            <a:ext cx="1645920" cy="219075"/>
          </a:xfrm>
          <a:prstGeom prst="rect">
            <a:avLst/>
          </a:prstGeom>
        </p:spPr>
        <p:txBody>
          <a:bodyPr vert="horz" lIns="91440" tIns="45720" rIns="91440" bIns="45720" rtlCol="0" anchor="ctr"/>
          <a:lstStyle>
            <a:lvl1pPr algn="r">
              <a:defRPr sz="720">
                <a:solidFill>
                  <a:schemeClr val="tx1">
                    <a:tint val="75000"/>
                  </a:schemeClr>
                </a:solidFill>
              </a:defRPr>
            </a:lvl1pPr>
          </a:lstStyle>
          <a:p>
            <a:fld id="{916F24A8-51ED-4756-853B-186CFF250F6A}" type="slidenum">
              <a:rPr lang="zh-CN" altLang="en-US" smtClean="0"/>
              <a:t>‹#›</a:t>
            </a:fld>
            <a:endParaRPr lang="zh-CN" altLang="en-US"/>
          </a:p>
        </p:txBody>
      </p:sp>
    </p:spTree>
    <p:extLst>
      <p:ext uri="{BB962C8B-B14F-4D97-AF65-F5344CB8AC3E}">
        <p14:creationId xmlns:p14="http://schemas.microsoft.com/office/powerpoint/2010/main" val="28532942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548640" rtl="0" eaLnBrk="1" latinLnBrk="0" hangingPunct="1">
        <a:lnSpc>
          <a:spcPct val="90000"/>
        </a:lnSpc>
        <a:spcBef>
          <a:spcPct val="0"/>
        </a:spcBef>
        <a:buNone/>
        <a:defRPr sz="2640" kern="1200">
          <a:solidFill>
            <a:schemeClr val="tx1"/>
          </a:solidFill>
          <a:latin typeface="+mj-lt"/>
          <a:ea typeface="+mj-ea"/>
          <a:cs typeface="+mj-cs"/>
        </a:defRPr>
      </a:lvl1pPr>
    </p:titleStyle>
    <p:bodyStyle>
      <a:lvl1pPr marL="137160" indent="-137160" algn="l" defTabSz="548640" rtl="0" eaLnBrk="1" latinLnBrk="0" hangingPunct="1">
        <a:lnSpc>
          <a:spcPct val="90000"/>
        </a:lnSpc>
        <a:spcBef>
          <a:spcPts val="600"/>
        </a:spcBef>
        <a:buFont typeface="Arial" panose="020B0604020202020204" pitchFamily="34" charset="0"/>
        <a:buChar char="•"/>
        <a:defRPr sz="1680" kern="1200">
          <a:solidFill>
            <a:schemeClr val="tx1"/>
          </a:solidFill>
          <a:latin typeface="+mn-lt"/>
          <a:ea typeface="+mn-ea"/>
          <a:cs typeface="+mn-cs"/>
        </a:defRPr>
      </a:lvl1pPr>
      <a:lvl2pPr marL="411480" indent="-137160" algn="l" defTabSz="548640" rtl="0" eaLnBrk="1" latinLnBrk="0" hangingPunct="1">
        <a:lnSpc>
          <a:spcPct val="90000"/>
        </a:lnSpc>
        <a:spcBef>
          <a:spcPts val="300"/>
        </a:spcBef>
        <a:buFont typeface="Arial" panose="020B0604020202020204" pitchFamily="34" charset="0"/>
        <a:buChar char="•"/>
        <a:defRPr sz="1440" kern="1200">
          <a:solidFill>
            <a:schemeClr val="tx1"/>
          </a:solidFill>
          <a:latin typeface="+mn-lt"/>
          <a:ea typeface="+mn-ea"/>
          <a:cs typeface="+mn-cs"/>
        </a:defRPr>
      </a:lvl2pPr>
      <a:lvl3pPr marL="685800" indent="-137160" algn="l" defTabSz="548640" rtl="0" eaLnBrk="1" latinLnBrk="0" hangingPunct="1">
        <a:lnSpc>
          <a:spcPct val="90000"/>
        </a:lnSpc>
        <a:spcBef>
          <a:spcPts val="300"/>
        </a:spcBef>
        <a:buFont typeface="Arial" panose="020B0604020202020204" pitchFamily="34" charset="0"/>
        <a:buChar char="•"/>
        <a:defRPr sz="1200" kern="1200">
          <a:solidFill>
            <a:schemeClr val="tx1"/>
          </a:solidFill>
          <a:latin typeface="+mn-lt"/>
          <a:ea typeface="+mn-ea"/>
          <a:cs typeface="+mn-cs"/>
        </a:defRPr>
      </a:lvl3pPr>
      <a:lvl4pPr marL="96012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4pPr>
      <a:lvl5pPr marL="123444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5pPr>
      <a:lvl6pPr marL="150876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6pPr>
      <a:lvl7pPr marL="178308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7pPr>
      <a:lvl8pPr marL="205740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8pPr>
      <a:lvl9pPr marL="233172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9pPr>
    </p:bodyStyle>
    <p:otherStyle>
      <a:defPPr>
        <a:defRPr lang="en-US"/>
      </a:defPPr>
      <a:lvl1pPr marL="0" algn="l" defTabSz="548640" rtl="0" eaLnBrk="1" latinLnBrk="0" hangingPunct="1">
        <a:defRPr sz="1080" kern="1200">
          <a:solidFill>
            <a:schemeClr val="tx1"/>
          </a:solidFill>
          <a:latin typeface="+mn-lt"/>
          <a:ea typeface="+mn-ea"/>
          <a:cs typeface="+mn-cs"/>
        </a:defRPr>
      </a:lvl1pPr>
      <a:lvl2pPr marL="274320" algn="l" defTabSz="548640" rtl="0" eaLnBrk="1" latinLnBrk="0" hangingPunct="1">
        <a:defRPr sz="1080" kern="1200">
          <a:solidFill>
            <a:schemeClr val="tx1"/>
          </a:solidFill>
          <a:latin typeface="+mn-lt"/>
          <a:ea typeface="+mn-ea"/>
          <a:cs typeface="+mn-cs"/>
        </a:defRPr>
      </a:lvl2pPr>
      <a:lvl3pPr marL="548640" algn="l" defTabSz="548640" rtl="0" eaLnBrk="1" latinLnBrk="0" hangingPunct="1">
        <a:defRPr sz="1080" kern="1200">
          <a:solidFill>
            <a:schemeClr val="tx1"/>
          </a:solidFill>
          <a:latin typeface="+mn-lt"/>
          <a:ea typeface="+mn-ea"/>
          <a:cs typeface="+mn-cs"/>
        </a:defRPr>
      </a:lvl3pPr>
      <a:lvl4pPr marL="822960" algn="l" defTabSz="548640" rtl="0" eaLnBrk="1" latinLnBrk="0" hangingPunct="1">
        <a:defRPr sz="1080" kern="1200">
          <a:solidFill>
            <a:schemeClr val="tx1"/>
          </a:solidFill>
          <a:latin typeface="+mn-lt"/>
          <a:ea typeface="+mn-ea"/>
          <a:cs typeface="+mn-cs"/>
        </a:defRPr>
      </a:lvl4pPr>
      <a:lvl5pPr marL="1097280" algn="l" defTabSz="548640" rtl="0" eaLnBrk="1" latinLnBrk="0" hangingPunct="1">
        <a:defRPr sz="1080" kern="1200">
          <a:solidFill>
            <a:schemeClr val="tx1"/>
          </a:solidFill>
          <a:latin typeface="+mn-lt"/>
          <a:ea typeface="+mn-ea"/>
          <a:cs typeface="+mn-cs"/>
        </a:defRPr>
      </a:lvl5pPr>
      <a:lvl6pPr marL="1371600" algn="l" defTabSz="548640" rtl="0" eaLnBrk="1" latinLnBrk="0" hangingPunct="1">
        <a:defRPr sz="1080" kern="1200">
          <a:solidFill>
            <a:schemeClr val="tx1"/>
          </a:solidFill>
          <a:latin typeface="+mn-lt"/>
          <a:ea typeface="+mn-ea"/>
          <a:cs typeface="+mn-cs"/>
        </a:defRPr>
      </a:lvl6pPr>
      <a:lvl7pPr marL="1645920" algn="l" defTabSz="548640" rtl="0" eaLnBrk="1" latinLnBrk="0" hangingPunct="1">
        <a:defRPr sz="1080" kern="1200">
          <a:solidFill>
            <a:schemeClr val="tx1"/>
          </a:solidFill>
          <a:latin typeface="+mn-lt"/>
          <a:ea typeface="+mn-ea"/>
          <a:cs typeface="+mn-cs"/>
        </a:defRPr>
      </a:lvl7pPr>
      <a:lvl8pPr marL="1920240" algn="l" defTabSz="548640" rtl="0" eaLnBrk="1" latinLnBrk="0" hangingPunct="1">
        <a:defRPr sz="1080" kern="1200">
          <a:solidFill>
            <a:schemeClr val="tx1"/>
          </a:solidFill>
          <a:latin typeface="+mn-lt"/>
          <a:ea typeface="+mn-ea"/>
          <a:cs typeface="+mn-cs"/>
        </a:defRPr>
      </a:lvl8pPr>
      <a:lvl9pPr marL="2194560" algn="l" defTabSz="548640" rtl="0" eaLnBrk="1" latinLnBrk="0" hangingPunct="1">
        <a:defRPr sz="1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7" name="图片 6">
            <a:extLst>
              <a:ext uri="{FF2B5EF4-FFF2-40B4-BE49-F238E27FC236}">
                <a16:creationId xmlns:a16="http://schemas.microsoft.com/office/drawing/2014/main" id="{CEDEBB4B-23AC-4159-AEF8-D2D42B2FC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2419511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C1107AEF-4D66-4A78-86C6-87A83B3E9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22126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D8CB59B1-7668-47D7-ABF1-D3594E073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150355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CBF52C88-7293-407A-8EF9-E995FB605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674106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A59D292D-B6FF-4E58-B89C-E397A0D61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3983924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4BFE841E-51F1-4F0D-82ED-072FA6F88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3847429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DA08E55F-E414-4FBF-BA6F-369873232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137853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C7BBA4FD-5D42-4C9E-8AA5-204F571EE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383297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C974812E-2CF2-4369-AA3F-DB0641227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4001349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9EFAC7A4-CF04-4B99-8E24-A2245307E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333652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FD49CFC8-B6FA-4A2F-8041-6B350A494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255682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A0158662-A591-4CFB-9166-75D41CE10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218825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689EF1AB-E8C2-4F02-88FD-DB9EE9862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184167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2AE2971F-6568-4776-B91A-824717A1D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177633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2914B4DE-1060-4012-A777-805CC20F1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200575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ED76D17C-B1A4-4854-B836-02BDE53F8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342445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DFAE3498-20F4-4158-8711-ED84189C2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379407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DA513-993A-4D6F-A504-EF831858A2F7}"/>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A6366C5-91EC-4290-9364-B48139ABF55D}"/>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92D87281-FA7B-4A9E-A043-6F7A01257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15200" cy="4114800"/>
          </a:xfrm>
          <a:prstGeom prst="rect">
            <a:avLst/>
          </a:prstGeom>
        </p:spPr>
      </p:pic>
    </p:spTree>
    <p:extLst>
      <p:ext uri="{BB962C8B-B14F-4D97-AF65-F5344CB8AC3E}">
        <p14:creationId xmlns:p14="http://schemas.microsoft.com/office/powerpoint/2010/main" val="244989419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TotalTime>
  <Words>1350</Words>
  <Application>Microsoft Office PowerPoint</Application>
  <PresentationFormat>自定义</PresentationFormat>
  <Paragraphs>40</Paragraphs>
  <Slides>18</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等线 Light</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NostalLD</dc:creator>
  <cp:lastModifiedBy>NostalLD</cp:lastModifiedBy>
  <cp:revision>19</cp:revision>
  <dcterms:created xsi:type="dcterms:W3CDTF">2021-09-27T07:25:45Z</dcterms:created>
  <dcterms:modified xsi:type="dcterms:W3CDTF">2021-09-27T09:29:33Z</dcterms:modified>
</cp:coreProperties>
</file>