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36E3144-CC77-4824-806C-5C90BC7400BC}"/>
              </a:ext>
            </a:extLst>
          </p:cNvPr>
          <p:cNvGrpSpPr/>
          <p:nvPr/>
        </p:nvGrpSpPr>
        <p:grpSpPr>
          <a:xfrm>
            <a:off x="1899719" y="951497"/>
            <a:ext cx="3385263" cy="1745983"/>
            <a:chOff x="1899719" y="951497"/>
            <a:chExt cx="3385263" cy="174598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EB8FC0-D43C-4CD1-8335-55D8667D53DC}"/>
                </a:ext>
              </a:extLst>
            </p:cNvPr>
            <p:cNvSpPr/>
            <p:nvPr/>
          </p:nvSpPr>
          <p:spPr>
            <a:xfrm>
              <a:off x="4984648" y="1421136"/>
              <a:ext cx="214871" cy="23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8EB166-D382-4765-ADB9-A5EA1B771B92}"/>
                </a:ext>
              </a:extLst>
            </p:cNvPr>
            <p:cNvGrpSpPr/>
            <p:nvPr/>
          </p:nvGrpSpPr>
          <p:grpSpPr>
            <a:xfrm>
              <a:off x="1899719" y="1426129"/>
              <a:ext cx="411060" cy="234892"/>
              <a:chOff x="1040235" y="1426128"/>
              <a:chExt cx="754282" cy="31039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17B1A2B-C37C-45BB-A588-85A798AA6931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88C332F-ECDE-4061-A34B-FF54B127070C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CCCC48-A751-40C0-9F65-8A3B4BD2F4A2}"/>
                </a:ext>
              </a:extLst>
            </p:cNvPr>
            <p:cNvGrpSpPr/>
            <p:nvPr/>
          </p:nvGrpSpPr>
          <p:grpSpPr>
            <a:xfrm>
              <a:off x="2337463" y="1426129"/>
              <a:ext cx="411061" cy="234892"/>
              <a:chOff x="1040235" y="1426128"/>
              <a:chExt cx="754283" cy="31039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00BAC3D-7826-40EF-95CB-D08B6FDD16BC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88BAD73-BF9A-4D80-8E4E-A8A8433F9F65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1AAEF25-80A3-4541-9913-8CF24EB9DB40}"/>
                </a:ext>
              </a:extLst>
            </p:cNvPr>
            <p:cNvGrpSpPr/>
            <p:nvPr/>
          </p:nvGrpSpPr>
          <p:grpSpPr>
            <a:xfrm>
              <a:off x="2775208" y="1426129"/>
              <a:ext cx="411060" cy="234892"/>
              <a:chOff x="1040235" y="1426128"/>
              <a:chExt cx="754282" cy="31039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E850D8-8E48-4BD8-B7DB-F64E5398389A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0E987CF-D089-46C9-97CC-967F89B84BF4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F9C7A3E-F38B-4F74-98AC-50BAB5AADFA7}"/>
                </a:ext>
              </a:extLst>
            </p:cNvPr>
            <p:cNvGrpSpPr/>
            <p:nvPr/>
          </p:nvGrpSpPr>
          <p:grpSpPr>
            <a:xfrm>
              <a:off x="3204950" y="1426129"/>
              <a:ext cx="411060" cy="234892"/>
              <a:chOff x="1040235" y="1426128"/>
              <a:chExt cx="754282" cy="31039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B3BF79-6460-4D26-9250-5265F539A01B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4B85E4E-FB99-4925-A182-685BD7BD42A5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26B2507-C611-4579-B8A0-45B0F05B7D01}"/>
                </a:ext>
              </a:extLst>
            </p:cNvPr>
            <p:cNvGrpSpPr/>
            <p:nvPr/>
          </p:nvGrpSpPr>
          <p:grpSpPr>
            <a:xfrm>
              <a:off x="3634692" y="1895770"/>
              <a:ext cx="411060" cy="234892"/>
              <a:chOff x="1040235" y="1426128"/>
              <a:chExt cx="754282" cy="31039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A574D-4FC0-4C2A-AB20-1C159BA70312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4AC9A3E-2016-494D-B01D-9047BA07A11F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F721680-5DAD-4BD9-AC0E-035AC2FE271C}"/>
                </a:ext>
              </a:extLst>
            </p:cNvPr>
            <p:cNvGrpSpPr/>
            <p:nvPr/>
          </p:nvGrpSpPr>
          <p:grpSpPr>
            <a:xfrm>
              <a:off x="3634692" y="1426129"/>
              <a:ext cx="411060" cy="234892"/>
              <a:chOff x="1040235" y="1426128"/>
              <a:chExt cx="754282" cy="31039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CEBFF6D-C102-4149-9F80-9D0EC334497D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818EAE4-1C62-4194-BB43-824BB341F900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AC6ACE1-141B-4E29-9D83-E968259CE19E}"/>
                </a:ext>
              </a:extLst>
            </p:cNvPr>
            <p:cNvCxnSpPr>
              <a:cxnSpLocks/>
            </p:cNvCxnSpPr>
            <p:nvPr/>
          </p:nvCxnSpPr>
          <p:spPr>
            <a:xfrm>
              <a:off x="3527256" y="1040535"/>
              <a:ext cx="15849" cy="157296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F0A5DB1-FCDF-4B9A-8F2F-0AABEA21367A}"/>
                </a:ext>
              </a:extLst>
            </p:cNvPr>
            <p:cNvCxnSpPr>
              <a:stCxn id="24" idx="1"/>
              <a:endCxn id="21" idx="3"/>
            </p:cNvCxnSpPr>
            <p:nvPr/>
          </p:nvCxnSpPr>
          <p:spPr>
            <a:xfrm flipH="1" flipV="1">
              <a:off x="3419821" y="1543575"/>
              <a:ext cx="214871" cy="46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E32C105-410C-4DBD-8EC8-FC603C113430}"/>
                </a:ext>
              </a:extLst>
            </p:cNvPr>
            <p:cNvGrpSpPr/>
            <p:nvPr/>
          </p:nvGrpSpPr>
          <p:grpSpPr>
            <a:xfrm>
              <a:off x="4055093" y="1426129"/>
              <a:ext cx="411060" cy="234892"/>
              <a:chOff x="1040235" y="1426128"/>
              <a:chExt cx="754282" cy="31039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9D9EA32-AAD0-468B-A21B-D31BC2EF506D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0364F233-713D-48D4-B240-43FAC5562A7A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B429D11-A789-4C18-B7FF-C3AEB32AC09A}"/>
                </a:ext>
              </a:extLst>
            </p:cNvPr>
            <p:cNvGrpSpPr/>
            <p:nvPr/>
          </p:nvGrpSpPr>
          <p:grpSpPr>
            <a:xfrm>
              <a:off x="4079341" y="1899051"/>
              <a:ext cx="411060" cy="234892"/>
              <a:chOff x="1040235" y="1426128"/>
              <a:chExt cx="754282" cy="31039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6F69DBB-7620-4FDE-A753-CA4176B09C7A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536870F-8BB4-412C-B07E-ADC070608802}"/>
                  </a:ext>
                </a:extLst>
              </p:cNvPr>
              <p:cNvCxnSpPr>
                <a:cxnSpLocks/>
                <a:endCxn id="38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80F10DB-C741-42B3-A790-8013F8517824}"/>
                </a:ext>
              </a:extLst>
            </p:cNvPr>
            <p:cNvSpPr/>
            <p:nvPr/>
          </p:nvSpPr>
          <p:spPr>
            <a:xfrm>
              <a:off x="4959506" y="1895770"/>
              <a:ext cx="214871" cy="23489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712382E-803F-4C28-A37E-706A2EB1EFDA}"/>
                </a:ext>
              </a:extLst>
            </p:cNvPr>
            <p:cNvGrpSpPr/>
            <p:nvPr/>
          </p:nvGrpSpPr>
          <p:grpSpPr>
            <a:xfrm>
              <a:off x="4568495" y="1421136"/>
              <a:ext cx="411061" cy="234892"/>
              <a:chOff x="1040235" y="1426128"/>
              <a:chExt cx="754283" cy="31039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CA17851-3C2D-4A4D-B01A-1A0FD9F7362B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54806688-A5A0-4168-B0DB-6FE5EA0A8653}"/>
                  </a:ext>
                </a:extLst>
              </p:cNvPr>
              <p:cNvCxnSpPr>
                <a:cxnSpLocks/>
                <a:endCxn id="44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902E30-17DD-4E1D-956E-1ED572240EC9}"/>
                </a:ext>
              </a:extLst>
            </p:cNvPr>
            <p:cNvGrpSpPr/>
            <p:nvPr/>
          </p:nvGrpSpPr>
          <p:grpSpPr>
            <a:xfrm>
              <a:off x="4547988" y="1895770"/>
              <a:ext cx="411061" cy="234892"/>
              <a:chOff x="1040235" y="1426128"/>
              <a:chExt cx="754283" cy="31039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2269967-07E2-4555-8012-617636BA2E68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7C7C195A-8D04-442F-8D94-0B9D662B6C53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左中括号 55">
              <a:extLst>
                <a:ext uri="{FF2B5EF4-FFF2-40B4-BE49-F238E27FC236}">
                  <a16:creationId xmlns:a16="http://schemas.microsoft.com/office/drawing/2014/main" id="{9910F707-30F6-40A1-A07E-998701F93C78}"/>
                </a:ext>
              </a:extLst>
            </p:cNvPr>
            <p:cNvSpPr/>
            <p:nvPr/>
          </p:nvSpPr>
          <p:spPr>
            <a:xfrm rot="5400000">
              <a:off x="4331128" y="680392"/>
              <a:ext cx="73860" cy="1309940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3CAEEAE-1956-436C-80C3-E8DE63929C19}"/>
                </a:ext>
              </a:extLst>
            </p:cNvPr>
            <p:cNvSpPr/>
            <p:nvPr/>
          </p:nvSpPr>
          <p:spPr>
            <a:xfrm>
              <a:off x="4079341" y="951497"/>
              <a:ext cx="46864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左中括号 57">
              <a:extLst>
                <a:ext uri="{FF2B5EF4-FFF2-40B4-BE49-F238E27FC236}">
                  <a16:creationId xmlns:a16="http://schemas.microsoft.com/office/drawing/2014/main" id="{D0B494DC-5F0A-4DEE-BF5F-5ABD4DE414B4}"/>
                </a:ext>
              </a:extLst>
            </p:cNvPr>
            <p:cNvSpPr/>
            <p:nvPr/>
          </p:nvSpPr>
          <p:spPr>
            <a:xfrm rot="16200000">
              <a:off x="4368522" y="1504944"/>
              <a:ext cx="45719" cy="1401407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81B41BF-5590-4FFF-A1B2-55F25BDB2C4D}"/>
                </a:ext>
              </a:extLst>
            </p:cNvPr>
            <p:cNvSpPr/>
            <p:nvPr/>
          </p:nvSpPr>
          <p:spPr>
            <a:xfrm>
              <a:off x="4169715" y="2315729"/>
              <a:ext cx="46864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95C59EA-4FD8-4392-A296-754D2B3A18C7}"/>
                </a:ext>
              </a:extLst>
            </p:cNvPr>
            <p:cNvCxnSpPr>
              <a:cxnSpLocks/>
            </p:cNvCxnSpPr>
            <p:nvPr/>
          </p:nvCxnSpPr>
          <p:spPr>
            <a:xfrm>
              <a:off x="5284982" y="1068939"/>
              <a:ext cx="0" cy="162854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6E5486B-0FA1-4366-A5BF-743A633D06DE}"/>
              </a:ext>
            </a:extLst>
          </p:cNvPr>
          <p:cNvGrpSpPr/>
          <p:nvPr/>
        </p:nvGrpSpPr>
        <p:grpSpPr>
          <a:xfrm>
            <a:off x="1431072" y="3023997"/>
            <a:ext cx="6575543" cy="1827618"/>
            <a:chOff x="1431072" y="3023997"/>
            <a:chExt cx="6575543" cy="182761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68CB8E-EE41-4595-937B-F91CD9245117}"/>
                </a:ext>
              </a:extLst>
            </p:cNvPr>
            <p:cNvSpPr/>
            <p:nvPr/>
          </p:nvSpPr>
          <p:spPr>
            <a:xfrm>
              <a:off x="2007154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4D4F3DD-B530-409D-BAD1-80393F4F11FC}"/>
                </a:ext>
              </a:extLst>
            </p:cNvPr>
            <p:cNvSpPr/>
            <p:nvPr/>
          </p:nvSpPr>
          <p:spPr>
            <a:xfrm>
              <a:off x="3079038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7615C7A-BF67-4CF9-B7EF-0D6FFC702877}"/>
                </a:ext>
              </a:extLst>
            </p:cNvPr>
            <p:cNvSpPr/>
            <p:nvPr/>
          </p:nvSpPr>
          <p:spPr>
            <a:xfrm>
              <a:off x="4186776" y="3582954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BAD9AD9-0C58-4404-84F3-C7564DAC4054}"/>
                </a:ext>
              </a:extLst>
            </p:cNvPr>
            <p:cNvSpPr/>
            <p:nvPr/>
          </p:nvSpPr>
          <p:spPr>
            <a:xfrm>
              <a:off x="6951635" y="3582955"/>
              <a:ext cx="545181" cy="447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8038BE1F-9922-471D-B193-E047A6D9C6E3}"/>
                </a:ext>
              </a:extLst>
            </p:cNvPr>
            <p:cNvCxnSpPr>
              <a:stCxn id="64" idx="0"/>
              <a:endCxn id="64" idx="3"/>
            </p:cNvCxnSpPr>
            <p:nvPr/>
          </p:nvCxnSpPr>
          <p:spPr>
            <a:xfrm rot="16200000" flipH="1" flipV="1">
              <a:off x="1992231" y="3677718"/>
              <a:ext cx="382278" cy="192751"/>
            </a:xfrm>
            <a:prstGeom prst="curvedConnector5">
              <a:avLst>
                <a:gd name="adj1" fmla="val -59799"/>
                <a:gd name="adj2" fmla="val 269700"/>
                <a:gd name="adj3" fmla="val 9145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FD9566A-DA72-43DE-AFA0-6BC0CDB35210}"/>
                </a:ext>
              </a:extLst>
            </p:cNvPr>
            <p:cNvSpPr/>
            <p:nvPr/>
          </p:nvSpPr>
          <p:spPr>
            <a:xfrm>
              <a:off x="1431072" y="319411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CC8C1D4B-D0C6-4075-AB41-E9B8931E26E7}"/>
                </a:ext>
              </a:extLst>
            </p:cNvPr>
            <p:cNvCxnSpPr>
              <a:stCxn id="65" idx="4"/>
              <a:endCxn id="64" idx="4"/>
            </p:cNvCxnSpPr>
            <p:nvPr/>
          </p:nvCxnSpPr>
          <p:spPr>
            <a:xfrm rot="5400000">
              <a:off x="2815687" y="3494880"/>
              <a:ext cx="12700" cy="1071884"/>
            </a:xfrm>
            <a:prstGeom prst="curvedConnector3">
              <a:avLst>
                <a:gd name="adj1" fmla="val 18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5122175-D242-4F55-92F8-B021AF752EC0}"/>
                </a:ext>
              </a:extLst>
            </p:cNvPr>
            <p:cNvSpPr/>
            <p:nvPr/>
          </p:nvSpPr>
          <p:spPr>
            <a:xfrm>
              <a:off x="2514200" y="435489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C5B78A8B-90CB-4B4E-A80A-F5FD1587D74C}"/>
                </a:ext>
              </a:extLst>
            </p:cNvPr>
            <p:cNvCxnSpPr/>
            <p:nvPr/>
          </p:nvCxnSpPr>
          <p:spPr>
            <a:xfrm rot="5400000">
              <a:off x="3891089" y="3494880"/>
              <a:ext cx="12700" cy="1071884"/>
            </a:xfrm>
            <a:prstGeom prst="curvedConnector3">
              <a:avLst>
                <a:gd name="adj1" fmla="val 18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DA8FA78-53C8-4034-84FF-6B2450B3A69E}"/>
                </a:ext>
              </a:extLst>
            </p:cNvPr>
            <p:cNvSpPr/>
            <p:nvPr/>
          </p:nvSpPr>
          <p:spPr>
            <a:xfrm>
              <a:off x="3589602" y="4354896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0B293A3C-2BC1-4571-8101-5734586DA016}"/>
                </a:ext>
              </a:extLst>
            </p:cNvPr>
            <p:cNvCxnSpPr>
              <a:stCxn id="65" idx="0"/>
              <a:endCxn id="66" idx="0"/>
            </p:cNvCxnSpPr>
            <p:nvPr/>
          </p:nvCxnSpPr>
          <p:spPr>
            <a:xfrm rot="5400000" flipH="1" flipV="1">
              <a:off x="3905498" y="3029086"/>
              <a:ext cx="1" cy="1107738"/>
            </a:xfrm>
            <a:prstGeom prst="curvedConnector3">
              <a:avLst>
                <a:gd name="adj1" fmla="val 2286010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6DD2671-9F8D-4EEF-967F-B05FF1CA2171}"/>
                </a:ext>
              </a:extLst>
            </p:cNvPr>
            <p:cNvSpPr/>
            <p:nvPr/>
          </p:nvSpPr>
          <p:spPr>
            <a:xfrm>
              <a:off x="3655218" y="3023997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57E34476-E070-4417-B27E-78014B0E9CCB}"/>
                </a:ext>
              </a:extLst>
            </p:cNvPr>
            <p:cNvCxnSpPr>
              <a:stCxn id="66" idx="0"/>
            </p:cNvCxnSpPr>
            <p:nvPr/>
          </p:nvCxnSpPr>
          <p:spPr>
            <a:xfrm rot="5400000" flipH="1" flipV="1">
              <a:off x="4739895" y="3148472"/>
              <a:ext cx="153954" cy="71501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连接符: 曲线 89">
              <a:extLst>
                <a:ext uri="{FF2B5EF4-FFF2-40B4-BE49-F238E27FC236}">
                  <a16:creationId xmlns:a16="http://schemas.microsoft.com/office/drawing/2014/main" id="{3DB828F3-701B-4AF2-BB01-7AAC86A9DD8A}"/>
                </a:ext>
              </a:extLst>
            </p:cNvPr>
            <p:cNvCxnSpPr>
              <a:endCxn id="66" idx="4"/>
            </p:cNvCxnSpPr>
            <p:nvPr/>
          </p:nvCxnSpPr>
          <p:spPr>
            <a:xfrm rot="10800000">
              <a:off x="4459367" y="4030822"/>
              <a:ext cx="715010" cy="14929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070FE5-DCE0-448E-B536-42D6F6A49F94}"/>
                </a:ext>
              </a:extLst>
            </p:cNvPr>
            <p:cNvSpPr/>
            <p:nvPr/>
          </p:nvSpPr>
          <p:spPr>
            <a:xfrm>
              <a:off x="4626630" y="3023997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246BD1-5D24-483B-ADF8-193B1AC97213}"/>
                </a:ext>
              </a:extLst>
            </p:cNvPr>
            <p:cNvSpPr/>
            <p:nvPr/>
          </p:nvSpPr>
          <p:spPr>
            <a:xfrm>
              <a:off x="4623436" y="4291222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08A10E3B-C5BD-40F4-BB17-AF7A06149B8A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509215" y="3429000"/>
              <a:ext cx="715011" cy="153955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42ED7FB-0A02-4849-9B79-3CC1864F08E2}"/>
                </a:ext>
              </a:extLst>
            </p:cNvPr>
            <p:cNvSpPr/>
            <p:nvPr/>
          </p:nvSpPr>
          <p:spPr>
            <a:xfrm>
              <a:off x="6632396" y="3117139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9E51CD3-A2FA-4DB2-9DDB-52EEE7CE17D5}"/>
                </a:ext>
              </a:extLst>
            </p:cNvPr>
            <p:cNvSpPr/>
            <p:nvPr/>
          </p:nvSpPr>
          <p:spPr>
            <a:xfrm>
              <a:off x="6631272" y="4225623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9B84D61A-A699-43AC-9E5C-2B6890F5CC7A}"/>
                </a:ext>
              </a:extLst>
            </p:cNvPr>
            <p:cNvCxnSpPr>
              <a:stCxn id="67" idx="4"/>
            </p:cNvCxnSpPr>
            <p:nvPr/>
          </p:nvCxnSpPr>
          <p:spPr>
            <a:xfrm rot="5400000">
              <a:off x="6792074" y="3747964"/>
              <a:ext cx="149294" cy="71501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7EC62EE-F89A-463E-9133-C0387FB7F104}"/>
                </a:ext>
              </a:extLst>
            </p:cNvPr>
            <p:cNvSpPr/>
            <p:nvPr/>
          </p:nvSpPr>
          <p:spPr>
            <a:xfrm>
              <a:off x="5366082" y="3689445"/>
              <a:ext cx="94659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116" name="连接符: 曲线 115">
              <a:extLst>
                <a:ext uri="{FF2B5EF4-FFF2-40B4-BE49-F238E27FC236}">
                  <a16:creationId xmlns:a16="http://schemas.microsoft.com/office/drawing/2014/main" id="{2259549F-63ED-4C31-A67E-FF281FE97041}"/>
                </a:ext>
              </a:extLst>
            </p:cNvPr>
            <p:cNvCxnSpPr/>
            <p:nvPr/>
          </p:nvCxnSpPr>
          <p:spPr>
            <a:xfrm rot="5400000" flipH="1" flipV="1">
              <a:off x="7572133" y="3148473"/>
              <a:ext cx="153954" cy="71501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A2BF080B-B5FE-4850-B57B-43B1A6A483E8}"/>
                </a:ext>
              </a:extLst>
            </p:cNvPr>
            <p:cNvCxnSpPr/>
            <p:nvPr/>
          </p:nvCxnSpPr>
          <p:spPr>
            <a:xfrm rot="10800000">
              <a:off x="7291605" y="4030823"/>
              <a:ext cx="715010" cy="14929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C7757B7-EB4D-42D9-A417-409114323FC2}"/>
                </a:ext>
              </a:extLst>
            </p:cNvPr>
            <p:cNvSpPr/>
            <p:nvPr/>
          </p:nvSpPr>
          <p:spPr>
            <a:xfrm>
              <a:off x="7458868" y="3023998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9C1DA56-47BD-451C-AABF-04BCC1FE0498}"/>
                </a:ext>
              </a:extLst>
            </p:cNvPr>
            <p:cNvSpPr/>
            <p:nvPr/>
          </p:nvSpPr>
          <p:spPr>
            <a:xfrm>
              <a:off x="7455674" y="4291223"/>
              <a:ext cx="468647" cy="234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5C5EE39-484A-488A-B075-833EB4E995E2}"/>
                </a:ext>
              </a:extLst>
            </p:cNvPr>
            <p:cNvGrpSpPr/>
            <p:nvPr/>
          </p:nvGrpSpPr>
          <p:grpSpPr>
            <a:xfrm>
              <a:off x="1610802" y="4180116"/>
              <a:ext cx="1071884" cy="651018"/>
              <a:chOff x="1610802" y="4180116"/>
              <a:chExt cx="1071884" cy="651018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0910694-38D6-48C2-8DF0-609788EE91E3}"/>
                  </a:ext>
                </a:extLst>
              </p:cNvPr>
              <p:cNvSpPr/>
              <p:nvPr/>
            </p:nvSpPr>
            <p:spPr>
              <a:xfrm>
                <a:off x="1610802" y="4596250"/>
                <a:ext cx="1071884" cy="234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攻击成功</a:t>
                </a: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2E6B89B-8341-42D2-9A78-A579A51A5F74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2146744" y="4180116"/>
                <a:ext cx="11701" cy="41613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FD0532E-9EA1-40C9-A0E9-416A544BA265}"/>
                </a:ext>
              </a:extLst>
            </p:cNvPr>
            <p:cNvGrpSpPr/>
            <p:nvPr/>
          </p:nvGrpSpPr>
          <p:grpSpPr>
            <a:xfrm>
              <a:off x="6688283" y="4200597"/>
              <a:ext cx="1071884" cy="651018"/>
              <a:chOff x="1610802" y="4180116"/>
              <a:chExt cx="1071884" cy="651018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E68E683-045C-467D-91E2-BA01547D4A7A}"/>
                  </a:ext>
                </a:extLst>
              </p:cNvPr>
              <p:cNvSpPr/>
              <p:nvPr/>
            </p:nvSpPr>
            <p:spPr>
              <a:xfrm>
                <a:off x="1610802" y="4596250"/>
                <a:ext cx="1071884" cy="234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初始状态</a:t>
                </a:r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1681C144-EEC1-45F7-8829-C2B2AFC399EC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V="1">
                <a:off x="2146744" y="4180116"/>
                <a:ext cx="11701" cy="41613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1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0DF21F5A-5D26-494E-AFFF-91FE6262FB2D}"/>
              </a:ext>
            </a:extLst>
          </p:cNvPr>
          <p:cNvSpPr/>
          <p:nvPr/>
        </p:nvSpPr>
        <p:spPr>
          <a:xfrm>
            <a:off x="310393" y="1298431"/>
            <a:ext cx="1327372" cy="5463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在交易发出之后立即攻击，交易被打包进区块就算是被确认。若攻击链长于诚实链则攻击成功；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交易发出后立即被打包进入区块，并且需要生成一定数量区块才能确认交易。在交易被确认后若欺诈链长于诚实链则攻击成功；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在交易生成后，经过几个区块生成后才打包进入区块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8600" indent="-228600">
              <a:buAutoNum type="arabicPeriod"/>
            </a:pP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D754A64-CA93-474B-BC04-0C1E2669933B}"/>
              </a:ext>
            </a:extLst>
          </p:cNvPr>
          <p:cNvGrpSpPr/>
          <p:nvPr/>
        </p:nvGrpSpPr>
        <p:grpSpPr>
          <a:xfrm>
            <a:off x="2261566" y="4778831"/>
            <a:ext cx="3033103" cy="1791703"/>
            <a:chOff x="2337463" y="951497"/>
            <a:chExt cx="3033103" cy="17917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39D04FA-060F-4036-B56D-79C1F56D5906}"/>
                </a:ext>
              </a:extLst>
            </p:cNvPr>
            <p:cNvSpPr/>
            <p:nvPr/>
          </p:nvSpPr>
          <p:spPr>
            <a:xfrm>
              <a:off x="4984648" y="1421136"/>
              <a:ext cx="214871" cy="23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DE31CDB-A65F-460D-8B30-8AC227BCBEC0}"/>
                </a:ext>
              </a:extLst>
            </p:cNvPr>
            <p:cNvGrpSpPr/>
            <p:nvPr/>
          </p:nvGrpSpPr>
          <p:grpSpPr>
            <a:xfrm>
              <a:off x="2337463" y="1426129"/>
              <a:ext cx="411061" cy="234892"/>
              <a:chOff x="1040235" y="1426128"/>
              <a:chExt cx="754283" cy="310393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536A53A-BC53-4B36-8312-5676059D34EF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D1847C6-EA27-422F-875F-1054EB4809AA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859F2C5-15AE-410F-8E11-464D677BBEAA}"/>
                </a:ext>
              </a:extLst>
            </p:cNvPr>
            <p:cNvGrpSpPr/>
            <p:nvPr/>
          </p:nvGrpSpPr>
          <p:grpSpPr>
            <a:xfrm>
              <a:off x="2775208" y="1426129"/>
              <a:ext cx="411060" cy="234892"/>
              <a:chOff x="1040235" y="1426128"/>
              <a:chExt cx="754282" cy="310393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F4F0E76-90C4-440B-8599-546D0C3723D5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02A6C38D-B97F-46B0-95E6-2A9ED55D7DC7}"/>
                  </a:ext>
                </a:extLst>
              </p:cNvPr>
              <p:cNvCxnSpPr>
                <a:cxnSpLocks/>
                <a:endCxn id="122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6C89B02-2599-4CC9-B2D2-EF213B30ADF1}"/>
                </a:ext>
              </a:extLst>
            </p:cNvPr>
            <p:cNvGrpSpPr/>
            <p:nvPr/>
          </p:nvGrpSpPr>
          <p:grpSpPr>
            <a:xfrm>
              <a:off x="3204950" y="1426129"/>
              <a:ext cx="411060" cy="234892"/>
              <a:chOff x="1040235" y="1426128"/>
              <a:chExt cx="754282" cy="31039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F89171E-ED38-4B4B-85AF-FD7943D42837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5A05A4C3-8271-4F1E-922D-7348F8F9ECDE}"/>
                  </a:ext>
                </a:extLst>
              </p:cNvPr>
              <p:cNvCxnSpPr>
                <a:cxnSpLocks/>
                <a:endCxn id="120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CFD3853B-0FEC-498A-8367-DD99AAB42E30}"/>
                </a:ext>
              </a:extLst>
            </p:cNvPr>
            <p:cNvGrpSpPr/>
            <p:nvPr/>
          </p:nvGrpSpPr>
          <p:grpSpPr>
            <a:xfrm>
              <a:off x="3634692" y="1895770"/>
              <a:ext cx="411060" cy="234892"/>
              <a:chOff x="1040235" y="1426128"/>
              <a:chExt cx="754282" cy="310393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575CD7D-23C6-4E51-9265-B86A5C4DBFBA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E552BA19-BD2D-4AC3-AA92-7C3578B01573}"/>
                  </a:ext>
                </a:extLst>
              </p:cNvPr>
              <p:cNvCxnSpPr>
                <a:cxnSpLocks/>
                <a:endCxn id="118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A72263D-7E74-48F6-9342-0D040D29E208}"/>
                </a:ext>
              </a:extLst>
            </p:cNvPr>
            <p:cNvGrpSpPr/>
            <p:nvPr/>
          </p:nvGrpSpPr>
          <p:grpSpPr>
            <a:xfrm>
              <a:off x="3634692" y="1426129"/>
              <a:ext cx="411060" cy="234892"/>
              <a:chOff x="1040235" y="1426128"/>
              <a:chExt cx="754282" cy="310393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9867962-3ED6-4ABE-A6D1-465AFC2ED843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8AE61B06-A2B5-4619-9982-092CF01AAC5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2408D1-2CCB-4629-9D18-ED627F3C5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694" y="1040535"/>
              <a:ext cx="35562" cy="161868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DDB1A81-5376-4509-85FC-8315AF4F893B}"/>
                </a:ext>
              </a:extLst>
            </p:cNvPr>
            <p:cNvCxnSpPr>
              <a:stCxn id="118" idx="1"/>
              <a:endCxn id="120" idx="3"/>
            </p:cNvCxnSpPr>
            <p:nvPr/>
          </p:nvCxnSpPr>
          <p:spPr>
            <a:xfrm flipH="1" flipV="1">
              <a:off x="3419821" y="1543575"/>
              <a:ext cx="214871" cy="46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1D41ECA6-AC2D-4074-8D39-BB76F492AC6A}"/>
                </a:ext>
              </a:extLst>
            </p:cNvPr>
            <p:cNvGrpSpPr/>
            <p:nvPr/>
          </p:nvGrpSpPr>
          <p:grpSpPr>
            <a:xfrm>
              <a:off x="4055093" y="1426129"/>
              <a:ext cx="411060" cy="234892"/>
              <a:chOff x="1040235" y="1426128"/>
              <a:chExt cx="754282" cy="31039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3E3EF1E-C059-46A3-8FB1-A43D1DE83778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6EA929C6-3DED-47F3-9CD7-798B3DF57B61}"/>
                  </a:ext>
                </a:extLst>
              </p:cNvPr>
              <p:cNvCxnSpPr>
                <a:cxnSpLocks/>
                <a:endCxn id="114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185DC9F-2B53-45E1-AEFC-0F9CABC93CF7}"/>
                </a:ext>
              </a:extLst>
            </p:cNvPr>
            <p:cNvGrpSpPr/>
            <p:nvPr/>
          </p:nvGrpSpPr>
          <p:grpSpPr>
            <a:xfrm>
              <a:off x="4079341" y="1899051"/>
              <a:ext cx="411060" cy="234892"/>
              <a:chOff x="1040235" y="1426128"/>
              <a:chExt cx="754282" cy="310393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CD81B4D2-F528-4F08-BDBC-D31EFBDD38E7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4F2EE6F2-5698-49E9-8D7E-6A851EA2EFA6}"/>
                  </a:ext>
                </a:extLst>
              </p:cNvPr>
              <p:cNvCxnSpPr>
                <a:cxnSpLocks/>
                <a:endCxn id="112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5216C23-94A4-462B-A67A-AE5B8E15B370}"/>
                </a:ext>
              </a:extLst>
            </p:cNvPr>
            <p:cNvGrpSpPr/>
            <p:nvPr/>
          </p:nvGrpSpPr>
          <p:grpSpPr>
            <a:xfrm>
              <a:off x="4959506" y="1895770"/>
              <a:ext cx="411060" cy="234892"/>
              <a:chOff x="1040235" y="1426128"/>
              <a:chExt cx="754282" cy="31039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AD1011D-E39B-4EDF-9D67-DC7E08BC3407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2" cy="31039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9B02D93C-21CE-46E1-B43E-9BFB4CCAE7CD}"/>
                  </a:ext>
                </a:extLst>
              </p:cNvPr>
              <p:cNvCxnSpPr>
                <a:cxnSpLocks/>
                <a:endCxn id="110" idx="3"/>
              </p:cNvCxnSpPr>
              <p:nvPr/>
            </p:nvCxnSpPr>
            <p:spPr>
              <a:xfrm flipH="1">
                <a:off x="1434517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F6738E55-A1B4-4E06-A465-B33331AECC63}"/>
                </a:ext>
              </a:extLst>
            </p:cNvPr>
            <p:cNvGrpSpPr/>
            <p:nvPr/>
          </p:nvGrpSpPr>
          <p:grpSpPr>
            <a:xfrm>
              <a:off x="4568495" y="1421136"/>
              <a:ext cx="411061" cy="234892"/>
              <a:chOff x="1040235" y="1426128"/>
              <a:chExt cx="754283" cy="310393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7EA0035-5E2B-4886-BC0C-D392E102500D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26FDDE74-3361-435D-97B4-873BA5510297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4BC9E21-163E-4E2C-B681-2776A40352E0}"/>
                </a:ext>
              </a:extLst>
            </p:cNvPr>
            <p:cNvGrpSpPr/>
            <p:nvPr/>
          </p:nvGrpSpPr>
          <p:grpSpPr>
            <a:xfrm>
              <a:off x="4547988" y="1895770"/>
              <a:ext cx="411061" cy="234892"/>
              <a:chOff x="1040235" y="1426128"/>
              <a:chExt cx="754283" cy="310393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D63E026D-6A42-4B40-BDFA-2CFCC3853D76}"/>
                  </a:ext>
                </a:extLst>
              </p:cNvPr>
              <p:cNvSpPr/>
              <p:nvPr/>
            </p:nvSpPr>
            <p:spPr>
              <a:xfrm>
                <a:off x="1040235" y="1426128"/>
                <a:ext cx="394283" cy="3103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zh-CN" altLang="en-US" dirty="0"/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D4E6DD98-CCB3-490C-851A-B44193FD57DE}"/>
                  </a:ext>
                </a:extLst>
              </p:cNvPr>
              <p:cNvCxnSpPr>
                <a:cxnSpLocks/>
                <a:endCxn id="106" idx="3"/>
              </p:cNvCxnSpPr>
              <p:nvPr/>
            </p:nvCxnSpPr>
            <p:spPr>
              <a:xfrm flipH="1">
                <a:off x="1434518" y="1581325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1" name="左中括号 100">
              <a:extLst>
                <a:ext uri="{FF2B5EF4-FFF2-40B4-BE49-F238E27FC236}">
                  <a16:creationId xmlns:a16="http://schemas.microsoft.com/office/drawing/2014/main" id="{23DBDC7F-099E-45BB-B26E-9E40CC7CC694}"/>
                </a:ext>
              </a:extLst>
            </p:cNvPr>
            <p:cNvSpPr/>
            <p:nvPr/>
          </p:nvSpPr>
          <p:spPr>
            <a:xfrm rot="5400000">
              <a:off x="4331128" y="680392"/>
              <a:ext cx="73860" cy="1309940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CE348C4-778B-4A8C-BF6E-F60ADA376187}"/>
                    </a:ext>
                  </a:extLst>
                </p:cNvPr>
                <p:cNvSpPr/>
                <p:nvPr/>
              </p:nvSpPr>
              <p:spPr>
                <a:xfrm>
                  <a:off x="4079341" y="951497"/>
                  <a:ext cx="765227" cy="2348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等待区块数量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</m:t>
                      </m:r>
                    </m:oMath>
                  </a14:m>
                  <a:endPara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CE348C4-778B-4A8C-BF6E-F60ADA376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341" y="951497"/>
                  <a:ext cx="765227" cy="234884"/>
                </a:xfrm>
                <a:prstGeom prst="rect">
                  <a:avLst/>
                </a:prstGeom>
                <a:blipFill>
                  <a:blip r:embed="rId2"/>
                  <a:stretch>
                    <a:fillRect l="-800" t="-47368" b="-7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左中括号 102">
              <a:extLst>
                <a:ext uri="{FF2B5EF4-FFF2-40B4-BE49-F238E27FC236}">
                  <a16:creationId xmlns:a16="http://schemas.microsoft.com/office/drawing/2014/main" id="{B8EB9641-597F-4A7C-BC26-4FF54E57F59E}"/>
                </a:ext>
              </a:extLst>
            </p:cNvPr>
            <p:cNvSpPr/>
            <p:nvPr/>
          </p:nvSpPr>
          <p:spPr>
            <a:xfrm rot="16200000">
              <a:off x="4341178" y="1537280"/>
              <a:ext cx="68869" cy="1369869"/>
            </a:xfrm>
            <a:prstGeom prst="leftBracket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05C6E35-E1C7-43D9-81CD-6DE102614033}"/>
                    </a:ext>
                  </a:extLst>
                </p:cNvPr>
                <p:cNvSpPr/>
                <p:nvPr/>
              </p:nvSpPr>
              <p:spPr>
                <a:xfrm>
                  <a:off x="4169715" y="2315729"/>
                  <a:ext cx="468647" cy="2348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200" dirty="0"/>
                    <a:t>  </a:t>
                  </a:r>
                  <a:endParaRPr lang="zh-CN" altLang="en-US" sz="1200" dirty="0"/>
                </a:p>
              </p:txBody>
            </p:sp>
          </mc:Choice>
          <mc:Fallback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05C6E35-E1C7-43D9-81CD-6DE1026140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715" y="2315729"/>
                  <a:ext cx="468647" cy="2348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863BB191-95E5-48A3-9F4D-40E152E30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4712" y="1068939"/>
              <a:ext cx="28377" cy="167426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C8F4E8DA-3628-465B-BB41-41455CCA61D0}"/>
              </a:ext>
            </a:extLst>
          </p:cNvPr>
          <p:cNvGrpSpPr/>
          <p:nvPr/>
        </p:nvGrpSpPr>
        <p:grpSpPr>
          <a:xfrm>
            <a:off x="5422005" y="4725433"/>
            <a:ext cx="1432470" cy="1770600"/>
            <a:chOff x="5433755" y="4772499"/>
            <a:chExt cx="1432470" cy="1770600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1305B1A-317F-4B36-B0EE-FACE30ED5F48}"/>
                </a:ext>
              </a:extLst>
            </p:cNvPr>
            <p:cNvGrpSpPr/>
            <p:nvPr/>
          </p:nvGrpSpPr>
          <p:grpSpPr>
            <a:xfrm>
              <a:off x="5433755" y="4772499"/>
              <a:ext cx="1432470" cy="1770600"/>
              <a:chOff x="2952328" y="927733"/>
              <a:chExt cx="1432470" cy="17706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2509D42-7EDE-41B0-A61D-C2C3CF82B577}"/>
                  </a:ext>
                </a:extLst>
              </p:cNvPr>
              <p:cNvSpPr/>
              <p:nvPr/>
            </p:nvSpPr>
            <p:spPr>
              <a:xfrm>
                <a:off x="3167789" y="1476821"/>
                <a:ext cx="214872" cy="2348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:endParaRPr lang="en-US" altLang="zh-CN" dirty="0"/>
              </a:p>
            </p:txBody>
          </p: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E4EC323B-3884-41D7-ADAE-1FC7A6ABD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9821" y="1543575"/>
                <a:ext cx="1961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A39535E1-62E9-4415-BD82-353B3C022CF1}"/>
                  </a:ext>
                </a:extLst>
              </p:cNvPr>
              <p:cNvGrpSpPr/>
              <p:nvPr/>
            </p:nvGrpSpPr>
            <p:grpSpPr>
              <a:xfrm>
                <a:off x="3634692" y="1895770"/>
                <a:ext cx="411060" cy="234892"/>
                <a:chOff x="1040235" y="1426128"/>
                <a:chExt cx="754282" cy="310393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C0A38A77-B0EA-4DF2-9787-04FBAA6437D0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62" name="直接箭头连接符 161">
                  <a:extLst>
                    <a:ext uri="{FF2B5EF4-FFF2-40B4-BE49-F238E27FC236}">
                      <a16:creationId xmlns:a16="http://schemas.microsoft.com/office/drawing/2014/main" id="{1427A7F6-7E05-4908-AB17-12EA10189522}"/>
                    </a:ext>
                  </a:extLst>
                </p:cNvPr>
                <p:cNvCxnSpPr>
                  <a:cxnSpLocks/>
                  <a:endCxn id="161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B063399-575C-4115-9B90-217F68E81854}"/>
                  </a:ext>
                </a:extLst>
              </p:cNvPr>
              <p:cNvGrpSpPr/>
              <p:nvPr/>
            </p:nvGrpSpPr>
            <p:grpSpPr>
              <a:xfrm>
                <a:off x="3634692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9ED19F44-4C78-442F-93BC-56ABE3F85C09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A258FA07-350B-4EC4-98E9-8D3D334B2A7A}"/>
                    </a:ext>
                  </a:extLst>
                </p:cNvPr>
                <p:cNvCxnSpPr>
                  <a:cxnSpLocks/>
                  <a:endCxn id="159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8F5D191F-F486-404E-B071-973CE57D59D4}"/>
                  </a:ext>
                </a:extLst>
              </p:cNvPr>
              <p:cNvCxnSpPr>
                <a:cxnSpLocks/>
                <a:stCxn id="161" idx="1"/>
              </p:cNvCxnSpPr>
              <p:nvPr/>
            </p:nvCxnSpPr>
            <p:spPr>
              <a:xfrm flipH="1">
                <a:off x="3398457" y="2013216"/>
                <a:ext cx="2362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9CD73CAA-C7D8-4DA9-807E-06D9DDB7BFA2}"/>
                  </a:ext>
                </a:extLst>
              </p:cNvPr>
              <p:cNvSpPr/>
              <p:nvPr/>
            </p:nvSpPr>
            <p:spPr>
              <a:xfrm>
                <a:off x="4055093" y="1426129"/>
                <a:ext cx="214871" cy="2348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10C7FD3-DC93-4704-89AC-BD936C95B39D}"/>
                  </a:ext>
                </a:extLst>
              </p:cNvPr>
              <p:cNvSpPr/>
              <p:nvPr/>
            </p:nvSpPr>
            <p:spPr>
              <a:xfrm>
                <a:off x="4079342" y="1899051"/>
                <a:ext cx="214872" cy="2348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左中括号 143">
                <a:extLst>
                  <a:ext uri="{FF2B5EF4-FFF2-40B4-BE49-F238E27FC236}">
                    <a16:creationId xmlns:a16="http://schemas.microsoft.com/office/drawing/2014/main" id="{5419EF24-D982-4DD6-B857-18132B3AFF12}"/>
                  </a:ext>
                </a:extLst>
              </p:cNvPr>
              <p:cNvSpPr/>
              <p:nvPr/>
            </p:nvSpPr>
            <p:spPr>
              <a:xfrm rot="5400000">
                <a:off x="3510550" y="740210"/>
                <a:ext cx="102887" cy="1219331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38FDCCC-F11D-4507-AF53-7D5219F95E24}"/>
                      </a:ext>
                    </a:extLst>
                  </p:cNvPr>
                  <p:cNvSpPr/>
                  <p:nvPr/>
                </p:nvSpPr>
                <p:spPr>
                  <a:xfrm>
                    <a:off x="3182062" y="927733"/>
                    <a:ext cx="765227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确认区块数量</a:t>
                    </a:r>
                    <a14:m>
                      <m:oMath xmlns:m="http://schemas.openxmlformats.org/officeDocument/2006/math"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oMath>
                    </a14:m>
                    <a:endPara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38FDCCC-F11D-4507-AF53-7D5219F95E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2062" y="927733"/>
                    <a:ext cx="765227" cy="2348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6154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左中括号 145">
                <a:extLst>
                  <a:ext uri="{FF2B5EF4-FFF2-40B4-BE49-F238E27FC236}">
                    <a16:creationId xmlns:a16="http://schemas.microsoft.com/office/drawing/2014/main" id="{2CD757DE-DC9D-4E12-A5B5-5D2D8676EA22}"/>
                  </a:ext>
                </a:extLst>
              </p:cNvPr>
              <p:cNvSpPr/>
              <p:nvPr/>
            </p:nvSpPr>
            <p:spPr>
              <a:xfrm rot="16200000">
                <a:off x="3562713" y="1636426"/>
                <a:ext cx="45719" cy="1203631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9B981F94-85C0-48F9-AC66-46C4294EC1BB}"/>
                      </a:ext>
                    </a:extLst>
                  </p:cNvPr>
                  <p:cNvSpPr/>
                  <p:nvPr/>
                </p:nvSpPr>
                <p:spPr>
                  <a:xfrm>
                    <a:off x="3299490" y="2340373"/>
                    <a:ext cx="468647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200" b="0" dirty="0"/>
                  </a:p>
                </p:txBody>
              </p:sp>
            </mc:Choice>
            <mc:Fallback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9B981F94-85C0-48F9-AC66-46C4294EC1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90" y="2340373"/>
                    <a:ext cx="468647" cy="2348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A5CD1C39-40FC-47A4-AA04-66C52B8C1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421" y="1024072"/>
                <a:ext cx="28377" cy="1674261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D903087-FDD1-4792-A0B7-5D88AA8420DF}"/>
                </a:ext>
              </a:extLst>
            </p:cNvPr>
            <p:cNvSpPr/>
            <p:nvPr/>
          </p:nvSpPr>
          <p:spPr>
            <a:xfrm>
              <a:off x="5586757" y="5826038"/>
              <a:ext cx="238070" cy="184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</a:p>
            <a:p>
              <a:pPr algn="ctr"/>
              <a:endParaRPr lang="en-US" altLang="zh-CN" dirty="0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63C3162A-7FF0-4F71-AADD-F6F928D35BB8}"/>
              </a:ext>
            </a:extLst>
          </p:cNvPr>
          <p:cNvSpPr/>
          <p:nvPr/>
        </p:nvSpPr>
        <p:spPr>
          <a:xfrm>
            <a:off x="5329919" y="5248470"/>
            <a:ext cx="214871" cy="234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826EFF5E-AD30-4E23-9295-FF454CF7F76B}"/>
              </a:ext>
            </a:extLst>
          </p:cNvPr>
          <p:cNvCxnSpPr>
            <a:cxnSpLocks/>
          </p:cNvCxnSpPr>
          <p:nvPr/>
        </p:nvCxnSpPr>
        <p:spPr>
          <a:xfrm flipH="1">
            <a:off x="5128638" y="5365916"/>
            <a:ext cx="196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2F6F0AFB-1673-4962-BB21-D7895545F3CC}"/>
              </a:ext>
            </a:extLst>
          </p:cNvPr>
          <p:cNvSpPr/>
          <p:nvPr/>
        </p:nvSpPr>
        <p:spPr>
          <a:xfrm>
            <a:off x="5320863" y="5757790"/>
            <a:ext cx="214871" cy="234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B661C84-6BFC-4E3C-8A5D-BCB252270CB8}"/>
                  </a:ext>
                </a:extLst>
              </p:cNvPr>
              <p:cNvSpPr/>
              <p:nvPr/>
            </p:nvSpPr>
            <p:spPr>
              <a:xfrm>
                <a:off x="8341843" y="4568198"/>
                <a:ext cx="2645940" cy="190855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攻击流程：交易发出后被打包到区块，并在生成一定数量的区块后被确认。</a:t>
                </a:r>
                <a:endPara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28600" indent="-228600">
                  <a:buAutoNum type="arabicPeriod"/>
                </a:pPr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在确认诚实交易所在区块时，双花攻击成功，即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&lt;0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28600" indent="-228600">
                  <a:buAutoNum type="arabicPeriod"/>
                </a:pPr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在确认诚实交易在在区块时，欺诈链落后诚实链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个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区块时双花攻击成功的概率为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B661C84-6BFC-4E3C-8A5D-BCB252270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43" y="4568198"/>
                <a:ext cx="2645940" cy="1908551"/>
              </a:xfrm>
              <a:prstGeom prst="rect">
                <a:avLst/>
              </a:prstGeom>
              <a:blipFill>
                <a:blip r:embed="rId6"/>
                <a:stretch>
                  <a:fillRect r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DEDE9826-02F9-40E7-8C80-A08344FBC0C6}"/>
              </a:ext>
            </a:extLst>
          </p:cNvPr>
          <p:cNvGrpSpPr/>
          <p:nvPr/>
        </p:nvGrpSpPr>
        <p:grpSpPr>
          <a:xfrm>
            <a:off x="2273214" y="2629927"/>
            <a:ext cx="4121740" cy="1938271"/>
            <a:chOff x="2289943" y="2822538"/>
            <a:chExt cx="4121740" cy="193827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46DA71D-2ED3-498A-8E9C-7CFCBF89B020}"/>
                </a:ext>
              </a:extLst>
            </p:cNvPr>
            <p:cNvGrpSpPr/>
            <p:nvPr/>
          </p:nvGrpSpPr>
          <p:grpSpPr>
            <a:xfrm>
              <a:off x="2289943" y="2953275"/>
              <a:ext cx="3243490" cy="1807534"/>
              <a:chOff x="2337463" y="851690"/>
              <a:chExt cx="3243490" cy="180753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D0C1D29-BCB3-44AD-B8E5-BA8E851C384E}"/>
                  </a:ext>
                </a:extLst>
              </p:cNvPr>
              <p:cNvSpPr/>
              <p:nvPr/>
            </p:nvSpPr>
            <p:spPr>
              <a:xfrm>
                <a:off x="4984648" y="1421136"/>
                <a:ext cx="214871" cy="2348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B200130-4B51-4514-A2C1-C62FB2E4C8ED}"/>
                  </a:ext>
                </a:extLst>
              </p:cNvPr>
              <p:cNvGrpSpPr/>
              <p:nvPr/>
            </p:nvGrpSpPr>
            <p:grpSpPr>
              <a:xfrm>
                <a:off x="2337463" y="1426129"/>
                <a:ext cx="411061" cy="234892"/>
                <a:chOff x="1040235" y="1426128"/>
                <a:chExt cx="754283" cy="310393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CE56CD25-B165-4FDC-8C19-E32D73FF26E8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4EE55A45-6932-42CA-A320-80F49283808D}"/>
                    </a:ext>
                  </a:extLst>
                </p:cNvPr>
                <p:cNvCxnSpPr>
                  <a:cxnSpLocks/>
                  <a:endCxn id="84" idx="3"/>
                </p:cNvCxnSpPr>
                <p:nvPr/>
              </p:nvCxnSpPr>
              <p:spPr>
                <a:xfrm flipH="1">
                  <a:off x="1434518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3E4E0A4-E526-4175-A67C-9B98CC6B8046}"/>
                  </a:ext>
                </a:extLst>
              </p:cNvPr>
              <p:cNvGrpSpPr/>
              <p:nvPr/>
            </p:nvGrpSpPr>
            <p:grpSpPr>
              <a:xfrm>
                <a:off x="2775208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2D05A60-F0E2-4957-8A23-979217951DE3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4792A30C-5C63-4E19-92C2-D286852809D0}"/>
                    </a:ext>
                  </a:extLst>
                </p:cNvPr>
                <p:cNvCxnSpPr>
                  <a:cxnSpLocks/>
                  <a:endCxn id="82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0BC7F5FF-8A74-4ECB-A0B8-D0E3B088173C}"/>
                  </a:ext>
                </a:extLst>
              </p:cNvPr>
              <p:cNvGrpSpPr/>
              <p:nvPr/>
            </p:nvGrpSpPr>
            <p:grpSpPr>
              <a:xfrm>
                <a:off x="3204950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420D5BF-843A-4F40-BC06-5CAC5DC6AF4F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3ECEE5C4-A3B2-49AB-B382-2CB484AF0176}"/>
                    </a:ext>
                  </a:extLst>
                </p:cNvPr>
                <p:cNvCxnSpPr>
                  <a:cxnSpLocks/>
                  <a:endCxn id="80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BCD7326C-171D-400F-84C9-21F86B4555DD}"/>
                  </a:ext>
                </a:extLst>
              </p:cNvPr>
              <p:cNvGrpSpPr/>
              <p:nvPr/>
            </p:nvGrpSpPr>
            <p:grpSpPr>
              <a:xfrm>
                <a:off x="3634692" y="1895770"/>
                <a:ext cx="411060" cy="234892"/>
                <a:chOff x="1040235" y="1426128"/>
                <a:chExt cx="754282" cy="310393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CF48583-21AC-4C9C-A06E-00AADA113B81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2266BBF8-27C6-4CB1-B832-253E5BE45986}"/>
                    </a:ext>
                  </a:extLst>
                </p:cNvPr>
                <p:cNvCxnSpPr>
                  <a:cxnSpLocks/>
                  <a:endCxn id="78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32ABBA4-7DFF-4AB2-8BD9-87A302121749}"/>
                  </a:ext>
                </a:extLst>
              </p:cNvPr>
              <p:cNvGrpSpPr/>
              <p:nvPr/>
            </p:nvGrpSpPr>
            <p:grpSpPr>
              <a:xfrm>
                <a:off x="3634692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10F1DBA-DD23-4AC2-8185-4AD86BDBDB58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1648467E-C31D-4105-8C7E-7D90F6E827F7}"/>
                    </a:ext>
                  </a:extLst>
                </p:cNvPr>
                <p:cNvCxnSpPr>
                  <a:cxnSpLocks/>
                  <a:endCxn id="76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E3560F8-DD55-4611-8623-5B343BF7C1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1694" y="1040535"/>
                <a:ext cx="35562" cy="1618689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34513A2-F1ED-4BC3-8BF0-A3F7984E26DF}"/>
                  </a:ext>
                </a:extLst>
              </p:cNvPr>
              <p:cNvCxnSpPr>
                <a:stCxn id="78" idx="1"/>
                <a:endCxn id="80" idx="3"/>
              </p:cNvCxnSpPr>
              <p:nvPr/>
            </p:nvCxnSpPr>
            <p:spPr>
              <a:xfrm flipH="1" flipV="1">
                <a:off x="3419821" y="1543575"/>
                <a:ext cx="214871" cy="469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819A3850-8236-4919-BAEE-334A76A1BB11}"/>
                  </a:ext>
                </a:extLst>
              </p:cNvPr>
              <p:cNvGrpSpPr/>
              <p:nvPr/>
            </p:nvGrpSpPr>
            <p:grpSpPr>
              <a:xfrm>
                <a:off x="4055093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16445D2C-3516-4A76-848C-6BDE56475B6D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42C93911-B22D-4288-8A21-AC19488E9C6C}"/>
                    </a:ext>
                  </a:extLst>
                </p:cNvPr>
                <p:cNvCxnSpPr>
                  <a:cxnSpLocks/>
                  <a:endCxn id="74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02E5ADD7-BC3D-426D-9D7B-3172C2064B8D}"/>
                  </a:ext>
                </a:extLst>
              </p:cNvPr>
              <p:cNvGrpSpPr/>
              <p:nvPr/>
            </p:nvGrpSpPr>
            <p:grpSpPr>
              <a:xfrm>
                <a:off x="4079341" y="1899051"/>
                <a:ext cx="411060" cy="234892"/>
                <a:chOff x="1040235" y="1426128"/>
                <a:chExt cx="754282" cy="310393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CBA68A6-1143-4496-95D4-97A29E384A98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E5F840EF-8F35-4AB0-94C3-2A3A6C549C09}"/>
                    </a:ext>
                  </a:extLst>
                </p:cNvPr>
                <p:cNvCxnSpPr>
                  <a:cxnSpLocks/>
                  <a:endCxn id="72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9A98551-AC3E-4D5F-910C-961B64943ABB}"/>
                  </a:ext>
                </a:extLst>
              </p:cNvPr>
              <p:cNvGrpSpPr/>
              <p:nvPr/>
            </p:nvGrpSpPr>
            <p:grpSpPr>
              <a:xfrm>
                <a:off x="4959506" y="1895770"/>
                <a:ext cx="411060" cy="234892"/>
                <a:chOff x="1040235" y="1426128"/>
                <a:chExt cx="754282" cy="310393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B1C37C20-3041-4283-9A51-481461565F1B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1E62E18E-30A7-4EC6-94C3-1EEC8399EB58}"/>
                    </a:ext>
                  </a:extLst>
                </p:cNvPr>
                <p:cNvCxnSpPr>
                  <a:cxnSpLocks/>
                  <a:endCxn id="70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FBB88FA5-4726-4B26-8F09-B67D127B9061}"/>
                  </a:ext>
                </a:extLst>
              </p:cNvPr>
              <p:cNvGrpSpPr/>
              <p:nvPr/>
            </p:nvGrpSpPr>
            <p:grpSpPr>
              <a:xfrm>
                <a:off x="4568495" y="1421136"/>
                <a:ext cx="411061" cy="234892"/>
                <a:chOff x="1040235" y="1426128"/>
                <a:chExt cx="754283" cy="310393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7D02F06F-75FF-484D-AEF3-B6C9C81B360A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08A08FE8-DC7A-4E27-A3A2-1D72424F9C2D}"/>
                    </a:ext>
                  </a:extLst>
                </p:cNvPr>
                <p:cNvCxnSpPr>
                  <a:cxnSpLocks/>
                  <a:endCxn id="68" idx="3"/>
                </p:cNvCxnSpPr>
                <p:nvPr/>
              </p:nvCxnSpPr>
              <p:spPr>
                <a:xfrm flipH="1">
                  <a:off x="1434518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9E490B28-AD21-4EBA-9BD2-497E3D3658DF}"/>
                  </a:ext>
                </a:extLst>
              </p:cNvPr>
              <p:cNvGrpSpPr/>
              <p:nvPr/>
            </p:nvGrpSpPr>
            <p:grpSpPr>
              <a:xfrm>
                <a:off x="4547988" y="1895770"/>
                <a:ext cx="411061" cy="234892"/>
                <a:chOff x="1040235" y="1426128"/>
                <a:chExt cx="754283" cy="31039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A73B61A-1B4A-46E5-A470-2D193DCE990C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12507876-6507-4FC1-A263-9262B595007A}"/>
                    </a:ext>
                  </a:extLst>
                </p:cNvPr>
                <p:cNvCxnSpPr>
                  <a:cxnSpLocks/>
                  <a:endCxn id="66" idx="3"/>
                </p:cNvCxnSpPr>
                <p:nvPr/>
              </p:nvCxnSpPr>
              <p:spPr>
                <a:xfrm flipH="1">
                  <a:off x="1434518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12935C-F449-4270-8875-7197608CFB11}"/>
                  </a:ext>
                </a:extLst>
              </p:cNvPr>
              <p:cNvSpPr/>
              <p:nvPr/>
            </p:nvSpPr>
            <p:spPr>
              <a:xfrm>
                <a:off x="5366082" y="1895770"/>
                <a:ext cx="214871" cy="2348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左中括号 60">
                <a:extLst>
                  <a:ext uri="{FF2B5EF4-FFF2-40B4-BE49-F238E27FC236}">
                    <a16:creationId xmlns:a16="http://schemas.microsoft.com/office/drawing/2014/main" id="{D9BA23B6-B4DC-4309-8406-DE0952960061}"/>
                  </a:ext>
                </a:extLst>
              </p:cNvPr>
              <p:cNvSpPr/>
              <p:nvPr/>
            </p:nvSpPr>
            <p:spPr>
              <a:xfrm rot="5400000">
                <a:off x="4331128" y="680392"/>
                <a:ext cx="73860" cy="1309940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E568D124-118E-4BB4-9D95-6A7B675EEC68}"/>
                      </a:ext>
                    </a:extLst>
                  </p:cNvPr>
                  <p:cNvSpPr/>
                  <p:nvPr/>
                </p:nvSpPr>
                <p:spPr>
                  <a:xfrm>
                    <a:off x="3740383" y="851690"/>
                    <a:ext cx="1254805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确认区块数量</a:t>
                    </a:r>
                    <a14:m>
                      <m:oMath xmlns:m="http://schemas.openxmlformats.org/officeDocument/2006/math"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= 1</m:t>
                        </m:r>
                      </m:oMath>
                    </a14:m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，等待区块数量为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oMath>
                    </a14:m>
                    <a:endPara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E568D124-118E-4BB4-9D95-6A7B675EEC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383" y="851690"/>
                    <a:ext cx="1254805" cy="2348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86842" b="-1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左中括号 62">
                <a:extLst>
                  <a:ext uri="{FF2B5EF4-FFF2-40B4-BE49-F238E27FC236}">
                    <a16:creationId xmlns:a16="http://schemas.microsoft.com/office/drawing/2014/main" id="{0625C0CC-A83B-4A39-841D-C9C6DDA739C6}"/>
                  </a:ext>
                </a:extLst>
              </p:cNvPr>
              <p:cNvSpPr/>
              <p:nvPr/>
            </p:nvSpPr>
            <p:spPr>
              <a:xfrm rot="16200000">
                <a:off x="4560936" y="1312530"/>
                <a:ext cx="73861" cy="1814378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9A986DB4-AC95-46F3-8D44-2C10BA534D9C}"/>
                      </a:ext>
                    </a:extLst>
                  </p:cNvPr>
                  <p:cNvSpPr/>
                  <p:nvPr/>
                </p:nvSpPr>
                <p:spPr>
                  <a:xfrm>
                    <a:off x="4169715" y="2315729"/>
                    <a:ext cx="468647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9A986DB4-AC95-46F3-8D44-2C10BA534D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715" y="2315729"/>
                    <a:ext cx="468647" cy="2348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3494743-81F4-487B-845F-2A09765B7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5668" y="1015366"/>
                <a:ext cx="15279" cy="1643858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2773F38-F56F-4D80-B491-60A7E7012DFC}"/>
                </a:ext>
              </a:extLst>
            </p:cNvPr>
            <p:cNvSpPr/>
            <p:nvPr/>
          </p:nvSpPr>
          <p:spPr>
            <a:xfrm>
              <a:off x="2672627" y="2921097"/>
              <a:ext cx="91966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生成目标交易时间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4B1F1EF-E662-401D-93AD-5D2649DDDFA6}"/>
                </a:ext>
              </a:extLst>
            </p:cNvPr>
            <p:cNvSpPr/>
            <p:nvPr/>
          </p:nvSpPr>
          <p:spPr>
            <a:xfrm>
              <a:off x="4991044" y="2822538"/>
              <a:ext cx="1420639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确认区块时间（打包交易进块时间）</a:t>
              </a:r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38A4DDFE-3AB8-49F5-B903-22E210DBF352}"/>
              </a:ext>
            </a:extLst>
          </p:cNvPr>
          <p:cNvSpPr/>
          <p:nvPr/>
        </p:nvSpPr>
        <p:spPr>
          <a:xfrm>
            <a:off x="2443507" y="6212283"/>
            <a:ext cx="919667" cy="234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生成目标交易时间</a:t>
            </a: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3A637506-4B09-48A7-95D0-1E2019472221}"/>
              </a:ext>
            </a:extLst>
          </p:cNvPr>
          <p:cNvGrpSpPr/>
          <p:nvPr/>
        </p:nvGrpSpPr>
        <p:grpSpPr>
          <a:xfrm>
            <a:off x="2167458" y="264581"/>
            <a:ext cx="3306286" cy="2040649"/>
            <a:chOff x="2214605" y="591046"/>
            <a:chExt cx="3306286" cy="204064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E9D28F5-8D49-46E2-8D06-0289E7692100}"/>
                </a:ext>
              </a:extLst>
            </p:cNvPr>
            <p:cNvGrpSpPr/>
            <p:nvPr/>
          </p:nvGrpSpPr>
          <p:grpSpPr>
            <a:xfrm>
              <a:off x="2214605" y="998684"/>
              <a:ext cx="2987540" cy="1633011"/>
              <a:chOff x="2337463" y="951497"/>
              <a:chExt cx="2987540" cy="163301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B5BA2A1-716D-4D3E-B539-F5B32110E642}"/>
                  </a:ext>
                </a:extLst>
              </p:cNvPr>
              <p:cNvSpPr/>
              <p:nvPr/>
            </p:nvSpPr>
            <p:spPr>
              <a:xfrm>
                <a:off x="5006467" y="1438015"/>
                <a:ext cx="214871" cy="2348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BA6C76E7-AD6C-4213-8954-7250B280B57D}"/>
                  </a:ext>
                </a:extLst>
              </p:cNvPr>
              <p:cNvGrpSpPr/>
              <p:nvPr/>
            </p:nvGrpSpPr>
            <p:grpSpPr>
              <a:xfrm>
                <a:off x="2337463" y="1426129"/>
                <a:ext cx="411061" cy="234892"/>
                <a:chOff x="1040235" y="1426128"/>
                <a:chExt cx="754283" cy="310393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E590E62-2340-4D2A-8F06-409BD004630F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D08AE56D-55AB-4083-A927-7EA8E8F802AE}"/>
                    </a:ext>
                  </a:extLst>
                </p:cNvPr>
                <p:cNvCxnSpPr>
                  <a:cxnSpLocks/>
                  <a:endCxn id="41" idx="3"/>
                </p:cNvCxnSpPr>
                <p:nvPr/>
              </p:nvCxnSpPr>
              <p:spPr>
                <a:xfrm flipH="1">
                  <a:off x="1434518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DE00ECE-2C48-46CB-B640-7097B5DC0973}"/>
                  </a:ext>
                </a:extLst>
              </p:cNvPr>
              <p:cNvGrpSpPr/>
              <p:nvPr/>
            </p:nvGrpSpPr>
            <p:grpSpPr>
              <a:xfrm>
                <a:off x="2775208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AF235A0-8E8E-41B3-B221-5C1F568D12B1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6BDA2459-CD56-4BE2-B896-FEE6053D62E1}"/>
                    </a:ext>
                  </a:extLst>
                </p:cNvPr>
                <p:cNvCxnSpPr>
                  <a:cxnSpLocks/>
                  <a:endCxn id="39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C66CDD9-4536-411B-91AB-66EC67F8B529}"/>
                  </a:ext>
                </a:extLst>
              </p:cNvPr>
              <p:cNvGrpSpPr/>
              <p:nvPr/>
            </p:nvGrpSpPr>
            <p:grpSpPr>
              <a:xfrm>
                <a:off x="3204950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94EBE99F-1219-4FB9-AC7A-29352878F93C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C1685908-9FB0-4E7C-A94E-7B63E52A7DF2}"/>
                    </a:ext>
                  </a:extLst>
                </p:cNvPr>
                <p:cNvCxnSpPr>
                  <a:cxnSpLocks/>
                  <a:endCxn id="37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2005C83-303B-452F-ADE8-E8C67F1C4A3D}"/>
                  </a:ext>
                </a:extLst>
              </p:cNvPr>
              <p:cNvGrpSpPr/>
              <p:nvPr/>
            </p:nvGrpSpPr>
            <p:grpSpPr>
              <a:xfrm>
                <a:off x="3634692" y="1895770"/>
                <a:ext cx="411060" cy="234892"/>
                <a:chOff x="1040235" y="1426128"/>
                <a:chExt cx="754282" cy="310393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C3A79A-6A71-4353-8E89-EA4846DE1B06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AA6ADEC1-6BF9-4A5A-81A6-D998FFFD894E}"/>
                    </a:ext>
                  </a:extLst>
                </p:cNvPr>
                <p:cNvCxnSpPr>
                  <a:cxnSpLocks/>
                  <a:endCxn id="35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A5306CA-6D98-41F8-91F6-E6646484132A}"/>
                  </a:ext>
                </a:extLst>
              </p:cNvPr>
              <p:cNvGrpSpPr/>
              <p:nvPr/>
            </p:nvGrpSpPr>
            <p:grpSpPr>
              <a:xfrm>
                <a:off x="3634692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BF668BA-B6F5-4F96-8D7D-11FFEFBA1550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E5B31EC-30E0-42D8-ADCE-C921CF3F32C7}"/>
                    </a:ext>
                  </a:extLst>
                </p:cNvPr>
                <p:cNvCxnSpPr>
                  <a:cxnSpLocks/>
                  <a:endCxn id="33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85730C6-DDF1-4FEB-BDDB-485A37CA2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4799" y="1040535"/>
                <a:ext cx="42457" cy="1510078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5C29BA8-2CD5-4004-8631-5B8D980BB036}"/>
                  </a:ext>
                </a:extLst>
              </p:cNvPr>
              <p:cNvCxnSpPr>
                <a:stCxn id="35" idx="1"/>
                <a:endCxn id="37" idx="3"/>
              </p:cNvCxnSpPr>
              <p:nvPr/>
            </p:nvCxnSpPr>
            <p:spPr>
              <a:xfrm flipH="1" flipV="1">
                <a:off x="3419821" y="1543575"/>
                <a:ext cx="214871" cy="469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795E19F-7CB2-406C-B9C4-04BBB119793F}"/>
                  </a:ext>
                </a:extLst>
              </p:cNvPr>
              <p:cNvGrpSpPr/>
              <p:nvPr/>
            </p:nvGrpSpPr>
            <p:grpSpPr>
              <a:xfrm>
                <a:off x="4055093" y="1426129"/>
                <a:ext cx="411060" cy="234892"/>
                <a:chOff x="1040235" y="1426128"/>
                <a:chExt cx="754282" cy="310393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0486FD4-77E8-4CD4-A720-1D92E59ADC40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E6E2A0EC-4066-494E-B973-E663A62D487E}"/>
                    </a:ext>
                  </a:extLst>
                </p:cNvPr>
                <p:cNvCxnSpPr>
                  <a:cxnSpLocks/>
                  <a:endCxn id="31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1C1EB4FD-F42D-443B-8F15-34EA0172036C}"/>
                  </a:ext>
                </a:extLst>
              </p:cNvPr>
              <p:cNvGrpSpPr/>
              <p:nvPr/>
            </p:nvGrpSpPr>
            <p:grpSpPr>
              <a:xfrm>
                <a:off x="4079341" y="1899051"/>
                <a:ext cx="411060" cy="234892"/>
                <a:chOff x="1040235" y="1426128"/>
                <a:chExt cx="754282" cy="310393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428A663-3238-4273-B9D3-42970F6029A6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2" cy="31039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A42E964E-2EDF-46F2-B3FD-8E4D2A6AAFDE}"/>
                    </a:ext>
                  </a:extLst>
                </p:cNvPr>
                <p:cNvCxnSpPr>
                  <a:cxnSpLocks/>
                  <a:endCxn id="29" idx="3"/>
                </p:cNvCxnSpPr>
                <p:nvPr/>
              </p:nvCxnSpPr>
              <p:spPr>
                <a:xfrm flipH="1">
                  <a:off x="1434517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5761AB5-6DB0-4199-9EEE-92605E20ABBF}"/>
                  </a:ext>
                </a:extLst>
              </p:cNvPr>
              <p:cNvSpPr/>
              <p:nvPr/>
            </p:nvSpPr>
            <p:spPr>
              <a:xfrm>
                <a:off x="4993197" y="1863286"/>
                <a:ext cx="214871" cy="2348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01AEE37-5A84-4EDA-95FD-847B29E5CBBF}"/>
                  </a:ext>
                </a:extLst>
              </p:cNvPr>
              <p:cNvGrpSpPr/>
              <p:nvPr/>
            </p:nvGrpSpPr>
            <p:grpSpPr>
              <a:xfrm>
                <a:off x="4568495" y="1421136"/>
                <a:ext cx="411061" cy="234892"/>
                <a:chOff x="1040235" y="1426128"/>
                <a:chExt cx="754283" cy="310393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A4BDC32-263A-406B-8E2A-C441329D3076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0A304C0-3D61-4B13-B226-F174A04EFAE6}"/>
                    </a:ext>
                  </a:extLst>
                </p:cNvPr>
                <p:cNvCxnSpPr>
                  <a:cxnSpLocks/>
                  <a:endCxn id="25" idx="3"/>
                </p:cNvCxnSpPr>
                <p:nvPr/>
              </p:nvCxnSpPr>
              <p:spPr>
                <a:xfrm flipH="1">
                  <a:off x="1434518" y="1581325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7CBDE80-223B-468A-A0BA-00C153744A85}"/>
                  </a:ext>
                </a:extLst>
              </p:cNvPr>
              <p:cNvGrpSpPr/>
              <p:nvPr/>
            </p:nvGrpSpPr>
            <p:grpSpPr>
              <a:xfrm>
                <a:off x="4547988" y="1895770"/>
                <a:ext cx="444752" cy="234892"/>
                <a:chOff x="1040235" y="1426128"/>
                <a:chExt cx="816105" cy="310393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EE6F039-A64F-41F5-8BFC-ACCFBBD1F510}"/>
                    </a:ext>
                  </a:extLst>
                </p:cNvPr>
                <p:cNvSpPr/>
                <p:nvPr/>
              </p:nvSpPr>
              <p:spPr>
                <a:xfrm>
                  <a:off x="1040235" y="1426128"/>
                  <a:ext cx="394283" cy="3103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F15EF052-793C-4053-B58B-D409CE818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6340" y="1538399"/>
                  <a:ext cx="36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左中括号 17">
                <a:extLst>
                  <a:ext uri="{FF2B5EF4-FFF2-40B4-BE49-F238E27FC236}">
                    <a16:creationId xmlns:a16="http://schemas.microsoft.com/office/drawing/2014/main" id="{F50E8A84-9693-459C-9D93-FD659FEC05B9}"/>
                  </a:ext>
                </a:extLst>
              </p:cNvPr>
              <p:cNvSpPr/>
              <p:nvPr/>
            </p:nvSpPr>
            <p:spPr>
              <a:xfrm rot="5400000">
                <a:off x="4527732" y="913927"/>
                <a:ext cx="88650" cy="901936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F4DF36D5-C7C8-408D-89B9-4049C23634AA}"/>
                      </a:ext>
                    </a:extLst>
                  </p:cNvPr>
                  <p:cNvSpPr/>
                  <p:nvPr/>
                </p:nvSpPr>
                <p:spPr>
                  <a:xfrm>
                    <a:off x="3924901" y="951497"/>
                    <a:ext cx="919667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确认区块数量</a:t>
                    </a:r>
                    <a14:m>
                      <m:oMath xmlns:m="http://schemas.openxmlformats.org/officeDocument/2006/math"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&gt; </m:t>
                        </m:r>
                      </m:oMath>
                    </a14:m>
                    <a:r>
                      <a:rPr lang="en-US" altLang="zh-CN" sz="12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</a:t>
                    </a:r>
                    <a:endPara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F4DF36D5-C7C8-408D-89B9-4049C23634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4901" y="951497"/>
                    <a:ext cx="919667" cy="23488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59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左中括号 19">
                <a:extLst>
                  <a:ext uri="{FF2B5EF4-FFF2-40B4-BE49-F238E27FC236}">
                    <a16:creationId xmlns:a16="http://schemas.microsoft.com/office/drawing/2014/main" id="{071F9B82-3CF1-4C54-90DE-8582E83BA5EC}"/>
                  </a:ext>
                </a:extLst>
              </p:cNvPr>
              <p:cNvSpPr/>
              <p:nvPr/>
            </p:nvSpPr>
            <p:spPr>
              <a:xfrm rot="16200000">
                <a:off x="4352663" y="1520803"/>
                <a:ext cx="45719" cy="1369689"/>
              </a:xfrm>
              <a:prstGeom prst="leftBracket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32C5594-64BC-4762-9EDC-0C061D2B2071}"/>
                      </a:ext>
                    </a:extLst>
                  </p:cNvPr>
                  <p:cNvSpPr/>
                  <p:nvPr/>
                </p:nvSpPr>
                <p:spPr>
                  <a:xfrm>
                    <a:off x="4169715" y="2315729"/>
                    <a:ext cx="468647" cy="234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32C5594-64BC-4762-9EDC-0C061D2B20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715" y="2315729"/>
                    <a:ext cx="468647" cy="23488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3862872-51AC-4E1E-8A16-5ABDE7DD8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4593" y="1040535"/>
                <a:ext cx="30410" cy="1543973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EB26C47-FF0D-4811-8D17-99D292647C32}"/>
                </a:ext>
              </a:extLst>
            </p:cNvPr>
            <p:cNvSpPr/>
            <p:nvPr/>
          </p:nvSpPr>
          <p:spPr>
            <a:xfrm>
              <a:off x="5272471" y="1907184"/>
              <a:ext cx="214871" cy="23489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42440A8D-3DE6-4355-8CA0-FB8E06BCA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5825" y="2024630"/>
              <a:ext cx="196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3C3DF50-87A3-478B-8EE0-229F1CDF32B1}"/>
                </a:ext>
              </a:extLst>
            </p:cNvPr>
            <p:cNvSpPr/>
            <p:nvPr/>
          </p:nvSpPr>
          <p:spPr>
            <a:xfrm>
              <a:off x="2745901" y="596657"/>
              <a:ext cx="91966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生成目标交易时间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C62AE288-9413-42F0-9128-77663BF4D4A3}"/>
                </a:ext>
              </a:extLst>
            </p:cNvPr>
            <p:cNvSpPr/>
            <p:nvPr/>
          </p:nvSpPr>
          <p:spPr>
            <a:xfrm>
              <a:off x="4781536" y="614261"/>
              <a:ext cx="739355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确认区块时间</a:t>
              </a:r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21D320C3-D502-4D36-B9FB-5212FE284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6500" y="1080221"/>
              <a:ext cx="30410" cy="1543973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54675D5-ED23-4252-A832-F0A3EB2FF8A7}"/>
                </a:ext>
              </a:extLst>
            </p:cNvPr>
            <p:cNvSpPr/>
            <p:nvPr/>
          </p:nvSpPr>
          <p:spPr>
            <a:xfrm>
              <a:off x="3523566" y="591046"/>
              <a:ext cx="817337" cy="234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打包交易进块时间</a:t>
              </a:r>
            </a:p>
          </p:txBody>
        </p: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C04E3F1C-943D-4953-BD8B-1533AF285BE0}"/>
              </a:ext>
            </a:extLst>
          </p:cNvPr>
          <p:cNvSpPr/>
          <p:nvPr/>
        </p:nvSpPr>
        <p:spPr>
          <a:xfrm>
            <a:off x="4491498" y="6432855"/>
            <a:ext cx="817337" cy="234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打包交易进块时间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08B82E43-A3B7-42E6-9DBF-6AD33C4073C4}"/>
              </a:ext>
            </a:extLst>
          </p:cNvPr>
          <p:cNvSpPr/>
          <p:nvPr/>
        </p:nvSpPr>
        <p:spPr>
          <a:xfrm>
            <a:off x="6175292" y="6413592"/>
            <a:ext cx="739355" cy="234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确认区块时间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970F636-2CCC-4998-B294-4B55BF26BF22}"/>
                  </a:ext>
                </a:extLst>
              </p:cNvPr>
              <p:cNvSpPr/>
              <p:nvPr/>
            </p:nvSpPr>
            <p:spPr>
              <a:xfrm>
                <a:off x="5912510" y="1391348"/>
                <a:ext cx="1272846" cy="234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970F636-2CCC-4998-B294-4B55BF26B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10" y="1391348"/>
                <a:ext cx="1272846" cy="2348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43E996AD-754F-4A96-B7CC-A0E10E706A8D}"/>
                  </a:ext>
                </a:extLst>
              </p:cNvPr>
              <p:cNvSpPr/>
              <p:nvPr/>
            </p:nvSpPr>
            <p:spPr>
              <a:xfrm>
                <a:off x="6311355" y="3320013"/>
                <a:ext cx="1272846" cy="234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43E996AD-754F-4A96-B7CC-A0E10E706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55" y="3320013"/>
                <a:ext cx="1272846" cy="2348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75C17D75-DC4E-41A4-91BC-2C8401578137}"/>
                  </a:ext>
                </a:extLst>
              </p:cNvPr>
              <p:cNvSpPr/>
              <p:nvPr/>
            </p:nvSpPr>
            <p:spPr>
              <a:xfrm>
                <a:off x="6976258" y="5370845"/>
                <a:ext cx="1272846" cy="234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75C17D75-DC4E-41A4-91BC-2C8401578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8" y="5370845"/>
                <a:ext cx="1272846" cy="2348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284</Words>
  <Application>Microsoft Office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楷体</vt:lpstr>
      <vt:lpstr>宋体</vt:lpstr>
      <vt:lpstr>Arial</vt:lpstr>
      <vt:lpstr>Calibri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Zhang</dc:creator>
  <cp:lastModifiedBy>Zhang Li</cp:lastModifiedBy>
  <cp:revision>7</cp:revision>
  <dcterms:created xsi:type="dcterms:W3CDTF">2021-10-27T11:04:01Z</dcterms:created>
  <dcterms:modified xsi:type="dcterms:W3CDTF">2021-10-28T11:34:00Z</dcterms:modified>
</cp:coreProperties>
</file>