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02E15-D392-4B3A-A569-B1DDE243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B80FF-7FCC-40AB-BADF-5AF0FC95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89CCC-6A09-4E35-9D51-91E1B22A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19BEF-DC84-446C-B127-DFDAF216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DABF1-77E7-4DBF-9B5A-842AB6E1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0A0B-BBBB-4099-9CCD-782FBDCB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08070-1B83-4E68-8AC4-C88C585E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1742-F11D-47D2-9F6C-E8E365C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07DB-780D-4964-A19D-C527C98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BE015-B6BA-4A1C-A4DB-5456378B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3C0FB-DB8D-4B1E-8176-ACC65379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018DF-7D21-496E-AD22-AEE9904E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B68-1B87-4B37-AD3D-7B3F9CB0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644B0-3BFA-4397-8E63-11E6F67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D014C-3222-48E3-9E46-57F001C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715D-DD8A-4736-9B2B-E507BE8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22F36-A9D6-4284-A5EB-A929F518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0288D-930C-4C4F-A310-34A4D8CA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F7F5-B4E8-4026-89F6-53C7340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79E70-36B6-4837-A834-0FAA950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F370-06B2-441B-81DF-6426D011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0A750-84A1-4B18-A06D-CDA5AF70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F5FE-5B7C-4B7A-BB4E-C9EDE0C9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F3BB-A47F-452F-8EB8-DBF1B76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CAD86-01BE-4254-A276-A5FC6FF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7F93-3A23-4205-B063-0D7008F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1D71-B3B0-4B1D-8FF9-DCBC07CF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232B-8DF0-4368-B447-0CC58774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4FD00-85E7-4EEF-A9F5-9D022D62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FDC67-FA3E-4C90-840E-4C4082B5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923F-EC9D-4154-9316-1A8336F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381B-682B-4120-9400-CF029F6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8299D-1F8E-4886-B0C8-775004E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9D700-BB60-48B1-87A2-24FC978F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D0920-A196-4D8E-8FDE-3677E077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8528B-EAD8-4616-8927-A31B3980E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878D6-3AFA-4BF3-BA20-8BA06C9D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873CB-A2CB-48C3-81A6-A7F9D16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C8590-E386-4209-9D2F-5E7B3DF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EAFB-7DC5-464D-8BAB-8D14D2A4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97BBE-CCF6-4A0D-831E-0A9DA9A0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7C467-371F-4E9C-82C0-11A3DDAE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6B340-10F2-41B9-9594-70620C4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EC09F-1D3E-4568-8429-6870C8D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5D75B1-05AF-4ADC-B3FE-2EECD130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EAD21-4CB5-4D2E-B7B6-A06B35A0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AA0D-407F-4D5D-8862-326ADD4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64A3D-4208-4F03-9754-E5E02ED4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047AB-9FDC-4C70-9141-5788938A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3255F-D713-4B4A-B16A-DDE25C74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1B419-157C-4BCC-80A3-AF2FC24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5CD8E-D0AC-44F8-A12E-4264C88F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FEE-BBF9-4E18-976A-09FF23C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BED2A-52B3-4E0F-8F7F-EFF1FA0A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67273-4F86-4067-8969-BBD5AFEA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44513-0C81-42D4-89CE-05E78F9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B7813-52BF-4EE2-8052-31D746B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30D79-F89C-4BCF-93F6-D2B1728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76289-261B-4036-BFF9-166E29C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0D04-FC96-4E9F-B32D-4262D555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2588F-3BA6-4DD4-8C22-D6898A2C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C2A1-E7D6-4A3E-A218-67FBB258D4D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AB6D-988E-4F54-85A1-226935F1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F28F2-8977-4A2A-B4A1-5F85C506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8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4E8EA2-82AD-43BC-8098-F97C446E7AFC}"/>
              </a:ext>
            </a:extLst>
          </p:cNvPr>
          <p:cNvGrpSpPr/>
          <p:nvPr/>
        </p:nvGrpSpPr>
        <p:grpSpPr>
          <a:xfrm>
            <a:off x="179258" y="714961"/>
            <a:ext cx="9577301" cy="3961768"/>
            <a:chOff x="179258" y="714961"/>
            <a:chExt cx="9577301" cy="39617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B09E62-4967-4660-A97C-568AD577C87C}"/>
                </a:ext>
              </a:extLst>
            </p:cNvPr>
            <p:cNvCxnSpPr/>
            <p:nvPr/>
          </p:nvCxnSpPr>
          <p:spPr>
            <a:xfrm>
              <a:off x="1278384" y="127838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7ADA5E-EE8E-4480-BAF7-1B86F29102C8}"/>
                </a:ext>
              </a:extLst>
            </p:cNvPr>
            <p:cNvCxnSpPr/>
            <p:nvPr/>
          </p:nvCxnSpPr>
          <p:spPr>
            <a:xfrm>
              <a:off x="1278384" y="218816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CF26CCC-1433-421A-AB29-35EFDC9F777D}"/>
                </a:ext>
              </a:extLst>
            </p:cNvPr>
            <p:cNvCxnSpPr/>
            <p:nvPr/>
          </p:nvCxnSpPr>
          <p:spPr>
            <a:xfrm>
              <a:off x="1278384" y="3125656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21B210-087F-4715-9A39-FF6159E722F3}"/>
                </a:ext>
              </a:extLst>
            </p:cNvPr>
            <p:cNvSpPr/>
            <p:nvPr/>
          </p:nvSpPr>
          <p:spPr>
            <a:xfrm>
              <a:off x="531092" y="1086737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2A49B5-9E1C-4BA6-90CC-BD291575517F}"/>
                </a:ext>
              </a:extLst>
            </p:cNvPr>
            <p:cNvSpPr/>
            <p:nvPr/>
          </p:nvSpPr>
          <p:spPr>
            <a:xfrm>
              <a:off x="179258" y="2003439"/>
              <a:ext cx="1099126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09A389-8C19-4518-A7A7-E6FBF6C2A9CC}"/>
                </a:ext>
              </a:extLst>
            </p:cNvPr>
            <p:cNvSpPr/>
            <p:nvPr/>
          </p:nvSpPr>
          <p:spPr>
            <a:xfrm>
              <a:off x="420256" y="2920141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EDB461-7CB5-4249-8673-4209AB38B73F}"/>
                </a:ext>
              </a:extLst>
            </p:cNvPr>
            <p:cNvCxnSpPr/>
            <p:nvPr/>
          </p:nvCxnSpPr>
          <p:spPr>
            <a:xfrm>
              <a:off x="1542473" y="729672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FFB529-820E-44E7-A54E-A98B0DC7BB47}"/>
                </a:ext>
              </a:extLst>
            </p:cNvPr>
            <p:cNvCxnSpPr/>
            <p:nvPr/>
          </p:nvCxnSpPr>
          <p:spPr>
            <a:xfrm>
              <a:off x="2193638" y="74353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910FD4-5E58-43D5-BD95-5ADDBD8BEFB4}"/>
                </a:ext>
              </a:extLst>
            </p:cNvPr>
            <p:cNvCxnSpPr/>
            <p:nvPr/>
          </p:nvCxnSpPr>
          <p:spPr>
            <a:xfrm>
              <a:off x="2854039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3A5F797-0F52-4CA4-9398-924309C61EFA}"/>
                </a:ext>
              </a:extLst>
            </p:cNvPr>
            <p:cNvCxnSpPr/>
            <p:nvPr/>
          </p:nvCxnSpPr>
          <p:spPr>
            <a:xfrm>
              <a:off x="34405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6153934-74DF-4888-824D-3DDA2AB63158}"/>
                </a:ext>
              </a:extLst>
            </p:cNvPr>
            <p:cNvCxnSpPr/>
            <p:nvPr/>
          </p:nvCxnSpPr>
          <p:spPr>
            <a:xfrm>
              <a:off x="41009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C120FA-4259-438E-BBCD-A4EBD7CCB08E}"/>
                </a:ext>
              </a:extLst>
            </p:cNvPr>
            <p:cNvCxnSpPr/>
            <p:nvPr/>
          </p:nvCxnSpPr>
          <p:spPr>
            <a:xfrm>
              <a:off x="4610102" y="768939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72C157-4E2A-4B50-B827-EC3E0AB5B9AA}"/>
                </a:ext>
              </a:extLst>
            </p:cNvPr>
            <p:cNvCxnSpPr/>
            <p:nvPr/>
          </p:nvCxnSpPr>
          <p:spPr>
            <a:xfrm>
              <a:off x="6049820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1E6793-6673-4A44-A8CF-F11B5DAE9D7B}"/>
                </a:ext>
              </a:extLst>
            </p:cNvPr>
            <p:cNvCxnSpPr/>
            <p:nvPr/>
          </p:nvCxnSpPr>
          <p:spPr>
            <a:xfrm>
              <a:off x="6580908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139282A-B10D-4217-9D6E-740D666725EF}"/>
                </a:ext>
              </a:extLst>
            </p:cNvPr>
            <p:cNvCxnSpPr/>
            <p:nvPr/>
          </p:nvCxnSpPr>
          <p:spPr>
            <a:xfrm>
              <a:off x="7232075" y="743530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E702186-465D-4B4D-BBEC-566ED9510823}"/>
                </a:ext>
              </a:extLst>
            </p:cNvPr>
            <p:cNvCxnSpPr/>
            <p:nvPr/>
          </p:nvCxnSpPr>
          <p:spPr>
            <a:xfrm>
              <a:off x="7873994" y="71496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0B3445-D831-433E-83CB-0ADD28BE6D3A}"/>
                </a:ext>
              </a:extLst>
            </p:cNvPr>
            <p:cNvSpPr/>
            <p:nvPr/>
          </p:nvSpPr>
          <p:spPr>
            <a:xfrm>
              <a:off x="395709" y="3568410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287482-41CB-4368-9C36-F48BD1CF98FC}"/>
                </a:ext>
              </a:extLst>
            </p:cNvPr>
            <p:cNvSpPr/>
            <p:nvPr/>
          </p:nvSpPr>
          <p:spPr>
            <a:xfrm>
              <a:off x="1542472" y="3569263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9C330E9-FA43-48CE-B2FE-49FF838B072E}"/>
                </a:ext>
              </a:extLst>
            </p:cNvPr>
            <p:cNvSpPr/>
            <p:nvPr/>
          </p:nvSpPr>
          <p:spPr>
            <a:xfrm>
              <a:off x="2202872" y="1025235"/>
              <a:ext cx="651165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5FF8D9-A555-4E26-9625-E8E4665DDC27}"/>
                </a:ext>
              </a:extLst>
            </p:cNvPr>
            <p:cNvSpPr/>
            <p:nvPr/>
          </p:nvSpPr>
          <p:spPr>
            <a:xfrm>
              <a:off x="2870199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1A495E-9C21-4B85-B6CB-1153C063468A}"/>
                </a:ext>
              </a:extLst>
            </p:cNvPr>
            <p:cNvSpPr/>
            <p:nvPr/>
          </p:nvSpPr>
          <p:spPr>
            <a:xfrm>
              <a:off x="3445182" y="1957257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DF3E028-11F1-4261-86F7-01445D1D9EFA}"/>
                </a:ext>
              </a:extLst>
            </p:cNvPr>
            <p:cNvSpPr/>
            <p:nvPr/>
          </p:nvSpPr>
          <p:spPr>
            <a:xfrm>
              <a:off x="4048990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6B3273-D060-4D62-AA12-AFE8F8CBB04C}"/>
                </a:ext>
              </a:extLst>
            </p:cNvPr>
            <p:cNvSpPr/>
            <p:nvPr/>
          </p:nvSpPr>
          <p:spPr>
            <a:xfrm>
              <a:off x="4613552" y="1034480"/>
              <a:ext cx="1435404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C17A4-9EEE-43A2-BB7E-6BDD3F4A85F5}"/>
                </a:ext>
              </a:extLst>
            </p:cNvPr>
            <p:cNvSpPr/>
            <p:nvPr/>
          </p:nvSpPr>
          <p:spPr>
            <a:xfrm>
              <a:off x="6016327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6C5404-C34E-4DB1-8243-5D7B10432ABA}"/>
                </a:ext>
              </a:extLst>
            </p:cNvPr>
            <p:cNvSpPr/>
            <p:nvPr/>
          </p:nvSpPr>
          <p:spPr>
            <a:xfrm>
              <a:off x="6577440" y="1951785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D3F1E-0C67-4ADA-A4B6-4C3244CB4816}"/>
                </a:ext>
              </a:extLst>
            </p:cNvPr>
            <p:cNvSpPr/>
            <p:nvPr/>
          </p:nvSpPr>
          <p:spPr>
            <a:xfrm>
              <a:off x="7228027" y="3568410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48B98-C2CE-426D-BBFA-C6BF0C1DA5F9}"/>
                </a:ext>
              </a:extLst>
            </p:cNvPr>
            <p:cNvSpPr/>
            <p:nvPr/>
          </p:nvSpPr>
          <p:spPr>
            <a:xfrm>
              <a:off x="2854038" y="2880038"/>
              <a:ext cx="4378037" cy="24390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NAV(RTS)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7E631B8-C8FA-4B43-BEAA-0F5D1CB8CCFF}"/>
                </a:ext>
              </a:extLst>
            </p:cNvPr>
            <p:cNvSpPr/>
            <p:nvPr/>
          </p:nvSpPr>
          <p:spPr>
            <a:xfrm>
              <a:off x="3440555" y="3117624"/>
              <a:ext cx="3791520" cy="2439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NAV(CTS)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51FF546-A38E-4E34-BDB5-21E277BA4B30}"/>
                </a:ext>
              </a:extLst>
            </p:cNvPr>
            <p:cNvSpPr/>
            <p:nvPr/>
          </p:nvSpPr>
          <p:spPr>
            <a:xfrm>
              <a:off x="4609219" y="3365277"/>
              <a:ext cx="2622854" cy="2439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NAV(Data)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96ED53-2932-43EF-902B-119DA5958DE5}"/>
                </a:ext>
              </a:extLst>
            </p:cNvPr>
            <p:cNvSpPr/>
            <p:nvPr/>
          </p:nvSpPr>
          <p:spPr>
            <a:xfrm>
              <a:off x="7869392" y="3128830"/>
              <a:ext cx="1699479" cy="243909"/>
            </a:xfrm>
            <a:prstGeom prst="rect">
              <a:avLst/>
            </a:prstGeom>
            <a:solidFill>
              <a:srgbClr val="FF0066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Contention Window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A0DBF0-9D0F-4B9F-9D69-5B38888094DC}"/>
                </a:ext>
              </a:extLst>
            </p:cNvPr>
            <p:cNvSpPr/>
            <p:nvPr/>
          </p:nvSpPr>
          <p:spPr>
            <a:xfrm>
              <a:off x="2158274" y="4307279"/>
              <a:ext cx="5769564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RTS/CTS exchange in the CSMA/CA protocol 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云形 171">
            <a:extLst>
              <a:ext uri="{FF2B5EF4-FFF2-40B4-BE49-F238E27FC236}">
                <a16:creationId xmlns:a16="http://schemas.microsoft.com/office/drawing/2014/main" id="{CDAD3637-9E3D-4D10-A173-2651AA7857F4}"/>
              </a:ext>
            </a:extLst>
          </p:cNvPr>
          <p:cNvSpPr/>
          <p:nvPr/>
        </p:nvSpPr>
        <p:spPr>
          <a:xfrm>
            <a:off x="4940406" y="480294"/>
            <a:ext cx="4645809" cy="187137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云形 170">
            <a:extLst>
              <a:ext uri="{FF2B5EF4-FFF2-40B4-BE49-F238E27FC236}">
                <a16:creationId xmlns:a16="http://schemas.microsoft.com/office/drawing/2014/main" id="{B013D269-E267-44D1-989F-5B943FE17B8C}"/>
              </a:ext>
            </a:extLst>
          </p:cNvPr>
          <p:cNvSpPr/>
          <p:nvPr/>
        </p:nvSpPr>
        <p:spPr>
          <a:xfrm rot="448691">
            <a:off x="4720477" y="2454450"/>
            <a:ext cx="4226669" cy="159096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80EDA-6707-4ECA-8EBA-9A7E64A30C78}"/>
              </a:ext>
            </a:extLst>
          </p:cNvPr>
          <p:cNvSpPr/>
          <p:nvPr/>
        </p:nvSpPr>
        <p:spPr>
          <a:xfrm>
            <a:off x="1034473" y="206894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0FA477-FB4D-4128-9794-DFBCD535984F}"/>
              </a:ext>
            </a:extLst>
          </p:cNvPr>
          <p:cNvSpPr/>
          <p:nvPr/>
        </p:nvSpPr>
        <p:spPr>
          <a:xfrm>
            <a:off x="1390073" y="259080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13013D-FBF9-461F-BB10-43C8A1E2F478}"/>
              </a:ext>
            </a:extLst>
          </p:cNvPr>
          <p:cNvSpPr/>
          <p:nvPr/>
        </p:nvSpPr>
        <p:spPr>
          <a:xfrm>
            <a:off x="2789383" y="167178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2DAC0-42E4-4A29-B419-48EF88AFCB5D}"/>
              </a:ext>
            </a:extLst>
          </p:cNvPr>
          <p:cNvSpPr/>
          <p:nvPr/>
        </p:nvSpPr>
        <p:spPr>
          <a:xfrm>
            <a:off x="2230582" y="2812473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BF17A-1233-4871-BCF1-FA2CB8FA57AB}"/>
              </a:ext>
            </a:extLst>
          </p:cNvPr>
          <p:cNvSpPr/>
          <p:nvPr/>
        </p:nvSpPr>
        <p:spPr>
          <a:xfrm>
            <a:off x="1810328" y="1671781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8A32DC-1295-4257-BD14-18F6CFA91B54}"/>
              </a:ext>
            </a:extLst>
          </p:cNvPr>
          <p:cNvCxnSpPr>
            <a:stCxn id="6" idx="1"/>
            <a:endCxn id="2" idx="0"/>
          </p:cNvCxnSpPr>
          <p:nvPr/>
        </p:nvCxnSpPr>
        <p:spPr>
          <a:xfrm flipH="1">
            <a:off x="1173019" y="1782618"/>
            <a:ext cx="637309" cy="286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FE5F72-89ED-49FD-82D1-CF53B9EECF66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1173019" y="2290618"/>
            <a:ext cx="355600" cy="300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BF6852-6DD0-4DE6-A8B8-F21B5A73F53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528619" y="1893454"/>
            <a:ext cx="420255" cy="697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A6588-715B-40AE-AF73-1506E8DFC45F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948874" y="1893454"/>
            <a:ext cx="420254" cy="919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6E90E1-3744-46D1-B840-9C63A3E173F0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 flipV="1">
            <a:off x="1667164" y="2701637"/>
            <a:ext cx="563418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AADDFD-769F-4126-A5A4-D9E2E831132E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2087419" y="1782617"/>
            <a:ext cx="7019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66AB82-1510-4295-B52B-132459FA37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69128" y="1893453"/>
            <a:ext cx="558801" cy="919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D81D343-859C-4890-8263-5717BC8C325D}"/>
              </a:ext>
            </a:extLst>
          </p:cNvPr>
          <p:cNvSpPr/>
          <p:nvPr/>
        </p:nvSpPr>
        <p:spPr>
          <a:xfrm>
            <a:off x="3184240" y="3020292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1A3312-1DFE-444B-A1C1-87D4008631E4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2927929" y="1893453"/>
            <a:ext cx="394857" cy="1126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90C36C-B6EC-49D8-9BC6-2284E6CA9975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 flipV="1">
            <a:off x="2507673" y="2923310"/>
            <a:ext cx="676567" cy="207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366657D-5A49-498B-91E6-62B227F92F97}"/>
              </a:ext>
            </a:extLst>
          </p:cNvPr>
          <p:cNvSpPr/>
          <p:nvPr/>
        </p:nvSpPr>
        <p:spPr>
          <a:xfrm>
            <a:off x="3768438" y="1671779"/>
            <a:ext cx="277091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E36E16-6C53-4B0D-BA70-ED2DE04976CB}"/>
              </a:ext>
            </a:extLst>
          </p:cNvPr>
          <p:cNvCxnSpPr>
            <a:stCxn id="32" idx="1"/>
          </p:cNvCxnSpPr>
          <p:nvPr/>
        </p:nvCxnSpPr>
        <p:spPr>
          <a:xfrm flipH="1">
            <a:off x="3066474" y="1782616"/>
            <a:ext cx="7019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8B972D5-FFBF-47F8-BAC9-DCFAE56CC81C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3599877" y="1893452"/>
            <a:ext cx="307107" cy="34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1CDBB8E-4027-418B-B7BA-5693E2ADF73D}"/>
              </a:ext>
            </a:extLst>
          </p:cNvPr>
          <p:cNvSpPr/>
          <p:nvPr/>
        </p:nvSpPr>
        <p:spPr>
          <a:xfrm>
            <a:off x="3461331" y="2242126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F231456-5B84-4762-80D5-6C3EBE5D1EEB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flipH="1" flipV="1">
            <a:off x="3066474" y="1782617"/>
            <a:ext cx="394857" cy="570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C09AB86-671B-40F5-A846-68EDC8460EBC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>
          <a:xfrm flipH="1">
            <a:off x="3322786" y="2463799"/>
            <a:ext cx="277091" cy="5564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3A49805-C4FA-4FDB-B431-271A1A6D89F3}"/>
              </a:ext>
            </a:extLst>
          </p:cNvPr>
          <p:cNvSpPr/>
          <p:nvPr/>
        </p:nvSpPr>
        <p:spPr>
          <a:xfrm>
            <a:off x="4137901" y="290945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9F7402D-891F-4268-8F6D-248A8FB1D6FC}"/>
              </a:ext>
            </a:extLst>
          </p:cNvPr>
          <p:cNvCxnSpPr>
            <a:cxnSpLocks/>
            <a:stCxn id="51" idx="1"/>
            <a:endCxn id="36" idx="3"/>
          </p:cNvCxnSpPr>
          <p:nvPr/>
        </p:nvCxnSpPr>
        <p:spPr>
          <a:xfrm flipH="1" flipV="1">
            <a:off x="3738422" y="2352963"/>
            <a:ext cx="399479" cy="66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AAB267-E333-4AB0-82E8-90516DB70821}"/>
              </a:ext>
            </a:extLst>
          </p:cNvPr>
          <p:cNvCxnSpPr>
            <a:cxnSpLocks/>
            <a:stCxn id="51" idx="1"/>
            <a:endCxn id="25" idx="3"/>
          </p:cNvCxnSpPr>
          <p:nvPr/>
        </p:nvCxnSpPr>
        <p:spPr>
          <a:xfrm flipH="1">
            <a:off x="3461331" y="3020292"/>
            <a:ext cx="676570" cy="110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1B8017-E789-43C3-867D-59811FF89FB4}"/>
              </a:ext>
            </a:extLst>
          </p:cNvPr>
          <p:cNvSpPr/>
          <p:nvPr/>
        </p:nvSpPr>
        <p:spPr>
          <a:xfrm>
            <a:off x="4263750" y="2182089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C274385-E411-4BDD-AD52-21C32258E411}"/>
              </a:ext>
            </a:extLst>
          </p:cNvPr>
          <p:cNvCxnSpPr>
            <a:cxnSpLocks/>
            <a:stCxn id="56" idx="1"/>
            <a:endCxn id="4" idx="3"/>
          </p:cNvCxnSpPr>
          <p:nvPr/>
        </p:nvCxnSpPr>
        <p:spPr>
          <a:xfrm flipH="1" flipV="1">
            <a:off x="3066474" y="1782617"/>
            <a:ext cx="1197276" cy="510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6C44EEC-272B-472B-AB9C-859E9FEB8C58}"/>
              </a:ext>
            </a:extLst>
          </p:cNvPr>
          <p:cNvCxnSpPr>
            <a:cxnSpLocks/>
            <a:stCxn id="56" idx="2"/>
            <a:endCxn id="25" idx="3"/>
          </p:cNvCxnSpPr>
          <p:nvPr/>
        </p:nvCxnSpPr>
        <p:spPr>
          <a:xfrm flipH="1">
            <a:off x="3461331" y="2403762"/>
            <a:ext cx="940965" cy="727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AF28A61-C094-4BE5-B057-8D5EE1EF8070}"/>
              </a:ext>
            </a:extLst>
          </p:cNvPr>
          <p:cNvSpPr/>
          <p:nvPr/>
        </p:nvSpPr>
        <p:spPr>
          <a:xfrm>
            <a:off x="4906825" y="2923309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232AF1-4CE0-4049-8FAF-97F06D34A43E}"/>
              </a:ext>
            </a:extLst>
          </p:cNvPr>
          <p:cNvCxnSpPr>
            <a:cxnSpLocks/>
            <a:stCxn id="66" idx="1"/>
            <a:endCxn id="56" idx="3"/>
          </p:cNvCxnSpPr>
          <p:nvPr/>
        </p:nvCxnSpPr>
        <p:spPr>
          <a:xfrm flipH="1" flipV="1">
            <a:off x="4540841" y="2292926"/>
            <a:ext cx="365984" cy="74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916AF1-5DBE-405F-8080-459E11AD14DB}"/>
              </a:ext>
            </a:extLst>
          </p:cNvPr>
          <p:cNvCxnSpPr>
            <a:cxnSpLocks/>
            <a:stCxn id="66" idx="1"/>
            <a:endCxn id="51" idx="3"/>
          </p:cNvCxnSpPr>
          <p:nvPr/>
        </p:nvCxnSpPr>
        <p:spPr>
          <a:xfrm flipH="1" flipV="1">
            <a:off x="4414992" y="3020292"/>
            <a:ext cx="491833" cy="13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42BD5EF-4D61-42C0-B013-B0FA26C1A7B3}"/>
              </a:ext>
            </a:extLst>
          </p:cNvPr>
          <p:cNvSpPr/>
          <p:nvPr/>
        </p:nvSpPr>
        <p:spPr>
          <a:xfrm>
            <a:off x="5265908" y="116378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0C11833-6A13-4A6E-BA3D-A23DA1A751EB}"/>
              </a:ext>
            </a:extLst>
          </p:cNvPr>
          <p:cNvCxnSpPr>
            <a:cxnSpLocks/>
            <a:stCxn id="77" idx="1"/>
            <a:endCxn id="32" idx="3"/>
          </p:cNvCxnSpPr>
          <p:nvPr/>
        </p:nvCxnSpPr>
        <p:spPr>
          <a:xfrm flipH="1">
            <a:off x="4045529" y="1274622"/>
            <a:ext cx="1220379" cy="507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2B12E19-5B2C-40B0-B48B-00C73F2F6074}"/>
              </a:ext>
            </a:extLst>
          </p:cNvPr>
          <p:cNvCxnSpPr>
            <a:cxnSpLocks/>
            <a:stCxn id="77" idx="2"/>
            <a:endCxn id="56" idx="3"/>
          </p:cNvCxnSpPr>
          <p:nvPr/>
        </p:nvCxnSpPr>
        <p:spPr>
          <a:xfrm flipH="1">
            <a:off x="4540841" y="1385458"/>
            <a:ext cx="863613" cy="907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970FFF46-4182-4E9E-A2D8-A7C372BF7D1A}"/>
              </a:ext>
            </a:extLst>
          </p:cNvPr>
          <p:cNvSpPr/>
          <p:nvPr/>
        </p:nvSpPr>
        <p:spPr>
          <a:xfrm>
            <a:off x="5726548" y="175952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69A91B8-79F8-403D-A089-ABCE5AC2301F}"/>
              </a:ext>
            </a:extLst>
          </p:cNvPr>
          <p:cNvCxnSpPr>
            <a:cxnSpLocks/>
            <a:stCxn id="82" idx="1"/>
            <a:endCxn id="77" idx="2"/>
          </p:cNvCxnSpPr>
          <p:nvPr/>
        </p:nvCxnSpPr>
        <p:spPr>
          <a:xfrm flipH="1" flipV="1">
            <a:off x="5404454" y="1385458"/>
            <a:ext cx="322094" cy="484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56BEE38-C23A-45FF-B5AE-2BACE439BD14}"/>
              </a:ext>
            </a:extLst>
          </p:cNvPr>
          <p:cNvCxnSpPr>
            <a:cxnSpLocks/>
            <a:stCxn id="82" idx="1"/>
            <a:endCxn id="56" idx="3"/>
          </p:cNvCxnSpPr>
          <p:nvPr/>
        </p:nvCxnSpPr>
        <p:spPr>
          <a:xfrm flipH="1">
            <a:off x="4540841" y="1870361"/>
            <a:ext cx="1185707" cy="42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201FB123-C5A4-4CC4-8A06-4CAB4F408969}"/>
              </a:ext>
            </a:extLst>
          </p:cNvPr>
          <p:cNvSpPr/>
          <p:nvPr/>
        </p:nvSpPr>
        <p:spPr>
          <a:xfrm>
            <a:off x="5620942" y="2586186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5730310-93E0-44B4-B0D1-E7EEA8C2AC99}"/>
              </a:ext>
            </a:extLst>
          </p:cNvPr>
          <p:cNvCxnSpPr>
            <a:cxnSpLocks/>
            <a:stCxn id="87" idx="1"/>
            <a:endCxn id="66" idx="3"/>
          </p:cNvCxnSpPr>
          <p:nvPr/>
        </p:nvCxnSpPr>
        <p:spPr>
          <a:xfrm flipH="1">
            <a:off x="5183916" y="2697023"/>
            <a:ext cx="437026" cy="337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1EA30ABC-5A04-4F91-A1B7-6857D29ECCC0}"/>
              </a:ext>
            </a:extLst>
          </p:cNvPr>
          <p:cNvSpPr/>
          <p:nvPr/>
        </p:nvSpPr>
        <p:spPr>
          <a:xfrm>
            <a:off x="5744465" y="3223500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B73B00A-C589-4765-988C-C25198AF3F24}"/>
              </a:ext>
            </a:extLst>
          </p:cNvPr>
          <p:cNvSpPr/>
          <p:nvPr/>
        </p:nvSpPr>
        <p:spPr>
          <a:xfrm>
            <a:off x="8050106" y="3498856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7A5EE9D-6624-4A52-B816-E65D300B62BB}"/>
              </a:ext>
            </a:extLst>
          </p:cNvPr>
          <p:cNvSpPr/>
          <p:nvPr/>
        </p:nvSpPr>
        <p:spPr>
          <a:xfrm>
            <a:off x="7645417" y="2631208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43BE05-B095-41BB-98CF-16B85FE7573B}"/>
              </a:ext>
            </a:extLst>
          </p:cNvPr>
          <p:cNvSpPr/>
          <p:nvPr/>
        </p:nvSpPr>
        <p:spPr>
          <a:xfrm>
            <a:off x="6768239" y="3360307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EF019C-D82C-4FC5-ADC0-7A1D245E5C90}"/>
              </a:ext>
            </a:extLst>
          </p:cNvPr>
          <p:cNvSpPr/>
          <p:nvPr/>
        </p:nvSpPr>
        <p:spPr>
          <a:xfrm>
            <a:off x="6445546" y="2531922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AB8FCEE-0A8B-4407-99EC-44EED09A04AF}"/>
              </a:ext>
            </a:extLst>
          </p:cNvPr>
          <p:cNvCxnSpPr>
            <a:cxnSpLocks/>
            <a:stCxn id="91" idx="1"/>
            <a:endCxn id="66" idx="3"/>
          </p:cNvCxnSpPr>
          <p:nvPr/>
        </p:nvCxnSpPr>
        <p:spPr>
          <a:xfrm flipH="1" flipV="1">
            <a:off x="5183916" y="3034146"/>
            <a:ext cx="560549" cy="300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655EF56-BA2C-4E0A-9A86-45FE2BFB46B7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H="1" flipV="1">
            <a:off x="5759488" y="2807859"/>
            <a:ext cx="123523" cy="415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379055D0-7B63-4D27-B6B4-AFE44A429E55}"/>
              </a:ext>
            </a:extLst>
          </p:cNvPr>
          <p:cNvSpPr/>
          <p:nvPr/>
        </p:nvSpPr>
        <p:spPr>
          <a:xfrm>
            <a:off x="6168455" y="98368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2BC5541-7701-4C37-86FE-23FA1F49A30F}"/>
              </a:ext>
            </a:extLst>
          </p:cNvPr>
          <p:cNvSpPr/>
          <p:nvPr/>
        </p:nvSpPr>
        <p:spPr>
          <a:xfrm>
            <a:off x="8370484" y="1648687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5A2D5AD-9F3C-4736-959B-FFA7FB08A5B2}"/>
              </a:ext>
            </a:extLst>
          </p:cNvPr>
          <p:cNvSpPr/>
          <p:nvPr/>
        </p:nvSpPr>
        <p:spPr>
          <a:xfrm>
            <a:off x="7516985" y="100100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241FA15-4E2B-400A-BFFC-B2F77AAC1095}"/>
              </a:ext>
            </a:extLst>
          </p:cNvPr>
          <p:cNvSpPr/>
          <p:nvPr/>
        </p:nvSpPr>
        <p:spPr>
          <a:xfrm>
            <a:off x="6906784" y="187036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92ACB7F-600A-48C0-BC90-917D8449DD1D}"/>
              </a:ext>
            </a:extLst>
          </p:cNvPr>
          <p:cNvCxnSpPr>
            <a:cxnSpLocks/>
            <a:stCxn id="102" idx="1"/>
            <a:endCxn id="77" idx="3"/>
          </p:cNvCxnSpPr>
          <p:nvPr/>
        </p:nvCxnSpPr>
        <p:spPr>
          <a:xfrm flipH="1">
            <a:off x="5542999" y="1094521"/>
            <a:ext cx="625456" cy="180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02DFF68-6F40-4AEA-A413-E5DFDF8D2FBA}"/>
              </a:ext>
            </a:extLst>
          </p:cNvPr>
          <p:cNvCxnSpPr>
            <a:cxnSpLocks/>
            <a:stCxn id="102" idx="2"/>
            <a:endCxn id="82" idx="0"/>
          </p:cNvCxnSpPr>
          <p:nvPr/>
        </p:nvCxnSpPr>
        <p:spPr>
          <a:xfrm flipH="1">
            <a:off x="5865094" y="1205357"/>
            <a:ext cx="441907" cy="554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5194697-EE73-4A55-A5E6-B9235238214D}"/>
              </a:ext>
            </a:extLst>
          </p:cNvPr>
          <p:cNvCxnSpPr>
            <a:cxnSpLocks/>
            <a:stCxn id="107" idx="0"/>
            <a:endCxn id="102" idx="3"/>
          </p:cNvCxnSpPr>
          <p:nvPr/>
        </p:nvCxnSpPr>
        <p:spPr>
          <a:xfrm flipH="1" flipV="1">
            <a:off x="6445546" y="1094521"/>
            <a:ext cx="599784" cy="77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96351C7-5D81-4CFD-B82E-FBAB29EADD3E}"/>
              </a:ext>
            </a:extLst>
          </p:cNvPr>
          <p:cNvCxnSpPr>
            <a:cxnSpLocks/>
            <a:stCxn id="107" idx="1"/>
            <a:endCxn id="82" idx="3"/>
          </p:cNvCxnSpPr>
          <p:nvPr/>
        </p:nvCxnSpPr>
        <p:spPr>
          <a:xfrm flipH="1" flipV="1">
            <a:off x="6003639" y="1870361"/>
            <a:ext cx="903145" cy="1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28C644E-4D96-402F-825B-12DFE37C7175}"/>
              </a:ext>
            </a:extLst>
          </p:cNvPr>
          <p:cNvCxnSpPr>
            <a:cxnSpLocks/>
            <a:stCxn id="106" idx="1"/>
            <a:endCxn id="102" idx="3"/>
          </p:cNvCxnSpPr>
          <p:nvPr/>
        </p:nvCxnSpPr>
        <p:spPr>
          <a:xfrm flipH="1" flipV="1">
            <a:off x="6445546" y="1094521"/>
            <a:ext cx="1071439" cy="17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3F339A2B-8E7F-4882-9418-58D874D85D33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7045330" y="1222677"/>
            <a:ext cx="610201" cy="647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F9B93C4-7DDF-4AE9-B67A-E7A9B039ECF8}"/>
              </a:ext>
            </a:extLst>
          </p:cNvPr>
          <p:cNvCxnSpPr>
            <a:cxnSpLocks/>
            <a:stCxn id="105" idx="1"/>
            <a:endCxn id="107" idx="3"/>
          </p:cNvCxnSpPr>
          <p:nvPr/>
        </p:nvCxnSpPr>
        <p:spPr>
          <a:xfrm flipH="1">
            <a:off x="7183875" y="1759524"/>
            <a:ext cx="1186609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4550400-43D8-4AC6-9F97-3CD0C022FE62}"/>
              </a:ext>
            </a:extLst>
          </p:cNvPr>
          <p:cNvCxnSpPr>
            <a:cxnSpLocks/>
            <a:stCxn id="105" idx="0"/>
            <a:endCxn id="106" idx="3"/>
          </p:cNvCxnSpPr>
          <p:nvPr/>
        </p:nvCxnSpPr>
        <p:spPr>
          <a:xfrm flipH="1" flipV="1">
            <a:off x="7794076" y="1111841"/>
            <a:ext cx="714954" cy="536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BD9A870-FD4A-4648-90D9-FDFB0F167012}"/>
              </a:ext>
            </a:extLst>
          </p:cNvPr>
          <p:cNvCxnSpPr>
            <a:cxnSpLocks/>
            <a:stCxn id="95" idx="1"/>
            <a:endCxn id="87" idx="3"/>
          </p:cNvCxnSpPr>
          <p:nvPr/>
        </p:nvCxnSpPr>
        <p:spPr>
          <a:xfrm flipH="1">
            <a:off x="5898033" y="2642759"/>
            <a:ext cx="547513" cy="54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F579A00-CF65-44D5-960B-F57B349174B0}"/>
              </a:ext>
            </a:extLst>
          </p:cNvPr>
          <p:cNvCxnSpPr>
            <a:cxnSpLocks/>
            <a:stCxn id="95" idx="2"/>
            <a:endCxn id="91" idx="3"/>
          </p:cNvCxnSpPr>
          <p:nvPr/>
        </p:nvCxnSpPr>
        <p:spPr>
          <a:xfrm flipH="1">
            <a:off x="6021556" y="2753595"/>
            <a:ext cx="562536" cy="580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F5C4777-0D94-46C1-AC99-AEA9852B8A2D}"/>
              </a:ext>
            </a:extLst>
          </p:cNvPr>
          <p:cNvCxnSpPr>
            <a:cxnSpLocks/>
            <a:stCxn id="94" idx="0"/>
            <a:endCxn id="95" idx="2"/>
          </p:cNvCxnSpPr>
          <p:nvPr/>
        </p:nvCxnSpPr>
        <p:spPr>
          <a:xfrm flipH="1" flipV="1">
            <a:off x="6584092" y="2753595"/>
            <a:ext cx="322693" cy="606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F90EF87-A464-4959-9389-9BDDD4799405}"/>
              </a:ext>
            </a:extLst>
          </p:cNvPr>
          <p:cNvCxnSpPr>
            <a:cxnSpLocks/>
            <a:stCxn id="94" idx="1"/>
            <a:endCxn id="91" idx="3"/>
          </p:cNvCxnSpPr>
          <p:nvPr/>
        </p:nvCxnSpPr>
        <p:spPr>
          <a:xfrm flipH="1" flipV="1">
            <a:off x="6021556" y="3334337"/>
            <a:ext cx="746683" cy="136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6141466C-D215-429B-B2C9-B55818BABD74}"/>
              </a:ext>
            </a:extLst>
          </p:cNvPr>
          <p:cNvCxnSpPr>
            <a:cxnSpLocks/>
            <a:stCxn id="93" idx="1"/>
            <a:endCxn id="95" idx="3"/>
          </p:cNvCxnSpPr>
          <p:nvPr/>
        </p:nvCxnSpPr>
        <p:spPr>
          <a:xfrm flipH="1" flipV="1">
            <a:off x="6722637" y="2642759"/>
            <a:ext cx="922780" cy="99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97C4CBE-E2B4-4F29-9821-F940AE5A161B}"/>
              </a:ext>
            </a:extLst>
          </p:cNvPr>
          <p:cNvCxnSpPr>
            <a:cxnSpLocks/>
            <a:stCxn id="93" idx="2"/>
            <a:endCxn id="94" idx="3"/>
          </p:cNvCxnSpPr>
          <p:nvPr/>
        </p:nvCxnSpPr>
        <p:spPr>
          <a:xfrm flipH="1">
            <a:off x="7045330" y="2852881"/>
            <a:ext cx="738633" cy="61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E8FBC0D-29D9-4BD8-AFE7-D8DB7717C58F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H="1" flipV="1">
            <a:off x="7783963" y="2852881"/>
            <a:ext cx="404689" cy="645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B261827-C39A-46E5-B974-B10B851308DD}"/>
              </a:ext>
            </a:extLst>
          </p:cNvPr>
          <p:cNvCxnSpPr>
            <a:cxnSpLocks/>
            <a:stCxn id="92" idx="1"/>
            <a:endCxn id="94" idx="3"/>
          </p:cNvCxnSpPr>
          <p:nvPr/>
        </p:nvCxnSpPr>
        <p:spPr>
          <a:xfrm flipH="1" flipV="1">
            <a:off x="7045330" y="3471144"/>
            <a:ext cx="1004776" cy="138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616636A1-3FE0-4098-939E-71D1B91D673E}"/>
              </a:ext>
            </a:extLst>
          </p:cNvPr>
          <p:cNvSpPr/>
          <p:nvPr/>
        </p:nvSpPr>
        <p:spPr>
          <a:xfrm>
            <a:off x="9033061" y="1177923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866B27F2-ED94-4F77-9B3F-F3A1BE772D5D}"/>
              </a:ext>
            </a:extLst>
          </p:cNvPr>
          <p:cNvCxnSpPr>
            <a:cxnSpLocks/>
            <a:stCxn id="157" idx="2"/>
            <a:endCxn id="105" idx="3"/>
          </p:cNvCxnSpPr>
          <p:nvPr/>
        </p:nvCxnSpPr>
        <p:spPr>
          <a:xfrm flipH="1">
            <a:off x="8647575" y="1399596"/>
            <a:ext cx="524032" cy="359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2AFE995-8460-462C-8054-7C661BA10AC7}"/>
              </a:ext>
            </a:extLst>
          </p:cNvPr>
          <p:cNvCxnSpPr>
            <a:cxnSpLocks/>
            <a:stCxn id="157" idx="1"/>
            <a:endCxn id="106" idx="3"/>
          </p:cNvCxnSpPr>
          <p:nvPr/>
        </p:nvCxnSpPr>
        <p:spPr>
          <a:xfrm flipH="1" flipV="1">
            <a:off x="7794076" y="1111841"/>
            <a:ext cx="1238985" cy="176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F77AD13-67A2-45F5-991F-FB4058661346}"/>
              </a:ext>
            </a:extLst>
          </p:cNvPr>
          <p:cNvGrpSpPr/>
          <p:nvPr/>
        </p:nvGrpSpPr>
        <p:grpSpPr>
          <a:xfrm>
            <a:off x="674255" y="863612"/>
            <a:ext cx="8829963" cy="3537530"/>
            <a:chOff x="674255" y="1094521"/>
            <a:chExt cx="8829963" cy="353753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9D689A8-BA25-4379-AF83-CD4EF38F9149}"/>
                </a:ext>
              </a:extLst>
            </p:cNvPr>
            <p:cNvCxnSpPr/>
            <p:nvPr/>
          </p:nvCxnSpPr>
          <p:spPr>
            <a:xfrm>
              <a:off x="4055922" y="109452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ECAFE39-40AD-4679-9C35-CF056FE40EF9}"/>
                </a:ext>
              </a:extLst>
            </p:cNvPr>
            <p:cNvCxnSpPr/>
            <p:nvPr/>
          </p:nvCxnSpPr>
          <p:spPr>
            <a:xfrm>
              <a:off x="674255" y="4396516"/>
              <a:ext cx="882996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EBB93BE-420C-4362-AA0B-C4556029C0D8}"/>
                    </a:ext>
                  </a:extLst>
                </p:cNvPr>
                <p:cNvSpPr/>
                <p:nvPr/>
              </p:nvSpPr>
              <p:spPr>
                <a:xfrm>
                  <a:off x="3917381" y="4410376"/>
                  <a:ext cx="277091" cy="2216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EBB93BE-420C-4362-AA0B-C4556029C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381" y="4410376"/>
                  <a:ext cx="277091" cy="221673"/>
                </a:xfrm>
                <a:prstGeom prst="rect">
                  <a:avLst/>
                </a:prstGeom>
                <a:blipFill>
                  <a:blip r:embed="rId2"/>
                  <a:stretch>
                    <a:fillRect l="-6667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983FA56-8259-4F44-82C4-51D21B355740}"/>
                </a:ext>
              </a:extLst>
            </p:cNvPr>
            <p:cNvCxnSpPr/>
            <p:nvPr/>
          </p:nvCxnSpPr>
          <p:spPr>
            <a:xfrm>
              <a:off x="4863533" y="109452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68522CD-2031-4261-B77D-F15D51E670EB}"/>
                    </a:ext>
                  </a:extLst>
                </p:cNvPr>
                <p:cNvSpPr/>
                <p:nvPr/>
              </p:nvSpPr>
              <p:spPr>
                <a:xfrm>
                  <a:off x="4724987" y="4410378"/>
                  <a:ext cx="277091" cy="2216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68522CD-2031-4261-B77D-F15D51E67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987" y="4410378"/>
                  <a:ext cx="277091" cy="221673"/>
                </a:xfrm>
                <a:prstGeom prst="rect">
                  <a:avLst/>
                </a:prstGeom>
                <a:blipFill>
                  <a:blip r:embed="rId3"/>
                  <a:stretch>
                    <a:fillRect l="-4348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0AEC936-AAA7-4A82-94F1-B3D1481B34EA}"/>
                </a:ext>
              </a:extLst>
            </p:cNvPr>
            <p:cNvCxnSpPr/>
            <p:nvPr/>
          </p:nvCxnSpPr>
          <p:spPr>
            <a:xfrm>
              <a:off x="8812079" y="111184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091F0AC7-2E40-4AC6-86EA-0FF96C7D5F71}"/>
                    </a:ext>
                  </a:extLst>
                </p:cNvPr>
                <p:cNvSpPr/>
                <p:nvPr/>
              </p:nvSpPr>
              <p:spPr>
                <a:xfrm>
                  <a:off x="8669444" y="4433483"/>
                  <a:ext cx="277091" cy="16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091F0AC7-2E40-4AC6-86EA-0FF96C7D5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444" y="4433483"/>
                  <a:ext cx="277091" cy="166263"/>
                </a:xfrm>
                <a:prstGeom prst="rect">
                  <a:avLst/>
                </a:prstGeom>
                <a:blipFill>
                  <a:blip r:embed="rId4"/>
                  <a:stretch>
                    <a:fillRect l="-6522" b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C04D74-2272-4E81-B4CE-2D24856379FD}"/>
                  </a:ext>
                </a:extLst>
              </p:cNvPr>
              <p:cNvSpPr/>
              <p:nvPr/>
            </p:nvSpPr>
            <p:spPr>
              <a:xfrm>
                <a:off x="535709" y="4179492"/>
                <a:ext cx="277091" cy="2216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C04D74-2272-4E81-B4CE-2D2485637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" y="4179492"/>
                <a:ext cx="277091" cy="22167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F2FADE5-1092-4FFC-892B-BCF1CF2BC5E8}"/>
                  </a:ext>
                </a:extLst>
              </p:cNvPr>
              <p:cNvSpPr/>
              <p:nvPr/>
            </p:nvSpPr>
            <p:spPr>
              <a:xfrm>
                <a:off x="9309124" y="4147164"/>
                <a:ext cx="277091" cy="253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F2FADE5-1092-4FFC-892B-BCF1CF2BC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24" y="4147164"/>
                <a:ext cx="277091" cy="253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>
            <a:extLst>
              <a:ext uri="{FF2B5EF4-FFF2-40B4-BE49-F238E27FC236}">
                <a16:creationId xmlns:a16="http://schemas.microsoft.com/office/drawing/2014/main" id="{5C4DC74A-93AE-4F21-8549-FA0B622925EA}"/>
              </a:ext>
            </a:extLst>
          </p:cNvPr>
          <p:cNvSpPr/>
          <p:nvPr/>
        </p:nvSpPr>
        <p:spPr>
          <a:xfrm>
            <a:off x="2175458" y="4424244"/>
            <a:ext cx="5769564" cy="36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chain for double-spending attack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89F0F0D-B0AA-442B-972A-B9B4C305D262}"/>
              </a:ext>
            </a:extLst>
          </p:cNvPr>
          <p:cNvGrpSpPr/>
          <p:nvPr/>
        </p:nvGrpSpPr>
        <p:grpSpPr>
          <a:xfrm>
            <a:off x="2018145" y="1607127"/>
            <a:ext cx="4779819" cy="424860"/>
            <a:chOff x="2018145" y="1607127"/>
            <a:chExt cx="4779819" cy="42486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DDBD053-42E9-4D22-845B-07E8B5F59536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978742BD-C2A2-4DF3-986B-6A06AEB0EA9A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176EC9B-BB07-4D0C-B9A2-5E70B9ACE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B46AF9-34D3-4994-BBB6-7404313C6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8AB3138-F105-45D9-81FF-BA0CED3C7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017DDBF-6C37-4350-9487-57526F73E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2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3"/>
                  <a:stretch>
                    <a:fillRect l="-1071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4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5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A131AC-AD07-430C-88C8-84CF2CAD48BA}"/>
              </a:ext>
            </a:extLst>
          </p:cNvPr>
          <p:cNvGrpSpPr/>
          <p:nvPr/>
        </p:nvGrpSpPr>
        <p:grpSpPr>
          <a:xfrm>
            <a:off x="2018145" y="3216570"/>
            <a:ext cx="4779819" cy="424860"/>
            <a:chOff x="2018145" y="1607127"/>
            <a:chExt cx="4779819" cy="42486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F03322-73C2-4C2F-A2C1-A419A1DBB09F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C126E79-C8B3-497E-A885-98F272D09F26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CAA9211-94C4-4E93-A76B-E77F56C66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AC82624-70DD-4A01-BAA9-79380DF6E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088C3EB-C4E2-4A68-B007-8DA1650F1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67949C8-8C34-41C6-BD51-DDAEDC30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6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7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8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9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EBB8120-BA48-4DDB-9FFA-5C1016C708EF}"/>
              </a:ext>
            </a:extLst>
          </p:cNvPr>
          <p:cNvSpPr/>
          <p:nvPr/>
        </p:nvSpPr>
        <p:spPr>
          <a:xfrm rot="5400000">
            <a:off x="4546602" y="48508"/>
            <a:ext cx="166250" cy="29325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8ECA48F-2A39-485F-B806-DA170F8D3380}"/>
              </a:ext>
            </a:extLst>
          </p:cNvPr>
          <p:cNvSpPr/>
          <p:nvPr/>
        </p:nvSpPr>
        <p:spPr>
          <a:xfrm rot="16200000">
            <a:off x="4940316" y="749281"/>
            <a:ext cx="159289" cy="21520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7790801-0873-4E90-A19C-63127E7002CE}"/>
              </a:ext>
            </a:extLst>
          </p:cNvPr>
          <p:cNvSpPr/>
          <p:nvPr/>
        </p:nvSpPr>
        <p:spPr>
          <a:xfrm rot="5400000">
            <a:off x="4899328" y="2063809"/>
            <a:ext cx="241259" cy="215206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5C9F9BBE-C0AE-4B5D-9360-2DE62CD59500}"/>
              </a:ext>
            </a:extLst>
          </p:cNvPr>
          <p:cNvSpPr/>
          <p:nvPr/>
        </p:nvSpPr>
        <p:spPr>
          <a:xfrm rot="5400000">
            <a:off x="3488451" y="2778895"/>
            <a:ext cx="140852" cy="780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/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blipFill>
                <a:blip r:embed="rId10"/>
                <a:stretch>
                  <a:fillRect l="-21053" t="-2564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/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blipFill>
                <a:blip r:embed="rId11"/>
                <a:stretch>
                  <a:fillRect l="-21429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/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blipFill>
                <a:blip r:embed="rId12"/>
                <a:stretch>
                  <a:fillRect l="-21053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/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blipFill>
                <a:blip r:embed="rId13"/>
                <a:stretch>
                  <a:fillRect l="-21053" t="-2564" b="-20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/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/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28B550A2-9E99-4A6A-94A3-273C121EBABB}"/>
              </a:ext>
            </a:extLst>
          </p:cNvPr>
          <p:cNvSpPr/>
          <p:nvPr/>
        </p:nvSpPr>
        <p:spPr>
          <a:xfrm rot="16200000">
            <a:off x="4538507" y="1963870"/>
            <a:ext cx="182436" cy="293253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/>
              <p:nvPr/>
            </p:nvSpPr>
            <p:spPr>
              <a:xfrm>
                <a:off x="3388004" y="2699236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04" y="2699236"/>
                <a:ext cx="341745" cy="240137"/>
              </a:xfrm>
              <a:prstGeom prst="rect">
                <a:avLst/>
              </a:prstGeom>
              <a:blipFill>
                <a:blip r:embed="rId16"/>
                <a:stretch>
                  <a:fillRect l="-21429" t="-5128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/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𝐀𝐭𝐭𝐚𝐜𝐤𝐞𝐫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𝐜𝐨𝐧𝐬𝐭𝐫𝐮𝐜𝐭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𝐟𝐫𝐚𝐮𝐝𝐮𝐥𝐞𝐧𝐭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𝐜𝐡𝐚𝐢𝐧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1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𝐛𝐞𝐟𝐨𝐫𝐞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𝐛𝐫𝐨𝐚𝐝𝐜𝐚𝐬𝐭𝐢𝐧𝐠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𝐭𝐡𝐞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𝐡𝐨𝐧𝐞𝐬𝐭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𝐭𝐫𝐚𝐧𝐬𝐚𝐜𝐭𝐢𝐨𝐧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blipFill>
                <a:blip r:embed="rId17"/>
                <a:stretch>
                  <a:fillRect t="-4918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99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</dc:creator>
  <cp:lastModifiedBy>Zhang Li</cp:lastModifiedBy>
  <cp:revision>7</cp:revision>
  <dcterms:created xsi:type="dcterms:W3CDTF">2021-12-09T01:40:51Z</dcterms:created>
  <dcterms:modified xsi:type="dcterms:W3CDTF">2021-12-10T10:56:13Z</dcterms:modified>
</cp:coreProperties>
</file>