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heme/themeOverride1.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3"/>
  </p:notesMasterIdLst>
  <p:handoutMasterIdLst>
    <p:handoutMasterId r:id="rId34"/>
  </p:handoutMasterIdLst>
  <p:sldIdLst>
    <p:sldId id="427" r:id="rId2"/>
    <p:sldId id="400" r:id="rId3"/>
    <p:sldId id="519" r:id="rId4"/>
    <p:sldId id="536" r:id="rId5"/>
    <p:sldId id="520" r:id="rId6"/>
    <p:sldId id="528" r:id="rId7"/>
    <p:sldId id="529" r:id="rId8"/>
    <p:sldId id="568" r:id="rId9"/>
    <p:sldId id="530" r:id="rId10"/>
    <p:sldId id="555" r:id="rId11"/>
    <p:sldId id="556" r:id="rId12"/>
    <p:sldId id="562" r:id="rId13"/>
    <p:sldId id="557" r:id="rId14"/>
    <p:sldId id="563" r:id="rId15"/>
    <p:sldId id="558" r:id="rId16"/>
    <p:sldId id="538" r:id="rId17"/>
    <p:sldId id="539" r:id="rId18"/>
    <p:sldId id="540" r:id="rId19"/>
    <p:sldId id="559" r:id="rId20"/>
    <p:sldId id="542" r:id="rId21"/>
    <p:sldId id="544" r:id="rId22"/>
    <p:sldId id="553" r:id="rId23"/>
    <p:sldId id="545" r:id="rId24"/>
    <p:sldId id="564" r:id="rId25"/>
    <p:sldId id="546" r:id="rId26"/>
    <p:sldId id="565" r:id="rId27"/>
    <p:sldId id="560" r:id="rId28"/>
    <p:sldId id="550" r:id="rId29"/>
    <p:sldId id="548" r:id="rId30"/>
    <p:sldId id="551" r:id="rId31"/>
    <p:sldId id="552" r:id="rId32"/>
  </p:sldIdLst>
  <p:sldSz cx="9144000" cy="6858000" type="screen4x3"/>
  <p:notesSz cx="6858000" cy="9144000"/>
  <p:defaultTextStyle>
    <a:defPPr>
      <a:defRPr lang="zh-CN"/>
    </a:defPPr>
    <a:lvl1pPr algn="l" rtl="0" eaLnBrk="0" fontAlgn="base" hangingPunct="0">
      <a:spcBef>
        <a:spcPct val="0"/>
      </a:spcBef>
      <a:spcAft>
        <a:spcPct val="0"/>
      </a:spcAft>
      <a:defRPr kumimoji="1" sz="4400" b="1" kern="1200">
        <a:solidFill>
          <a:schemeClr val="bg1"/>
        </a:solidFill>
        <a:latin typeface="Arial Narrow" panose="020B0606020202030204" pitchFamily="34" charset="0"/>
        <a:ea typeface="黑体" panose="02010609060101010101" pitchFamily="49" charset="-122"/>
        <a:cs typeface="+mn-cs"/>
      </a:defRPr>
    </a:lvl1pPr>
    <a:lvl2pPr marL="457200" algn="l" rtl="0" eaLnBrk="0" fontAlgn="base" hangingPunct="0">
      <a:spcBef>
        <a:spcPct val="0"/>
      </a:spcBef>
      <a:spcAft>
        <a:spcPct val="0"/>
      </a:spcAft>
      <a:defRPr kumimoji="1" sz="4400" b="1" kern="1200">
        <a:solidFill>
          <a:schemeClr val="bg1"/>
        </a:solidFill>
        <a:latin typeface="Arial Narrow" panose="020B0606020202030204" pitchFamily="34" charset="0"/>
        <a:ea typeface="黑体" panose="02010609060101010101" pitchFamily="49" charset="-122"/>
        <a:cs typeface="+mn-cs"/>
      </a:defRPr>
    </a:lvl2pPr>
    <a:lvl3pPr marL="914400" algn="l" rtl="0" eaLnBrk="0" fontAlgn="base" hangingPunct="0">
      <a:spcBef>
        <a:spcPct val="0"/>
      </a:spcBef>
      <a:spcAft>
        <a:spcPct val="0"/>
      </a:spcAft>
      <a:defRPr kumimoji="1" sz="4400" b="1" kern="1200">
        <a:solidFill>
          <a:schemeClr val="bg1"/>
        </a:solidFill>
        <a:latin typeface="Arial Narrow" panose="020B0606020202030204" pitchFamily="34" charset="0"/>
        <a:ea typeface="黑体" panose="02010609060101010101" pitchFamily="49" charset="-122"/>
        <a:cs typeface="+mn-cs"/>
      </a:defRPr>
    </a:lvl3pPr>
    <a:lvl4pPr marL="1371600" algn="l" rtl="0" eaLnBrk="0" fontAlgn="base" hangingPunct="0">
      <a:spcBef>
        <a:spcPct val="0"/>
      </a:spcBef>
      <a:spcAft>
        <a:spcPct val="0"/>
      </a:spcAft>
      <a:defRPr kumimoji="1" sz="4400" b="1" kern="1200">
        <a:solidFill>
          <a:schemeClr val="bg1"/>
        </a:solidFill>
        <a:latin typeface="Arial Narrow" panose="020B0606020202030204" pitchFamily="34" charset="0"/>
        <a:ea typeface="黑体" panose="02010609060101010101" pitchFamily="49" charset="-122"/>
        <a:cs typeface="+mn-cs"/>
      </a:defRPr>
    </a:lvl4pPr>
    <a:lvl5pPr marL="1828800" algn="l" rtl="0" eaLnBrk="0" fontAlgn="base" hangingPunct="0">
      <a:spcBef>
        <a:spcPct val="0"/>
      </a:spcBef>
      <a:spcAft>
        <a:spcPct val="0"/>
      </a:spcAft>
      <a:defRPr kumimoji="1" sz="4400" b="1" kern="1200">
        <a:solidFill>
          <a:schemeClr val="bg1"/>
        </a:solidFill>
        <a:latin typeface="Arial Narrow" panose="020B0606020202030204" pitchFamily="34" charset="0"/>
        <a:ea typeface="黑体" panose="02010609060101010101" pitchFamily="49" charset="-122"/>
        <a:cs typeface="+mn-cs"/>
      </a:defRPr>
    </a:lvl5pPr>
    <a:lvl6pPr marL="2286000" algn="l" defTabSz="914400" rtl="0" eaLnBrk="1" latinLnBrk="0" hangingPunct="1">
      <a:defRPr kumimoji="1" sz="4400" b="1" kern="1200">
        <a:solidFill>
          <a:schemeClr val="bg1"/>
        </a:solidFill>
        <a:latin typeface="Arial Narrow" panose="020B0606020202030204" pitchFamily="34" charset="0"/>
        <a:ea typeface="黑体" panose="02010609060101010101" pitchFamily="49" charset="-122"/>
        <a:cs typeface="+mn-cs"/>
      </a:defRPr>
    </a:lvl6pPr>
    <a:lvl7pPr marL="2743200" algn="l" defTabSz="914400" rtl="0" eaLnBrk="1" latinLnBrk="0" hangingPunct="1">
      <a:defRPr kumimoji="1" sz="4400" b="1" kern="1200">
        <a:solidFill>
          <a:schemeClr val="bg1"/>
        </a:solidFill>
        <a:latin typeface="Arial Narrow" panose="020B0606020202030204" pitchFamily="34" charset="0"/>
        <a:ea typeface="黑体" panose="02010609060101010101" pitchFamily="49" charset="-122"/>
        <a:cs typeface="+mn-cs"/>
      </a:defRPr>
    </a:lvl7pPr>
    <a:lvl8pPr marL="3200400" algn="l" defTabSz="914400" rtl="0" eaLnBrk="1" latinLnBrk="0" hangingPunct="1">
      <a:defRPr kumimoji="1" sz="4400" b="1" kern="1200">
        <a:solidFill>
          <a:schemeClr val="bg1"/>
        </a:solidFill>
        <a:latin typeface="Arial Narrow" panose="020B0606020202030204" pitchFamily="34" charset="0"/>
        <a:ea typeface="黑体" panose="02010609060101010101" pitchFamily="49" charset="-122"/>
        <a:cs typeface="+mn-cs"/>
      </a:defRPr>
    </a:lvl8pPr>
    <a:lvl9pPr marL="3657600" algn="l" defTabSz="914400" rtl="0" eaLnBrk="1" latinLnBrk="0" hangingPunct="1">
      <a:defRPr kumimoji="1" sz="4400" b="1" kern="1200">
        <a:solidFill>
          <a:schemeClr val="bg1"/>
        </a:solidFill>
        <a:latin typeface="Arial Narrow" panose="020B0606020202030204" pitchFamily="34"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CC"/>
    <a:srgbClr val="5F5F5F"/>
    <a:srgbClr val="B2B2B2"/>
    <a:srgbClr val="808080"/>
    <a:srgbClr val="000066"/>
    <a:srgbClr val="000099"/>
    <a:srgbClr val="CCCCFF"/>
    <a:srgbClr val="99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54" autoAdjust="0"/>
    <p:restoredTop sz="82849" autoAdjust="0"/>
  </p:normalViewPr>
  <p:slideViewPr>
    <p:cSldViewPr>
      <p:cViewPr varScale="1">
        <p:scale>
          <a:sx n="95" d="100"/>
          <a:sy n="95" d="100"/>
        </p:scale>
        <p:origin x="1842" y="1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125" d="100"/>
          <a:sy n="125" d="100"/>
        </p:scale>
        <p:origin x="-1092" y="284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l" eaLnBrk="0" hangingPunct="0">
              <a:defRPr sz="1200" b="0">
                <a:solidFill>
                  <a:schemeClr val="tx1"/>
                </a:solidFill>
                <a:effectLst/>
                <a:latin typeface="Times New Roman" pitchFamily="18" charset="0"/>
                <a:ea typeface="宋体" pitchFamily="2" charset="-122"/>
              </a:defRPr>
            </a:lvl1pPr>
          </a:lstStyle>
          <a:p>
            <a:pPr>
              <a:defRPr/>
            </a:pPr>
            <a:endParaRPr lang="en-US" altLang="zh-CN"/>
          </a:p>
        </p:txBody>
      </p:sp>
      <p:sp>
        <p:nvSpPr>
          <p:cNvPr id="409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eaLnBrk="0" hangingPunct="0">
              <a:defRPr sz="1000" b="0" i="1">
                <a:solidFill>
                  <a:schemeClr val="tx1"/>
                </a:solidFill>
                <a:effectLst/>
                <a:latin typeface="Times New Roman" pitchFamily="18" charset="0"/>
                <a:ea typeface="宋体" pitchFamily="2" charset="-122"/>
              </a:defRPr>
            </a:lvl1pPr>
          </a:lstStyle>
          <a:p>
            <a:pPr>
              <a:defRPr/>
            </a:pPr>
            <a:endParaRPr lang="en-US" altLang="zh-CN"/>
          </a:p>
        </p:txBody>
      </p:sp>
      <p:sp>
        <p:nvSpPr>
          <p:cNvPr id="410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l" eaLnBrk="0" hangingPunct="0">
              <a:defRPr sz="1000" b="0" i="1">
                <a:solidFill>
                  <a:schemeClr val="tx1"/>
                </a:solidFill>
                <a:effectLst/>
                <a:latin typeface="Times New Roman" pitchFamily="18" charset="0"/>
                <a:ea typeface="宋体" pitchFamily="2" charset="-122"/>
              </a:defRPr>
            </a:lvl1pPr>
          </a:lstStyle>
          <a:p>
            <a:pPr>
              <a:defRPr/>
            </a:pPr>
            <a:endParaRPr lang="ja-JP" altLang="en-US"/>
          </a:p>
        </p:txBody>
      </p:sp>
      <p:sp>
        <p:nvSpPr>
          <p:cNvPr id="410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eaLnBrk="0" hangingPunct="0">
              <a:defRPr sz="1000" b="0" i="1">
                <a:solidFill>
                  <a:schemeClr val="tx1"/>
                </a:solidFill>
                <a:latin typeface="Times New Roman" panose="02020603050405020304" pitchFamily="18" charset="0"/>
                <a:ea typeface="宋体" panose="02010600030101010101" pitchFamily="2" charset="-122"/>
              </a:defRPr>
            </a:lvl1pPr>
          </a:lstStyle>
          <a:p>
            <a:pPr>
              <a:defRPr/>
            </a:pPr>
            <a:fld id="{21D6D9ED-F368-4973-80D2-E5E0D2005413}"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l" eaLnBrk="0" hangingPunct="0">
              <a:defRPr sz="1000" b="0" i="1">
                <a:solidFill>
                  <a:schemeClr val="tx1"/>
                </a:solidFill>
                <a:effectLst/>
                <a:latin typeface="Times New Roman" pitchFamily="18" charset="0"/>
                <a:ea typeface="宋体" pitchFamily="2" charset="-122"/>
              </a:defRPr>
            </a:lvl1pPr>
          </a:lstStyle>
          <a:p>
            <a:pPr>
              <a:defRPr/>
            </a:pPr>
            <a:endParaRPr lang="en-US" altLang="zh-CN"/>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eaLnBrk="0" hangingPunct="0">
              <a:defRPr sz="1000" b="0" i="1">
                <a:solidFill>
                  <a:schemeClr val="tx1"/>
                </a:solidFill>
                <a:effectLst/>
                <a:latin typeface="Times New Roman" pitchFamily="18" charset="0"/>
                <a:ea typeface="宋体" pitchFamily="2" charset="-122"/>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l" eaLnBrk="0" hangingPunct="0">
              <a:defRPr sz="1000" b="0" i="1">
                <a:solidFill>
                  <a:schemeClr val="tx1"/>
                </a:solidFill>
                <a:effectLst/>
                <a:latin typeface="Times New Roman" pitchFamily="18" charset="0"/>
                <a:ea typeface="宋体" pitchFamily="2" charset="-122"/>
              </a:defRPr>
            </a:lvl1pPr>
          </a:lstStyle>
          <a:p>
            <a:pPr>
              <a:defRPr/>
            </a:pPr>
            <a:endParaRPr lang="en-US" altLang="zh-CN"/>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eaLnBrk="0" hangingPunct="0">
              <a:defRPr sz="1000" b="0" i="1">
                <a:solidFill>
                  <a:schemeClr val="tx1"/>
                </a:solidFill>
                <a:latin typeface="Times New Roman" panose="02020603050405020304" pitchFamily="18" charset="0"/>
                <a:ea typeface="宋体" panose="02010600030101010101" pitchFamily="2" charset="-122"/>
              </a:defRPr>
            </a:lvl1pPr>
          </a:lstStyle>
          <a:p>
            <a:pPr>
              <a:defRPr/>
            </a:pPr>
            <a:fld id="{B61DB1D2-D296-4499-8DA4-0E279C839B8B}"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1150938" y="692150"/>
            <a:ext cx="4556125" cy="3416300"/>
          </a:xfrm>
          <a:ln/>
        </p:spPr>
      </p:sp>
      <p:sp>
        <p:nvSpPr>
          <p:cNvPr id="61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614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4400" b="1">
                <a:solidFill>
                  <a:schemeClr val="bg1"/>
                </a:solidFill>
                <a:latin typeface="Arial Narrow" panose="020B0606020202030204" pitchFamily="34" charset="0"/>
                <a:ea typeface="黑体" panose="02010609060101010101" pitchFamily="49" charset="-122"/>
              </a:defRPr>
            </a:lvl1pPr>
            <a:lvl2pPr marL="742950" indent="-285750">
              <a:defRPr kumimoji="1" sz="4400" b="1">
                <a:solidFill>
                  <a:schemeClr val="bg1"/>
                </a:solidFill>
                <a:latin typeface="Arial Narrow" panose="020B0606020202030204" pitchFamily="34" charset="0"/>
                <a:ea typeface="黑体" panose="02010609060101010101" pitchFamily="49" charset="-122"/>
              </a:defRPr>
            </a:lvl2pPr>
            <a:lvl3pPr marL="1143000" indent="-228600">
              <a:defRPr kumimoji="1" sz="4400" b="1">
                <a:solidFill>
                  <a:schemeClr val="bg1"/>
                </a:solidFill>
                <a:latin typeface="Arial Narrow" panose="020B0606020202030204" pitchFamily="34" charset="0"/>
                <a:ea typeface="黑体" panose="02010609060101010101" pitchFamily="49" charset="-122"/>
              </a:defRPr>
            </a:lvl3pPr>
            <a:lvl4pPr marL="1600200" indent="-228600">
              <a:defRPr kumimoji="1" sz="4400" b="1">
                <a:solidFill>
                  <a:schemeClr val="bg1"/>
                </a:solidFill>
                <a:latin typeface="Arial Narrow" panose="020B0606020202030204" pitchFamily="34" charset="0"/>
                <a:ea typeface="黑体" panose="02010609060101010101" pitchFamily="49" charset="-122"/>
              </a:defRPr>
            </a:lvl4pPr>
            <a:lvl5pPr marL="2057400" indent="-228600">
              <a:defRPr kumimoji="1" sz="4400" b="1">
                <a:solidFill>
                  <a:schemeClr val="bg1"/>
                </a:solidFill>
                <a:latin typeface="Arial Narrow" panose="020B0606020202030204" pitchFamily="34" charset="0"/>
                <a:ea typeface="黑体" panose="02010609060101010101" pitchFamily="49" charset="-122"/>
              </a:defRPr>
            </a:lvl5pPr>
            <a:lvl6pPr marL="2514600" indent="-228600" eaLnBrk="0" fontAlgn="base" hangingPunct="0">
              <a:spcBef>
                <a:spcPct val="0"/>
              </a:spcBef>
              <a:spcAft>
                <a:spcPct val="0"/>
              </a:spcAft>
              <a:defRPr kumimoji="1" sz="4400" b="1">
                <a:solidFill>
                  <a:schemeClr val="bg1"/>
                </a:solidFill>
                <a:latin typeface="Arial Narrow" panose="020B0606020202030204" pitchFamily="34" charset="0"/>
                <a:ea typeface="黑体" panose="02010609060101010101" pitchFamily="49" charset="-122"/>
              </a:defRPr>
            </a:lvl6pPr>
            <a:lvl7pPr marL="2971800" indent="-228600" eaLnBrk="0" fontAlgn="base" hangingPunct="0">
              <a:spcBef>
                <a:spcPct val="0"/>
              </a:spcBef>
              <a:spcAft>
                <a:spcPct val="0"/>
              </a:spcAft>
              <a:defRPr kumimoji="1" sz="4400" b="1">
                <a:solidFill>
                  <a:schemeClr val="bg1"/>
                </a:solidFill>
                <a:latin typeface="Arial Narrow" panose="020B0606020202030204" pitchFamily="34" charset="0"/>
                <a:ea typeface="黑体" panose="02010609060101010101" pitchFamily="49" charset="-122"/>
              </a:defRPr>
            </a:lvl7pPr>
            <a:lvl8pPr marL="3429000" indent="-228600" eaLnBrk="0" fontAlgn="base" hangingPunct="0">
              <a:spcBef>
                <a:spcPct val="0"/>
              </a:spcBef>
              <a:spcAft>
                <a:spcPct val="0"/>
              </a:spcAft>
              <a:defRPr kumimoji="1" sz="4400" b="1">
                <a:solidFill>
                  <a:schemeClr val="bg1"/>
                </a:solidFill>
                <a:latin typeface="Arial Narrow" panose="020B0606020202030204" pitchFamily="34" charset="0"/>
                <a:ea typeface="黑体" panose="02010609060101010101" pitchFamily="49" charset="-122"/>
              </a:defRPr>
            </a:lvl8pPr>
            <a:lvl9pPr marL="3886200" indent="-228600" eaLnBrk="0" fontAlgn="base" hangingPunct="0">
              <a:spcBef>
                <a:spcPct val="0"/>
              </a:spcBef>
              <a:spcAft>
                <a:spcPct val="0"/>
              </a:spcAft>
              <a:defRPr kumimoji="1" sz="4400" b="1">
                <a:solidFill>
                  <a:schemeClr val="bg1"/>
                </a:solidFill>
                <a:latin typeface="Arial Narrow" panose="020B0606020202030204" pitchFamily="34" charset="0"/>
                <a:ea typeface="黑体" panose="02010609060101010101" pitchFamily="49" charset="-122"/>
              </a:defRPr>
            </a:lvl9pPr>
          </a:lstStyle>
          <a:p>
            <a:fld id="{0CCCC3C6-C735-4487-843E-0400C6D9E016}" type="slidenum">
              <a:rPr lang="en-US" altLang="zh-CN" sz="1000" b="0" smtClean="0">
                <a:solidFill>
                  <a:schemeClr val="tx1"/>
                </a:solidFill>
                <a:latin typeface="Times New Roman" panose="02020603050405020304" pitchFamily="18" charset="0"/>
                <a:ea typeface="宋体" panose="02010600030101010101" pitchFamily="2" charset="-122"/>
              </a:rPr>
              <a:pPr/>
              <a:t>1</a:t>
            </a:fld>
            <a:endParaRPr lang="en-US" altLang="zh-CN" sz="1000" b="0">
              <a:solidFill>
                <a:schemeClr val="tx1"/>
              </a:solidFill>
              <a:latin typeface="Times New Roman" panose="02020603050405020304" pitchFamily="18"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xfrm>
            <a:off x="1150938" y="692150"/>
            <a:ext cx="4556125" cy="3416300"/>
          </a:xfrm>
          <a:ln/>
        </p:spPr>
      </p:sp>
      <p:sp>
        <p:nvSpPr>
          <p:cNvPr id="184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184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7A278AA7-F46D-4FCE-B023-B82B1E5EF65B}" type="slidenum">
              <a:rPr lang="en-US" altLang="zh-CN" sz="1000" smtClean="0">
                <a:latin typeface="Times New Roman" panose="02020603050405020304" pitchFamily="18" charset="0"/>
              </a:rPr>
              <a:pPr>
                <a:spcBef>
                  <a:spcPct val="0"/>
                </a:spcBef>
              </a:pPr>
              <a:t>12</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1081131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xfrm>
            <a:off x="1150938" y="692150"/>
            <a:ext cx="4556125" cy="3416300"/>
          </a:xfrm>
          <a:ln/>
        </p:spPr>
      </p:sp>
      <p:sp>
        <p:nvSpPr>
          <p:cNvPr id="184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84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7A278AA7-F46D-4FCE-B023-B82B1E5EF65B}" type="slidenum">
              <a:rPr lang="en-US" altLang="zh-CN" sz="1000" smtClean="0">
                <a:latin typeface="Times New Roman" panose="02020603050405020304" pitchFamily="18" charset="0"/>
              </a:rPr>
              <a:pPr>
                <a:spcBef>
                  <a:spcPct val="0"/>
                </a:spcBef>
              </a:pPr>
              <a:t>13</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39833150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xfrm>
            <a:off x="1150938" y="692150"/>
            <a:ext cx="4556125" cy="3416300"/>
          </a:xfrm>
          <a:ln/>
        </p:spPr>
      </p:sp>
      <p:sp>
        <p:nvSpPr>
          <p:cNvPr id="184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84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7A278AA7-F46D-4FCE-B023-B82B1E5EF65B}" type="slidenum">
              <a:rPr lang="en-US" altLang="zh-CN" sz="1000" smtClean="0">
                <a:latin typeface="Times New Roman" panose="02020603050405020304" pitchFamily="18" charset="0"/>
              </a:rPr>
              <a:pPr>
                <a:spcBef>
                  <a:spcPct val="0"/>
                </a:spcBef>
              </a:pPr>
              <a:t>14</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2597578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xfrm>
            <a:off x="1150938" y="692150"/>
            <a:ext cx="4556125" cy="3416300"/>
          </a:xfrm>
          <a:ln/>
        </p:spPr>
      </p:sp>
      <p:sp>
        <p:nvSpPr>
          <p:cNvPr id="184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184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7A278AA7-F46D-4FCE-B023-B82B1E5EF65B}" type="slidenum">
              <a:rPr lang="en-US" altLang="zh-CN" sz="1000" smtClean="0">
                <a:latin typeface="Times New Roman" panose="02020603050405020304" pitchFamily="18" charset="0"/>
              </a:rPr>
              <a:pPr>
                <a:spcBef>
                  <a:spcPct val="0"/>
                </a:spcBef>
              </a:pPr>
              <a:t>15</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26622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xfrm>
            <a:off x="1150938" y="692150"/>
            <a:ext cx="4556125" cy="3416300"/>
          </a:xfrm>
          <a:ln/>
        </p:spPr>
      </p:sp>
      <p:sp>
        <p:nvSpPr>
          <p:cNvPr id="225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2253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46E2D877-1A63-4CFD-B17C-92C009BFFF3A}" type="slidenum">
              <a:rPr lang="en-US" altLang="zh-CN" sz="1000" smtClean="0">
                <a:latin typeface="Times New Roman" panose="02020603050405020304" pitchFamily="18" charset="0"/>
              </a:rPr>
              <a:pPr>
                <a:spcBef>
                  <a:spcPct val="0"/>
                </a:spcBef>
              </a:pPr>
              <a:t>16</a:t>
            </a:fld>
            <a:endParaRPr lang="en-US" altLang="zh-CN" sz="1000">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1150938" y="692150"/>
            <a:ext cx="4556125" cy="3416300"/>
          </a:xfrm>
          <a:ln/>
        </p:spPr>
      </p:sp>
      <p:sp>
        <p:nvSpPr>
          <p:cNvPr id="245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245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9752C7C2-10FF-46F8-A3AB-9F73CF8BB139}" type="slidenum">
              <a:rPr lang="en-US" altLang="zh-CN" sz="1000" smtClean="0">
                <a:latin typeface="Times New Roman" panose="02020603050405020304" pitchFamily="18" charset="0"/>
              </a:rPr>
              <a:pPr>
                <a:spcBef>
                  <a:spcPct val="0"/>
                </a:spcBef>
              </a:pPr>
              <a:t>17</a:t>
            </a:fld>
            <a:endParaRPr lang="en-US" altLang="zh-CN" sz="1000">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18</a:t>
            </a:fld>
            <a:endParaRPr lang="en-US" altLang="zh-CN" sz="1000">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19</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29024101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20</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9308345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23</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1429318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a:xfrm>
            <a:off x="1150938" y="692150"/>
            <a:ext cx="4556125" cy="3416300"/>
          </a:xfrm>
          <a:ln/>
        </p:spPr>
      </p:sp>
      <p:sp>
        <p:nvSpPr>
          <p:cNvPr id="921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922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C133B704-49DF-40BB-BC44-A375D463A517}" type="slidenum">
              <a:rPr lang="en-US" altLang="zh-CN" sz="1000" smtClean="0">
                <a:latin typeface="Times New Roman" panose="02020603050405020304" pitchFamily="18" charset="0"/>
              </a:rPr>
              <a:pPr>
                <a:spcBef>
                  <a:spcPct val="0"/>
                </a:spcBef>
              </a:pPr>
              <a:t>3</a:t>
            </a:fld>
            <a:endParaRPr lang="en-US" altLang="zh-CN" sz="1000">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24</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33140924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25</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3549926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26</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13963247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27</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39396865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28</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8971011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29</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11986110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30</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3578961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a:xfrm>
            <a:off x="1150938" y="692150"/>
            <a:ext cx="4556125" cy="3416300"/>
          </a:xfrm>
          <a:ln/>
        </p:spPr>
      </p:sp>
      <p:sp>
        <p:nvSpPr>
          <p:cNvPr id="122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229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38EBB749-A393-4CC2-AB33-92BAEDDE84AC}" type="slidenum">
              <a:rPr lang="en-US" altLang="zh-CN" sz="1000" smtClean="0">
                <a:latin typeface="Times New Roman" panose="02020603050405020304" pitchFamily="18" charset="0"/>
              </a:rPr>
              <a:pPr>
                <a:spcBef>
                  <a:spcPct val="0"/>
                </a:spcBef>
              </a:pPr>
              <a:t>5</a:t>
            </a:fld>
            <a:endParaRPr lang="en-US" altLang="zh-CN" sz="1000">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a:xfrm>
            <a:off x="1150938" y="692150"/>
            <a:ext cx="4556125" cy="3416300"/>
          </a:xfrm>
          <a:ln/>
        </p:spPr>
      </p:sp>
      <p:sp>
        <p:nvSpPr>
          <p:cNvPr id="143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43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0B5D31D-DAC2-47D1-A5A2-3F2F12B4BEB7}" type="slidenum">
              <a:rPr lang="en-US" altLang="zh-CN" sz="1000" smtClean="0">
                <a:latin typeface="Times New Roman" panose="02020603050405020304" pitchFamily="18" charset="0"/>
              </a:rPr>
              <a:pPr>
                <a:spcBef>
                  <a:spcPct val="0"/>
                </a:spcBef>
              </a:pPr>
              <a:t>6</a:t>
            </a:fld>
            <a:endParaRPr lang="en-US" altLang="zh-CN" sz="1000">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xfrm>
            <a:off x="1150938" y="692150"/>
            <a:ext cx="4556125" cy="3416300"/>
          </a:xfrm>
          <a:ln/>
        </p:spPr>
      </p:sp>
      <p:sp>
        <p:nvSpPr>
          <p:cNvPr id="163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1638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9773DA0A-FD95-4868-805C-482C6280E915}" type="slidenum">
              <a:rPr lang="en-US" altLang="zh-CN" sz="1000" smtClean="0">
                <a:latin typeface="Times New Roman" panose="02020603050405020304" pitchFamily="18" charset="0"/>
              </a:rPr>
              <a:pPr>
                <a:spcBef>
                  <a:spcPct val="0"/>
                </a:spcBef>
              </a:pPr>
              <a:t>7</a:t>
            </a:fld>
            <a:endParaRPr lang="en-US" altLang="zh-CN" sz="1000">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xfrm>
            <a:off x="1150938" y="692150"/>
            <a:ext cx="4556125" cy="3416300"/>
          </a:xfrm>
          <a:ln/>
        </p:spPr>
      </p:sp>
      <p:sp>
        <p:nvSpPr>
          <p:cNvPr id="163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1638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9773DA0A-FD95-4868-805C-482C6280E915}" type="slidenum">
              <a:rPr lang="en-US" altLang="zh-CN" sz="1000" smtClean="0">
                <a:latin typeface="Times New Roman" panose="02020603050405020304" pitchFamily="18" charset="0"/>
              </a:rPr>
              <a:pPr>
                <a:spcBef>
                  <a:spcPct val="0"/>
                </a:spcBef>
              </a:pPr>
              <a:t>8</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3431913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xfrm>
            <a:off x="1150938" y="692150"/>
            <a:ext cx="4556125" cy="3416300"/>
          </a:xfrm>
          <a:ln/>
        </p:spPr>
      </p:sp>
      <p:sp>
        <p:nvSpPr>
          <p:cNvPr id="184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84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7A278AA7-F46D-4FCE-B023-B82B1E5EF65B}" type="slidenum">
              <a:rPr lang="en-US" altLang="zh-CN" sz="1000" smtClean="0">
                <a:latin typeface="Times New Roman" panose="02020603050405020304" pitchFamily="18" charset="0"/>
              </a:rPr>
              <a:pPr>
                <a:spcBef>
                  <a:spcPct val="0"/>
                </a:spcBef>
              </a:pPr>
              <a:t>9</a:t>
            </a:fld>
            <a:endParaRPr lang="en-US" altLang="zh-CN" sz="1000">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xfrm>
            <a:off x="1150938" y="692150"/>
            <a:ext cx="4556125" cy="3416300"/>
          </a:xfrm>
          <a:ln/>
        </p:spPr>
      </p:sp>
      <p:sp>
        <p:nvSpPr>
          <p:cNvPr id="184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84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7A278AA7-F46D-4FCE-B023-B82B1E5EF65B}" type="slidenum">
              <a:rPr lang="en-US" altLang="zh-CN" sz="1000" smtClean="0">
                <a:latin typeface="Times New Roman" panose="02020603050405020304" pitchFamily="18" charset="0"/>
              </a:rPr>
              <a:pPr>
                <a:spcBef>
                  <a:spcPct val="0"/>
                </a:spcBef>
              </a:pPr>
              <a:t>10</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33696536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xfrm>
            <a:off x="1150938" y="692150"/>
            <a:ext cx="4556125" cy="3416300"/>
          </a:xfrm>
          <a:ln/>
        </p:spPr>
      </p:sp>
      <p:sp>
        <p:nvSpPr>
          <p:cNvPr id="184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84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7A278AA7-F46D-4FCE-B023-B82B1E5EF65B}" type="slidenum">
              <a:rPr lang="en-US" altLang="zh-CN" sz="1000" smtClean="0">
                <a:latin typeface="Times New Roman" panose="02020603050405020304" pitchFamily="18" charset="0"/>
              </a:rPr>
              <a:pPr>
                <a:spcBef>
                  <a:spcPct val="0"/>
                </a:spcBef>
              </a:pPr>
              <a:t>11</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21612086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浅图"/>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75" y="573088"/>
            <a:ext cx="9115425" cy="6278562"/>
          </a:xfrm>
          <a:prstGeom prst="rect">
            <a:avLst/>
          </a:prstGeom>
          <a:solidFill>
            <a:schemeClr val="tx2"/>
          </a:solidFill>
          <a:ln w="9525">
            <a:solidFill>
              <a:srgbClr val="B2B2B2"/>
            </a:solidFill>
            <a:miter lim="800000"/>
            <a:headEnd/>
            <a:tailEnd/>
          </a:ln>
        </p:spPr>
      </p:pic>
      <p:pic>
        <p:nvPicPr>
          <p:cNvPr id="5" name="图片 9"/>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513513" y="0"/>
            <a:ext cx="24685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7" name="Rectangle 5"/>
          <p:cNvSpPr>
            <a:spLocks noGrp="1" noChangeArrowheads="1"/>
          </p:cNvSpPr>
          <p:nvPr>
            <p:ph type="ctrTitle"/>
          </p:nvPr>
        </p:nvSpPr>
        <p:spPr>
          <a:xfrm>
            <a:off x="457200" y="1828800"/>
            <a:ext cx="8305800" cy="736600"/>
          </a:xfrm>
          <a:ln>
            <a:noFill/>
          </a:ln>
        </p:spPr>
        <p:txBody>
          <a:bodyPr wrap="square" lIns="91440" rIns="91440" anchor="b"/>
          <a:lstStyle>
            <a:lvl1pPr algn="ctr">
              <a:defRPr kumimoji="1" sz="4400">
                <a:latin typeface="Arial Narrow" pitchFamily="34" charset="0"/>
              </a:defRPr>
            </a:lvl1pPr>
          </a:lstStyle>
          <a:p>
            <a:r>
              <a:rPr lang="zh-CN" altLang="en-US"/>
              <a:t>单击此处编辑母版标题样式</a:t>
            </a:r>
          </a:p>
        </p:txBody>
      </p:sp>
      <p:sp>
        <p:nvSpPr>
          <p:cNvPr id="79878" name="Rectangle 6"/>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6" name="Rectangle 7"/>
          <p:cNvSpPr>
            <a:spLocks noGrp="1" noChangeArrowheads="1"/>
          </p:cNvSpPr>
          <p:nvPr>
            <p:ph type="dt" sz="half" idx="10"/>
          </p:nvPr>
        </p:nvSpPr>
        <p:spPr>
          <a:xfrm>
            <a:off x="990600" y="6248400"/>
            <a:ext cx="1905000" cy="457200"/>
          </a:xfrm>
        </p:spPr>
        <p:txBody>
          <a:bodyPr anchor="b"/>
          <a:lstStyle>
            <a:lvl1pPr>
              <a:defRPr kumimoji="0">
                <a:solidFill>
                  <a:schemeClr val="bg2"/>
                </a:solidFill>
                <a:latin typeface="Tahoma" pitchFamily="34" charset="0"/>
              </a:defRPr>
            </a:lvl1pPr>
          </a:lstStyle>
          <a:p>
            <a:pPr>
              <a:defRPr/>
            </a:pPr>
            <a:endParaRPr lang="en-US" altLang="zh-CN"/>
          </a:p>
        </p:txBody>
      </p:sp>
      <p:sp>
        <p:nvSpPr>
          <p:cNvPr id="7" name="Rectangle 8"/>
          <p:cNvSpPr>
            <a:spLocks noGrp="1" noChangeArrowheads="1"/>
          </p:cNvSpPr>
          <p:nvPr>
            <p:ph type="ftr" sz="quarter" idx="11"/>
          </p:nvPr>
        </p:nvSpPr>
        <p:spPr>
          <a:xfrm>
            <a:off x="3429000" y="6248400"/>
            <a:ext cx="2895600" cy="457200"/>
          </a:xfrm>
        </p:spPr>
        <p:txBody>
          <a:bodyPr anchor="b"/>
          <a:lstStyle>
            <a:lvl1pPr>
              <a:defRPr kumimoji="0">
                <a:solidFill>
                  <a:schemeClr val="bg2"/>
                </a:solidFill>
                <a:latin typeface="Tahoma" pitchFamily="34" charset="0"/>
              </a:defRPr>
            </a:lvl1pPr>
          </a:lstStyle>
          <a:p>
            <a:pPr>
              <a:defRPr/>
            </a:pPr>
            <a:endParaRPr lang="en-US" altLang="zh-CN"/>
          </a:p>
        </p:txBody>
      </p:sp>
      <p:sp>
        <p:nvSpPr>
          <p:cNvPr id="8" name="Rectangle 9"/>
          <p:cNvSpPr>
            <a:spLocks noGrp="1" noChangeArrowheads="1"/>
          </p:cNvSpPr>
          <p:nvPr>
            <p:ph type="sldNum" sz="quarter" idx="12"/>
          </p:nvPr>
        </p:nvSpPr>
        <p:spPr>
          <a:xfrm>
            <a:off x="6858000" y="6248400"/>
            <a:ext cx="1905000" cy="457200"/>
          </a:xfrm>
        </p:spPr>
        <p:txBody>
          <a:bodyPr anchor="b"/>
          <a:lstStyle>
            <a:lvl1pPr>
              <a:defRPr kumimoji="0">
                <a:solidFill>
                  <a:schemeClr val="bg2"/>
                </a:solidFill>
                <a:latin typeface="Tahoma" panose="020B0604030504040204" pitchFamily="34" charset="0"/>
              </a:defRPr>
            </a:lvl1pPr>
          </a:lstStyle>
          <a:p>
            <a:pPr>
              <a:defRPr/>
            </a:pPr>
            <a:fld id="{96661260-BAD6-4C7A-B51E-2D81A201088B}" type="slidenum">
              <a:rPr lang="en-US" altLang="zh-CN"/>
              <a:pPr>
                <a:defRPr/>
              </a:pPr>
              <a:t>‹#›</a:t>
            </a:fld>
            <a:endParaRPr lang="en-US" altLang="zh-CN"/>
          </a:p>
        </p:txBody>
      </p:sp>
    </p:spTree>
    <p:extLst>
      <p:ext uri="{BB962C8B-B14F-4D97-AF65-F5344CB8AC3E}">
        <p14:creationId xmlns:p14="http://schemas.microsoft.com/office/powerpoint/2010/main" val="2477869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fld id="{58534D34-3E2B-433D-A2AF-A0B1BF357C84}" type="slidenum">
              <a:rPr lang="en-US" altLang="zh-CN"/>
              <a:pPr>
                <a:defRPr/>
              </a:pPr>
              <a:t>‹#›</a:t>
            </a:fld>
            <a:endParaRPr lang="en-US" altLang="zh-CN"/>
          </a:p>
        </p:txBody>
      </p:sp>
    </p:spTree>
    <p:extLst>
      <p:ext uri="{BB962C8B-B14F-4D97-AF65-F5344CB8AC3E}">
        <p14:creationId xmlns:p14="http://schemas.microsoft.com/office/powerpoint/2010/main" val="161842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343650" y="539750"/>
            <a:ext cx="2114550" cy="55499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539750"/>
            <a:ext cx="6191250" cy="55499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fld id="{0C27F16C-5773-4170-9FC6-05285B57A838}" type="slidenum">
              <a:rPr lang="en-US" altLang="zh-CN"/>
              <a:pPr>
                <a:defRPr/>
              </a:pPr>
              <a:t>‹#›</a:t>
            </a:fld>
            <a:endParaRPr lang="en-US" altLang="zh-CN"/>
          </a:p>
        </p:txBody>
      </p:sp>
    </p:spTree>
    <p:extLst>
      <p:ext uri="{BB962C8B-B14F-4D97-AF65-F5344CB8AC3E}">
        <p14:creationId xmlns:p14="http://schemas.microsoft.com/office/powerpoint/2010/main" val="39670533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539750"/>
            <a:ext cx="4851400" cy="528638"/>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746250"/>
            <a:ext cx="3810000" cy="4343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46250"/>
            <a:ext cx="3810000" cy="4343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fld id="{ED051085-F99B-49C2-A084-E942FB243A03}" type="slidenum">
              <a:rPr lang="en-US" altLang="zh-CN"/>
              <a:pPr>
                <a:defRPr/>
              </a:pPr>
              <a:t>‹#›</a:t>
            </a:fld>
            <a:endParaRPr lang="en-US" altLang="zh-CN"/>
          </a:p>
        </p:txBody>
      </p:sp>
    </p:spTree>
    <p:extLst>
      <p:ext uri="{BB962C8B-B14F-4D97-AF65-F5344CB8AC3E}">
        <p14:creationId xmlns:p14="http://schemas.microsoft.com/office/powerpoint/2010/main" val="19713810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0" y="539750"/>
            <a:ext cx="4851400" cy="528638"/>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746250"/>
            <a:ext cx="3810000" cy="4343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746250"/>
            <a:ext cx="3810000" cy="2095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94150"/>
            <a:ext cx="3810000" cy="2095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9"/>
          <p:cNvSpPr>
            <a:spLocks noGrp="1" noChangeArrowheads="1"/>
          </p:cNvSpPr>
          <p:nvPr>
            <p:ph type="sldNum" sz="quarter" idx="12"/>
          </p:nvPr>
        </p:nvSpPr>
        <p:spPr>
          <a:ln/>
        </p:spPr>
        <p:txBody>
          <a:bodyPr/>
          <a:lstStyle>
            <a:lvl1pPr>
              <a:defRPr/>
            </a:lvl1pPr>
          </a:lstStyle>
          <a:p>
            <a:pPr>
              <a:defRPr/>
            </a:pPr>
            <a:fld id="{716821ED-0249-4AEE-94BB-C4658FDE27AD}" type="slidenum">
              <a:rPr lang="en-US" altLang="zh-CN"/>
              <a:pPr>
                <a:defRPr/>
              </a:pPr>
              <a:t>‹#›</a:t>
            </a:fld>
            <a:endParaRPr lang="en-US" altLang="zh-CN"/>
          </a:p>
        </p:txBody>
      </p:sp>
    </p:spTree>
    <p:extLst>
      <p:ext uri="{BB962C8B-B14F-4D97-AF65-F5344CB8AC3E}">
        <p14:creationId xmlns:p14="http://schemas.microsoft.com/office/powerpoint/2010/main" val="28411805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0" y="539750"/>
            <a:ext cx="4851400" cy="528638"/>
          </a:xfrm>
        </p:spPr>
        <p:txBody>
          <a:bodyPr/>
          <a:lstStyle/>
          <a:p>
            <a:r>
              <a:rPr lang="zh-CN" altLang="en-US"/>
              <a:t>单击此处编辑母版标题样式</a:t>
            </a:r>
          </a:p>
        </p:txBody>
      </p:sp>
      <p:sp>
        <p:nvSpPr>
          <p:cNvPr id="3" name="内容占位符 2"/>
          <p:cNvSpPr>
            <a:spLocks noGrp="1"/>
          </p:cNvSpPr>
          <p:nvPr>
            <p:ph sz="quarter" idx="1"/>
          </p:nvPr>
        </p:nvSpPr>
        <p:spPr>
          <a:xfrm>
            <a:off x="685800" y="1746250"/>
            <a:ext cx="3810000" cy="2095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746250"/>
            <a:ext cx="3810000" cy="2095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85800" y="3994150"/>
            <a:ext cx="3810000" cy="2095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3994150"/>
            <a:ext cx="3810000" cy="2095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9"/>
          <p:cNvSpPr>
            <a:spLocks noGrp="1" noChangeArrowheads="1"/>
          </p:cNvSpPr>
          <p:nvPr>
            <p:ph type="sldNum" sz="quarter" idx="12"/>
          </p:nvPr>
        </p:nvSpPr>
        <p:spPr>
          <a:ln/>
        </p:spPr>
        <p:txBody>
          <a:bodyPr/>
          <a:lstStyle>
            <a:lvl1pPr>
              <a:defRPr/>
            </a:lvl1pPr>
          </a:lstStyle>
          <a:p>
            <a:pPr>
              <a:defRPr/>
            </a:pPr>
            <a:fld id="{116474E1-97DF-4ACC-8E4B-A59EB20DAB60}" type="slidenum">
              <a:rPr lang="en-US" altLang="zh-CN"/>
              <a:pPr>
                <a:defRPr/>
              </a:pPr>
              <a:t>‹#›</a:t>
            </a:fld>
            <a:endParaRPr lang="en-US" altLang="zh-CN"/>
          </a:p>
        </p:txBody>
      </p:sp>
    </p:spTree>
    <p:extLst>
      <p:ext uri="{BB962C8B-B14F-4D97-AF65-F5344CB8AC3E}">
        <p14:creationId xmlns:p14="http://schemas.microsoft.com/office/powerpoint/2010/main" val="3088238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fld id="{4E3568F1-69EC-4044-8323-C77F63F88593}" type="slidenum">
              <a:rPr lang="en-US" altLang="zh-CN"/>
              <a:pPr>
                <a:defRPr/>
              </a:pPr>
              <a:t>‹#›</a:t>
            </a:fld>
            <a:endParaRPr lang="en-US" altLang="zh-CN"/>
          </a:p>
        </p:txBody>
      </p:sp>
    </p:spTree>
    <p:extLst>
      <p:ext uri="{BB962C8B-B14F-4D97-AF65-F5344CB8AC3E}">
        <p14:creationId xmlns:p14="http://schemas.microsoft.com/office/powerpoint/2010/main" val="314757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fld id="{DF05CA94-1594-49AD-AAC6-A8E860E24D39}" type="slidenum">
              <a:rPr lang="en-US" altLang="zh-CN"/>
              <a:pPr>
                <a:defRPr/>
              </a:pPr>
              <a:t>‹#›</a:t>
            </a:fld>
            <a:endParaRPr lang="en-US" altLang="zh-CN"/>
          </a:p>
        </p:txBody>
      </p:sp>
    </p:spTree>
    <p:extLst>
      <p:ext uri="{BB962C8B-B14F-4D97-AF65-F5344CB8AC3E}">
        <p14:creationId xmlns:p14="http://schemas.microsoft.com/office/powerpoint/2010/main" val="2441144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746250"/>
            <a:ext cx="38100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46250"/>
            <a:ext cx="38100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fld id="{43C55D75-D948-4782-AB49-0303EE4B27B9}" type="slidenum">
              <a:rPr lang="en-US" altLang="zh-CN"/>
              <a:pPr>
                <a:defRPr/>
              </a:pPr>
              <a:t>‹#›</a:t>
            </a:fld>
            <a:endParaRPr lang="en-US" altLang="zh-CN"/>
          </a:p>
        </p:txBody>
      </p:sp>
    </p:spTree>
    <p:extLst>
      <p:ext uri="{BB962C8B-B14F-4D97-AF65-F5344CB8AC3E}">
        <p14:creationId xmlns:p14="http://schemas.microsoft.com/office/powerpoint/2010/main" val="1160875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9"/>
          <p:cNvSpPr>
            <a:spLocks noGrp="1" noChangeArrowheads="1"/>
          </p:cNvSpPr>
          <p:nvPr>
            <p:ph type="sldNum" sz="quarter" idx="12"/>
          </p:nvPr>
        </p:nvSpPr>
        <p:spPr>
          <a:ln/>
        </p:spPr>
        <p:txBody>
          <a:bodyPr/>
          <a:lstStyle>
            <a:lvl1pPr>
              <a:defRPr/>
            </a:lvl1pPr>
          </a:lstStyle>
          <a:p>
            <a:pPr>
              <a:defRPr/>
            </a:pPr>
            <a:fld id="{AF929069-F25E-4FE1-A5B4-FFC0AE3E50E5}" type="slidenum">
              <a:rPr lang="en-US" altLang="zh-CN"/>
              <a:pPr>
                <a:defRPr/>
              </a:pPr>
              <a:t>‹#›</a:t>
            </a:fld>
            <a:endParaRPr lang="en-US" altLang="zh-CN"/>
          </a:p>
        </p:txBody>
      </p:sp>
    </p:spTree>
    <p:extLst>
      <p:ext uri="{BB962C8B-B14F-4D97-AF65-F5344CB8AC3E}">
        <p14:creationId xmlns:p14="http://schemas.microsoft.com/office/powerpoint/2010/main" val="1404526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9"/>
          <p:cNvSpPr>
            <a:spLocks noGrp="1" noChangeArrowheads="1"/>
          </p:cNvSpPr>
          <p:nvPr>
            <p:ph type="sldNum" sz="quarter" idx="12"/>
          </p:nvPr>
        </p:nvSpPr>
        <p:spPr>
          <a:ln/>
        </p:spPr>
        <p:txBody>
          <a:bodyPr/>
          <a:lstStyle>
            <a:lvl1pPr>
              <a:defRPr/>
            </a:lvl1pPr>
          </a:lstStyle>
          <a:p>
            <a:pPr>
              <a:defRPr/>
            </a:pPr>
            <a:fld id="{D00F2BE0-EFCF-4F33-9148-643719399465}" type="slidenum">
              <a:rPr lang="en-US" altLang="zh-CN"/>
              <a:pPr>
                <a:defRPr/>
              </a:pPr>
              <a:t>‹#›</a:t>
            </a:fld>
            <a:endParaRPr lang="en-US" altLang="zh-CN"/>
          </a:p>
        </p:txBody>
      </p:sp>
    </p:spTree>
    <p:extLst>
      <p:ext uri="{BB962C8B-B14F-4D97-AF65-F5344CB8AC3E}">
        <p14:creationId xmlns:p14="http://schemas.microsoft.com/office/powerpoint/2010/main" val="2079105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9"/>
          <p:cNvSpPr>
            <a:spLocks noGrp="1" noChangeArrowheads="1"/>
          </p:cNvSpPr>
          <p:nvPr>
            <p:ph type="sldNum" sz="quarter" idx="12"/>
          </p:nvPr>
        </p:nvSpPr>
        <p:spPr>
          <a:ln/>
        </p:spPr>
        <p:txBody>
          <a:bodyPr/>
          <a:lstStyle>
            <a:lvl1pPr>
              <a:defRPr/>
            </a:lvl1pPr>
          </a:lstStyle>
          <a:p>
            <a:pPr>
              <a:defRPr/>
            </a:pPr>
            <a:fld id="{49475F4A-78C6-4BD7-81ED-048297716A12}" type="slidenum">
              <a:rPr lang="en-US" altLang="zh-CN"/>
              <a:pPr>
                <a:defRPr/>
              </a:pPr>
              <a:t>‹#›</a:t>
            </a:fld>
            <a:endParaRPr lang="en-US" altLang="zh-CN"/>
          </a:p>
        </p:txBody>
      </p:sp>
    </p:spTree>
    <p:extLst>
      <p:ext uri="{BB962C8B-B14F-4D97-AF65-F5344CB8AC3E}">
        <p14:creationId xmlns:p14="http://schemas.microsoft.com/office/powerpoint/2010/main" val="1079418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fld id="{3AD1CB23-FA98-44B0-B506-0F6969E63703}" type="slidenum">
              <a:rPr lang="en-US" altLang="zh-CN"/>
              <a:pPr>
                <a:defRPr/>
              </a:pPr>
              <a:t>‹#›</a:t>
            </a:fld>
            <a:endParaRPr lang="en-US" altLang="zh-CN"/>
          </a:p>
        </p:txBody>
      </p:sp>
    </p:spTree>
    <p:extLst>
      <p:ext uri="{BB962C8B-B14F-4D97-AF65-F5344CB8AC3E}">
        <p14:creationId xmlns:p14="http://schemas.microsoft.com/office/powerpoint/2010/main" val="3876305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fld id="{D5CEB39F-4581-4BD2-87AF-501641D25E49}" type="slidenum">
              <a:rPr lang="en-US" altLang="zh-CN"/>
              <a:pPr>
                <a:defRPr/>
              </a:pPr>
              <a:t>‹#›</a:t>
            </a:fld>
            <a:endParaRPr lang="en-US" altLang="zh-CN"/>
          </a:p>
        </p:txBody>
      </p:sp>
    </p:spTree>
    <p:extLst>
      <p:ext uri="{BB962C8B-B14F-4D97-AF65-F5344CB8AC3E}">
        <p14:creationId xmlns:p14="http://schemas.microsoft.com/office/powerpoint/2010/main" val="4035558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浅图"/>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875" y="549275"/>
            <a:ext cx="9115425" cy="6302375"/>
          </a:xfrm>
          <a:prstGeom prst="rect">
            <a:avLst/>
          </a:prstGeom>
          <a:solidFill>
            <a:schemeClr val="accent1"/>
          </a:solidFill>
          <a:ln w="9525">
            <a:solidFill>
              <a:srgbClr val="B2B2B2"/>
            </a:solidFill>
            <a:miter lim="800000"/>
            <a:headEnd/>
            <a:tailEnd/>
          </a:ln>
        </p:spPr>
      </p:pic>
      <p:sp>
        <p:nvSpPr>
          <p:cNvPr id="78855" name="Rectangle 7"/>
          <p:cNvSpPr>
            <a:spLocks noGrp="1" noChangeArrowheads="1"/>
          </p:cNvSpPr>
          <p:nvPr>
            <p:ph type="dt" sz="half" idx="2"/>
          </p:nvPr>
        </p:nvSpPr>
        <p:spPr bwMode="auto">
          <a:xfrm>
            <a:off x="685800" y="624205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400" b="0">
                <a:solidFill>
                  <a:schemeClr val="tx1"/>
                </a:solidFill>
                <a:effectLst/>
                <a:latin typeface="+mn-lt"/>
                <a:ea typeface="宋体" pitchFamily="2" charset="-122"/>
              </a:defRPr>
            </a:lvl1pPr>
          </a:lstStyle>
          <a:p>
            <a:pPr>
              <a:defRPr/>
            </a:pPr>
            <a:endParaRPr lang="en-US" altLang="zh-CN"/>
          </a:p>
        </p:txBody>
      </p:sp>
      <p:sp>
        <p:nvSpPr>
          <p:cNvPr id="78856" name="Rectangle 8"/>
          <p:cNvSpPr>
            <a:spLocks noGrp="1" noChangeArrowheads="1"/>
          </p:cNvSpPr>
          <p:nvPr>
            <p:ph type="ftr" sz="quarter" idx="3"/>
          </p:nvPr>
        </p:nvSpPr>
        <p:spPr bwMode="auto">
          <a:xfrm>
            <a:off x="3124200" y="624205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0">
                <a:solidFill>
                  <a:schemeClr val="tx1"/>
                </a:solidFill>
                <a:effectLst/>
                <a:latin typeface="+mn-lt"/>
                <a:ea typeface="宋体" pitchFamily="2" charset="-122"/>
              </a:defRPr>
            </a:lvl1pPr>
          </a:lstStyle>
          <a:p>
            <a:pPr>
              <a:defRPr/>
            </a:pPr>
            <a:endParaRPr lang="en-US" altLang="zh-CN"/>
          </a:p>
        </p:txBody>
      </p:sp>
      <p:sp>
        <p:nvSpPr>
          <p:cNvPr id="78857" name="Rectangle 9"/>
          <p:cNvSpPr>
            <a:spLocks noGrp="1" noChangeArrowheads="1"/>
          </p:cNvSpPr>
          <p:nvPr>
            <p:ph type="sldNum" sz="quarter" idx="4"/>
          </p:nvPr>
        </p:nvSpPr>
        <p:spPr bwMode="auto">
          <a:xfrm>
            <a:off x="6553200" y="624205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0">
                <a:solidFill>
                  <a:srgbClr val="0000CC"/>
                </a:solidFill>
                <a:latin typeface="Times New Roman" panose="02020603050405020304" pitchFamily="18" charset="0"/>
                <a:ea typeface="宋体" panose="02010600030101010101" pitchFamily="2" charset="-122"/>
              </a:defRPr>
            </a:lvl1pPr>
          </a:lstStyle>
          <a:p>
            <a:pPr>
              <a:defRPr/>
            </a:pPr>
            <a:fld id="{6F41C399-74B8-4EDA-8A4D-316E32B9EB5D}" type="slidenum">
              <a:rPr lang="en-US" altLang="zh-CN"/>
              <a:pPr>
                <a:defRPr/>
              </a:pPr>
              <a:t>‹#›</a:t>
            </a:fld>
            <a:endParaRPr lang="en-US" altLang="zh-CN"/>
          </a:p>
        </p:txBody>
      </p:sp>
      <p:sp>
        <p:nvSpPr>
          <p:cNvPr id="1030" name="Rectangle 17"/>
          <p:cNvSpPr>
            <a:spLocks noGrp="1" noChangeArrowheads="1"/>
          </p:cNvSpPr>
          <p:nvPr>
            <p:ph type="body" idx="1"/>
          </p:nvPr>
        </p:nvSpPr>
        <p:spPr bwMode="auto">
          <a:xfrm>
            <a:off x="685800" y="1746250"/>
            <a:ext cx="77724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8853" name="Rectangle 5"/>
          <p:cNvSpPr>
            <a:spLocks noGrp="1" noChangeAspect="1" noChangeArrowheads="1"/>
          </p:cNvSpPr>
          <p:nvPr>
            <p:ph type="title"/>
          </p:nvPr>
        </p:nvSpPr>
        <p:spPr bwMode="auto">
          <a:xfrm>
            <a:off x="0" y="539750"/>
            <a:ext cx="4851400" cy="528638"/>
          </a:xfrm>
          <a:prstGeom prst="rect">
            <a:avLst/>
          </a:prstGeom>
          <a:solidFill>
            <a:srgbClr val="FF6600"/>
          </a:solidFill>
          <a:ln w="9525">
            <a:solidFill>
              <a:srgbClr val="FF6600"/>
            </a:solidFill>
            <a:miter lim="800000"/>
            <a:headEnd/>
            <a:tailEnd/>
          </a:ln>
          <a:effectLst/>
        </p:spPr>
        <p:txBody>
          <a:bodyPr vert="horz" wrap="none" lIns="288000" tIns="45720" rIns="288000" bIns="45720" numCol="1" anchor="ctr" anchorCtr="0" compatLnSpc="1">
            <a:prstTxWarp prst="textNoShape">
              <a:avLst/>
            </a:prstTxWarp>
            <a:spAutoFit/>
          </a:bodyPr>
          <a:lstStyle/>
          <a:p>
            <a:pPr lvl="0"/>
            <a:r>
              <a:rPr lang="zh-CN" altLang="en-US"/>
              <a:t>单击此处编辑母版标题样式</a:t>
            </a:r>
          </a:p>
        </p:txBody>
      </p:sp>
    </p:spTree>
  </p:cSld>
  <p:clrMap bg1="lt1" tx1="dk1" bg2="lt2" tx2="dk2" accent1="accent1" accent2="accent2" accent3="accent3" accent4="accent4" accent5="accent5" accent6="accent6" hlink="hlink" folHlink="folHlink"/>
  <p:sldLayoutIdLst>
    <p:sldLayoutId id="2147483858"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Lst>
  <p:hf hdr="0" ftr="0" dt="0"/>
  <p:txStyles>
    <p:titleStyle>
      <a:lvl1pPr algn="l" rtl="0" eaLnBrk="0" fontAlgn="base" hangingPunct="0">
        <a:spcBef>
          <a:spcPct val="0"/>
        </a:spcBef>
        <a:spcAft>
          <a:spcPct val="0"/>
        </a:spcAft>
        <a:defRPr sz="2800" b="1">
          <a:solidFill>
            <a:srgbClr val="FFFFFF"/>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2800" b="1">
          <a:solidFill>
            <a:srgbClr val="FFFFFF"/>
          </a:solidFill>
          <a:effectLst>
            <a:outerShdw blurRad="38100" dist="38100" dir="2700000" algn="tl">
              <a:srgbClr val="000000"/>
            </a:outerShdw>
          </a:effectLst>
          <a:latin typeface="Times New Roman" pitchFamily="18" charset="0"/>
          <a:ea typeface="黑体" pitchFamily="2" charset="-122"/>
        </a:defRPr>
      </a:lvl2pPr>
      <a:lvl3pPr algn="l" rtl="0" eaLnBrk="0" fontAlgn="base" hangingPunct="0">
        <a:spcBef>
          <a:spcPct val="0"/>
        </a:spcBef>
        <a:spcAft>
          <a:spcPct val="0"/>
        </a:spcAft>
        <a:defRPr sz="2800" b="1">
          <a:solidFill>
            <a:srgbClr val="FFFFFF"/>
          </a:solidFill>
          <a:effectLst>
            <a:outerShdw blurRad="38100" dist="38100" dir="2700000" algn="tl">
              <a:srgbClr val="000000"/>
            </a:outerShdw>
          </a:effectLst>
          <a:latin typeface="Times New Roman" pitchFamily="18" charset="0"/>
          <a:ea typeface="黑体" pitchFamily="2" charset="-122"/>
        </a:defRPr>
      </a:lvl3pPr>
      <a:lvl4pPr algn="l" rtl="0" eaLnBrk="0" fontAlgn="base" hangingPunct="0">
        <a:spcBef>
          <a:spcPct val="0"/>
        </a:spcBef>
        <a:spcAft>
          <a:spcPct val="0"/>
        </a:spcAft>
        <a:defRPr sz="2800" b="1">
          <a:solidFill>
            <a:srgbClr val="FFFFFF"/>
          </a:solidFill>
          <a:effectLst>
            <a:outerShdw blurRad="38100" dist="38100" dir="2700000" algn="tl">
              <a:srgbClr val="000000"/>
            </a:outerShdw>
          </a:effectLst>
          <a:latin typeface="Times New Roman" pitchFamily="18" charset="0"/>
          <a:ea typeface="黑体" pitchFamily="2" charset="-122"/>
        </a:defRPr>
      </a:lvl4pPr>
      <a:lvl5pPr algn="l" rtl="0" eaLnBrk="0" fontAlgn="base" hangingPunct="0">
        <a:spcBef>
          <a:spcPct val="0"/>
        </a:spcBef>
        <a:spcAft>
          <a:spcPct val="0"/>
        </a:spcAft>
        <a:defRPr sz="2800" b="1">
          <a:solidFill>
            <a:srgbClr val="FFFFFF"/>
          </a:solidFill>
          <a:effectLst>
            <a:outerShdw blurRad="38100" dist="38100" dir="2700000" algn="tl">
              <a:srgbClr val="000000"/>
            </a:outerShdw>
          </a:effectLst>
          <a:latin typeface="Times New Roman" pitchFamily="18" charset="0"/>
          <a:ea typeface="黑体" pitchFamily="2" charset="-122"/>
        </a:defRPr>
      </a:lvl5pPr>
      <a:lvl6pPr marL="457200" algn="l" rtl="0" fontAlgn="base">
        <a:spcBef>
          <a:spcPct val="0"/>
        </a:spcBef>
        <a:spcAft>
          <a:spcPct val="0"/>
        </a:spcAft>
        <a:defRPr sz="2800" b="1">
          <a:solidFill>
            <a:srgbClr val="FFFFFF"/>
          </a:solidFill>
          <a:effectLst>
            <a:outerShdw blurRad="38100" dist="38100" dir="2700000" algn="tl">
              <a:srgbClr val="000000"/>
            </a:outerShdw>
          </a:effectLst>
          <a:latin typeface="Times New Roman" pitchFamily="18" charset="0"/>
          <a:ea typeface="黑体" pitchFamily="2" charset="-122"/>
        </a:defRPr>
      </a:lvl6pPr>
      <a:lvl7pPr marL="914400" algn="l" rtl="0" fontAlgn="base">
        <a:spcBef>
          <a:spcPct val="0"/>
        </a:spcBef>
        <a:spcAft>
          <a:spcPct val="0"/>
        </a:spcAft>
        <a:defRPr sz="2800" b="1">
          <a:solidFill>
            <a:srgbClr val="FFFFFF"/>
          </a:solidFill>
          <a:effectLst>
            <a:outerShdw blurRad="38100" dist="38100" dir="2700000" algn="tl">
              <a:srgbClr val="000000"/>
            </a:outerShdw>
          </a:effectLst>
          <a:latin typeface="Times New Roman" pitchFamily="18" charset="0"/>
          <a:ea typeface="黑体" pitchFamily="2" charset="-122"/>
        </a:defRPr>
      </a:lvl7pPr>
      <a:lvl8pPr marL="1371600" algn="l" rtl="0" fontAlgn="base">
        <a:spcBef>
          <a:spcPct val="0"/>
        </a:spcBef>
        <a:spcAft>
          <a:spcPct val="0"/>
        </a:spcAft>
        <a:defRPr sz="2800" b="1">
          <a:solidFill>
            <a:srgbClr val="FFFFFF"/>
          </a:solidFill>
          <a:effectLst>
            <a:outerShdw blurRad="38100" dist="38100" dir="2700000" algn="tl">
              <a:srgbClr val="000000"/>
            </a:outerShdw>
          </a:effectLst>
          <a:latin typeface="Times New Roman" pitchFamily="18" charset="0"/>
          <a:ea typeface="黑体" pitchFamily="2" charset="-122"/>
        </a:defRPr>
      </a:lvl8pPr>
      <a:lvl9pPr marL="1828800" algn="l" rtl="0" fontAlgn="base">
        <a:spcBef>
          <a:spcPct val="0"/>
        </a:spcBef>
        <a:spcAft>
          <a:spcPct val="0"/>
        </a:spcAft>
        <a:defRPr sz="2800" b="1">
          <a:solidFill>
            <a:srgbClr val="FFFFFF"/>
          </a:solidFill>
          <a:effectLst>
            <a:outerShdw blurRad="38100" dist="38100" dir="2700000" algn="tl">
              <a:srgbClr val="000000"/>
            </a:outerShdw>
          </a:effectLst>
          <a:latin typeface="Times New Roman" pitchFamily="18" charset="0"/>
          <a:ea typeface="黑体" pitchFamily="2"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
        <a:defRPr kumimoji="1" sz="2800">
          <a:solidFill>
            <a:srgbClr val="000066"/>
          </a:solidFill>
          <a:latin typeface="+mn-lt"/>
          <a:ea typeface="+mn-ea"/>
          <a:cs typeface="+mn-cs"/>
        </a:defRPr>
      </a:lvl1pPr>
      <a:lvl2pPr marL="742950" indent="-285750" algn="l" rtl="0" eaLnBrk="0" fontAlgn="base" hangingPunct="0">
        <a:spcBef>
          <a:spcPct val="20000"/>
        </a:spcBef>
        <a:spcAft>
          <a:spcPct val="0"/>
        </a:spcAft>
        <a:buClr>
          <a:schemeClr val="hlink"/>
        </a:buClr>
        <a:buSzPct val="60000"/>
        <a:buFont typeface="Wingdings" panose="05000000000000000000" pitchFamily="2" charset="2"/>
        <a:buChar char="Ø"/>
        <a:defRPr kumimoji="1" sz="2400">
          <a:solidFill>
            <a:srgbClr val="0000CC"/>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rgbClr val="0000CC"/>
          </a:solidFill>
          <a:latin typeface="+mn-lt"/>
          <a:ea typeface="楷体_GB2312" pitchFamily="49"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8116" name="Rectangle 4"/>
          <p:cNvSpPr>
            <a:spLocks noGrp="1" noChangeArrowheads="1"/>
          </p:cNvSpPr>
          <p:nvPr>
            <p:ph type="ctrTitle"/>
          </p:nvPr>
        </p:nvSpPr>
        <p:spPr>
          <a:xfrm>
            <a:off x="178593" y="915334"/>
            <a:ext cx="8786813" cy="1938992"/>
          </a:xfrm>
        </p:spPr>
        <p:txBody>
          <a:bodyPr/>
          <a:lstStyle/>
          <a:p>
            <a:pPr>
              <a:defRPr/>
            </a:pPr>
            <a:br>
              <a:rPr lang="en-US" altLang="zh-CN" sz="4000" u="sng" dirty="0">
                <a:effectLst/>
              </a:rPr>
            </a:br>
            <a:r>
              <a:rPr lang="zh-CN" altLang="en-US" sz="4000" u="sng" dirty="0">
                <a:effectLst/>
              </a:rPr>
              <a:t>无线网络区块链共识算法研究</a:t>
            </a:r>
            <a:br>
              <a:rPr lang="en-US" altLang="zh-CN" sz="4000" u="sng" dirty="0">
                <a:effectLst/>
              </a:rPr>
            </a:br>
            <a:endParaRPr lang="en-US" altLang="zh-CN" sz="4000" dirty="0">
              <a:latin typeface="黑体" pitchFamily="2" charset="-122"/>
            </a:endParaRPr>
          </a:p>
        </p:txBody>
      </p:sp>
      <p:sp>
        <p:nvSpPr>
          <p:cNvPr id="5123" name="Rectangle 5"/>
          <p:cNvSpPr>
            <a:spLocks noGrp="1" noChangeArrowheads="1"/>
          </p:cNvSpPr>
          <p:nvPr>
            <p:ph type="subTitle" idx="1"/>
          </p:nvPr>
        </p:nvSpPr>
        <p:spPr>
          <a:xfrm>
            <a:off x="0" y="4929188"/>
            <a:ext cx="4824413" cy="1655762"/>
          </a:xfrm>
        </p:spPr>
        <p:txBody>
          <a:bodyPr/>
          <a:lstStyle/>
          <a:p>
            <a:endParaRPr lang="en-US" altLang="zh-CN"/>
          </a:p>
          <a:p>
            <a:endParaRPr lang="en-US" altLang="zh-CN"/>
          </a:p>
        </p:txBody>
      </p:sp>
      <p:sp>
        <p:nvSpPr>
          <p:cNvPr id="8" name="副标题 2"/>
          <p:cNvSpPr txBox="1">
            <a:spLocks/>
          </p:cNvSpPr>
          <p:nvPr/>
        </p:nvSpPr>
        <p:spPr bwMode="auto">
          <a:xfrm>
            <a:off x="1403350" y="3640138"/>
            <a:ext cx="7143750" cy="2159000"/>
          </a:xfrm>
          <a:prstGeom prst="rect">
            <a:avLst/>
          </a:prstGeom>
          <a:noFill/>
          <a:ln w="9525">
            <a:noFill/>
            <a:miter lim="800000"/>
            <a:headEnd/>
            <a:tailEnd/>
          </a:ln>
        </p:spPr>
        <p:txBody>
          <a:bodyPr/>
          <a:lstStyle/>
          <a:p>
            <a:pPr eaLnBrk="1" hangingPunct="1">
              <a:lnSpc>
                <a:spcPts val="3000"/>
              </a:lnSpc>
              <a:spcBef>
                <a:spcPct val="20000"/>
              </a:spcBef>
              <a:buClr>
                <a:schemeClr val="hlink"/>
              </a:buClr>
              <a:buFont typeface="Arial" charset="0"/>
              <a:buNone/>
              <a:defRPr/>
            </a:pPr>
            <a:r>
              <a:rPr lang="zh-CN" altLang="en-US" sz="2800" kern="0" dirty="0">
                <a:solidFill>
                  <a:srgbClr val="000066"/>
                </a:solidFill>
                <a:latin typeface="+mn-ea"/>
                <a:ea typeface="+mn-ea"/>
              </a:rPr>
              <a:t>报 告 人：张利</a:t>
            </a:r>
            <a:endParaRPr lang="en-US" altLang="zh-CN" sz="2800" kern="0" dirty="0">
              <a:solidFill>
                <a:srgbClr val="000066"/>
              </a:solidFill>
              <a:latin typeface="+mn-ea"/>
              <a:ea typeface="+mn-ea"/>
            </a:endParaRPr>
          </a:p>
          <a:p>
            <a:pPr eaLnBrk="1" hangingPunct="1">
              <a:lnSpc>
                <a:spcPct val="90000"/>
              </a:lnSpc>
              <a:spcBef>
                <a:spcPct val="20000"/>
              </a:spcBef>
              <a:buClr>
                <a:schemeClr val="hlink"/>
              </a:buClr>
              <a:buFont typeface="Arial" charset="0"/>
              <a:buNone/>
              <a:defRPr/>
            </a:pPr>
            <a:r>
              <a:rPr lang="zh-CN" altLang="en-US" sz="2800" kern="0" dirty="0">
                <a:solidFill>
                  <a:srgbClr val="000066"/>
                </a:solidFill>
                <a:latin typeface="+mn-ea"/>
                <a:ea typeface="+mn-ea"/>
              </a:rPr>
              <a:t>指导老师：姚郑</a:t>
            </a:r>
            <a:r>
              <a:rPr lang="en-US" altLang="zh-CN" sz="2800" kern="0" dirty="0">
                <a:solidFill>
                  <a:srgbClr val="000066"/>
                </a:solidFill>
                <a:latin typeface="+mn-ea"/>
                <a:ea typeface="+mn-ea"/>
              </a:rPr>
              <a:t>/</a:t>
            </a:r>
            <a:r>
              <a:rPr lang="zh-CN" altLang="en-US" sz="2800" kern="0" dirty="0">
                <a:solidFill>
                  <a:srgbClr val="000066"/>
                </a:solidFill>
                <a:latin typeface="+mn-ea"/>
                <a:ea typeface="+mn-ea"/>
              </a:rPr>
              <a:t>张宝贤  教授</a:t>
            </a:r>
            <a:endParaRPr lang="en-US" altLang="zh-CN" sz="2800" kern="0" dirty="0">
              <a:solidFill>
                <a:srgbClr val="000066"/>
              </a:solidFill>
              <a:latin typeface="+mn-ea"/>
              <a:ea typeface="+mn-ea"/>
            </a:endParaRPr>
          </a:p>
        </p:txBody>
      </p:sp>
    </p:spTree>
  </p:cSld>
  <p:clrMapOvr>
    <a:masterClrMapping/>
  </p:clrMapOvr>
  <p:transition advTm="1394"/>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17411" name="内容占位符 2"/>
          <p:cNvSpPr>
            <a:spLocks noGrp="1"/>
          </p:cNvSpPr>
          <p:nvPr>
            <p:ph idx="1"/>
          </p:nvPr>
        </p:nvSpPr>
        <p:spPr>
          <a:xfrm>
            <a:off x="357188" y="860425"/>
            <a:ext cx="8429625" cy="4797426"/>
          </a:xfrm>
        </p:spPr>
        <p:txBody>
          <a:bodyPr/>
          <a:lstStyle/>
          <a:p>
            <a:pPr>
              <a:spcBef>
                <a:spcPts val="600"/>
              </a:spcBef>
              <a:spcAft>
                <a:spcPts val="600"/>
              </a:spcAft>
              <a:buFont typeface="Wingdings" panose="05000000000000000000" pitchFamily="2" charset="2"/>
              <a:buChar char="n"/>
            </a:pPr>
            <a:r>
              <a:rPr lang="zh-CN" altLang="en-US" dirty="0"/>
              <a:t>混合区块链共识算法</a:t>
            </a:r>
            <a:endParaRPr lang="en-US" altLang="zh-CN" dirty="0"/>
          </a:p>
          <a:p>
            <a:pPr marL="0" indent="0">
              <a:spcBef>
                <a:spcPts val="600"/>
              </a:spcBef>
              <a:spcAft>
                <a:spcPts val="600"/>
              </a:spcAft>
              <a:buNone/>
            </a:pPr>
            <a:r>
              <a:rPr lang="zh-CN" altLang="zh-CN" sz="2400" dirty="0">
                <a:effectLst/>
                <a:ea typeface="宋体" panose="02010600030101010101" pitchFamily="2" charset="-122"/>
                <a:cs typeface="Times New Roman" panose="02020603050405020304" pitchFamily="18" charset="0"/>
              </a:rPr>
              <a:t>混合</a:t>
            </a:r>
            <a:r>
              <a:rPr lang="zh-CN" altLang="en-US" sz="2400" dirty="0">
                <a:effectLst/>
                <a:ea typeface="宋体" panose="02010600030101010101" pitchFamily="2" charset="-122"/>
                <a:cs typeface="Times New Roman" panose="02020603050405020304" pitchFamily="18" charset="0"/>
              </a:rPr>
              <a:t>区块链</a:t>
            </a:r>
            <a:r>
              <a:rPr lang="zh-CN" altLang="zh-CN" sz="2400" dirty="0">
                <a:effectLst/>
                <a:ea typeface="宋体" panose="02010600030101010101" pitchFamily="2" charset="-122"/>
                <a:cs typeface="Times New Roman" panose="02020603050405020304" pitchFamily="18" charset="0"/>
              </a:rPr>
              <a:t>共识算法是将经典分布式一致性算法与区块链共识算法相结合，即采用</a:t>
            </a:r>
            <a:r>
              <a:rPr lang="zh-CN" altLang="en-US" sz="2400" dirty="0">
                <a:ea typeface="宋体" panose="02010600030101010101" pitchFamily="2" charset="-122"/>
                <a:cs typeface="Times New Roman" panose="02020603050405020304" pitchFamily="18" charset="0"/>
              </a:rPr>
              <a:t>工作量证明</a:t>
            </a:r>
            <a:r>
              <a:rPr lang="zh-CN" altLang="zh-CN" sz="2400" dirty="0">
                <a:effectLst/>
                <a:ea typeface="宋体" panose="02010600030101010101" pitchFamily="2" charset="-122"/>
                <a:cs typeface="Times New Roman" panose="02020603050405020304" pitchFamily="18" charset="0"/>
              </a:rPr>
              <a:t>或</a:t>
            </a:r>
            <a:r>
              <a:rPr lang="zh-CN" altLang="en-US" sz="2400" dirty="0">
                <a:effectLst/>
                <a:ea typeface="宋体" panose="02010600030101010101" pitchFamily="2" charset="-122"/>
                <a:cs typeface="Times New Roman" panose="02020603050405020304" pitchFamily="18" charset="0"/>
              </a:rPr>
              <a:t>权益证明</a:t>
            </a:r>
            <a:r>
              <a:rPr lang="zh-CN" altLang="zh-CN" sz="2400" dirty="0">
                <a:effectLst/>
                <a:ea typeface="宋体" panose="02010600030101010101" pitchFamily="2" charset="-122"/>
                <a:cs typeface="Times New Roman" panose="02020603050405020304" pitchFamily="18" charset="0"/>
              </a:rPr>
              <a:t>的方式选举特定的委员会，在委员会内部运行经典分布式共识算法生成区块</a:t>
            </a:r>
            <a:r>
              <a:rPr lang="zh-CN" altLang="en-US" sz="2400" dirty="0">
                <a:effectLst/>
                <a:ea typeface="宋体" panose="02010600030101010101" pitchFamily="2" charset="-122"/>
                <a:cs typeface="Times New Roman" panose="02020603050405020304" pitchFamily="18" charset="0"/>
              </a:rPr>
              <a:t>并对区块达成一致</a:t>
            </a:r>
            <a:r>
              <a:rPr lang="zh-CN" altLang="en-US" sz="2400" dirty="0">
                <a:ea typeface="宋体" panose="02010600030101010101" pitchFamily="2" charset="-122"/>
                <a:cs typeface="Times New Roman" panose="02020603050405020304" pitchFamily="18" charset="0"/>
              </a:rPr>
              <a:t>。</a:t>
            </a:r>
            <a:endParaRPr lang="en-US" altLang="zh-CN" sz="2400" dirty="0">
              <a:effectLst/>
              <a:ea typeface="宋体" panose="02010600030101010101" pitchFamily="2" charset="-122"/>
              <a:cs typeface="Times New Roman" panose="02020603050405020304" pitchFamily="18" charset="0"/>
            </a:endParaRPr>
          </a:p>
          <a:p>
            <a:pPr>
              <a:spcBef>
                <a:spcPts val="600"/>
              </a:spcBef>
              <a:spcAft>
                <a:spcPts val="600"/>
              </a:spcAft>
              <a:buFont typeface="Wingdings" panose="05000000000000000000" pitchFamily="2" charset="2"/>
              <a:buChar char="n"/>
            </a:pPr>
            <a:r>
              <a:rPr lang="zh-CN" altLang="en-US" dirty="0"/>
              <a:t>混合区块链共识算法分类</a:t>
            </a:r>
            <a:endParaRPr lang="en-US" altLang="zh-CN" dirty="0"/>
          </a:p>
          <a:p>
            <a:pPr lvl="1">
              <a:spcBef>
                <a:spcPts val="600"/>
              </a:spcBef>
              <a:spcAft>
                <a:spcPts val="600"/>
              </a:spcAft>
              <a:buSzPct val="100000"/>
            </a:pPr>
            <a:r>
              <a:rPr lang="zh-CN" altLang="en-US" sz="2000" dirty="0">
                <a:solidFill>
                  <a:srgbClr val="0000CC"/>
                </a:solidFill>
              </a:rPr>
              <a:t>单一委员会区块链共识算法</a:t>
            </a:r>
            <a:endParaRPr lang="en-US" altLang="zh-CN" sz="2000" dirty="0">
              <a:solidFill>
                <a:srgbClr val="0000CC"/>
              </a:solidFill>
            </a:endParaRPr>
          </a:p>
          <a:p>
            <a:pPr lvl="1">
              <a:spcBef>
                <a:spcPts val="600"/>
              </a:spcBef>
              <a:spcAft>
                <a:spcPts val="600"/>
              </a:spcAft>
              <a:buSzPct val="100000"/>
            </a:pPr>
            <a:r>
              <a:rPr lang="zh-CN" altLang="en-US" sz="2000" dirty="0">
                <a:solidFill>
                  <a:srgbClr val="0000CC"/>
                </a:solidFill>
              </a:rPr>
              <a:t>多委员会区块链共识算法</a:t>
            </a:r>
            <a:endParaRPr lang="en-US" altLang="zh-CN" sz="2000" dirty="0">
              <a:solidFill>
                <a:srgbClr val="0000CC"/>
              </a:solidFill>
            </a:endParaRPr>
          </a:p>
        </p:txBody>
      </p:sp>
      <p:sp>
        <p:nvSpPr>
          <p:cNvPr id="17412" name="灯片编号占位符 3"/>
          <p:cNvSpPr>
            <a:spLocks noGrp="1"/>
          </p:cNvSpPr>
          <p:nvPr>
            <p:ph type="sldNum" sz="quarter" idx="12"/>
          </p:nvPr>
        </p:nvSpPr>
        <p:spPr>
          <a:xfrm>
            <a:off x="7223597"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B4F1BF0B-B91A-48B2-A7EA-E4EE688719C4}" type="slidenum">
              <a:rPr lang="en-US" altLang="zh-CN" sz="1400" smtClean="0">
                <a:solidFill>
                  <a:srgbClr val="0000CC"/>
                </a:solidFill>
                <a:ea typeface="宋体" panose="02010600030101010101" pitchFamily="2" charset="-122"/>
              </a:rPr>
              <a:pPr>
                <a:spcBef>
                  <a:spcPct val="0"/>
                </a:spcBef>
                <a:buClrTx/>
                <a:buFontTx/>
                <a:buNone/>
              </a:pPr>
              <a:t>10</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5292080" y="0"/>
            <a:ext cx="3863034" cy="584200"/>
          </a:xfrm>
          <a:prstGeom prst="rect">
            <a:avLst/>
          </a:prstGeom>
          <a:noFill/>
        </p:spPr>
        <p:txBody>
          <a:bodyPr wrap="square">
            <a:spAutoFit/>
          </a:bodyPr>
          <a:lstStyle/>
          <a:p>
            <a:pPr>
              <a:defRPr/>
            </a:pPr>
            <a:r>
              <a:rPr lang="zh-CN" altLang="en-US" sz="3200" dirty="0">
                <a:solidFill>
                  <a:schemeClr val="accent2">
                    <a:lumMod val="50000"/>
                  </a:schemeClr>
                </a:solidFill>
              </a:rPr>
              <a:t>单链区块链共识算法</a:t>
            </a:r>
          </a:p>
        </p:txBody>
      </p:sp>
      <p:sp>
        <p:nvSpPr>
          <p:cNvPr id="1741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extLst>
      <p:ext uri="{BB962C8B-B14F-4D97-AF65-F5344CB8AC3E}">
        <p14:creationId xmlns:p14="http://schemas.microsoft.com/office/powerpoint/2010/main" val="3735085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17411" name="内容占位符 2"/>
          <p:cNvSpPr>
            <a:spLocks noGrp="1"/>
          </p:cNvSpPr>
          <p:nvPr>
            <p:ph idx="1"/>
          </p:nvPr>
        </p:nvSpPr>
        <p:spPr>
          <a:xfrm>
            <a:off x="357188" y="860425"/>
            <a:ext cx="8679308" cy="5838826"/>
          </a:xfrm>
        </p:spPr>
        <p:txBody>
          <a:bodyPr/>
          <a:lstStyle/>
          <a:p>
            <a:pPr>
              <a:spcBef>
                <a:spcPts val="600"/>
              </a:spcBef>
              <a:spcAft>
                <a:spcPts val="600"/>
              </a:spcAft>
              <a:buFont typeface="Wingdings" panose="05000000000000000000" pitchFamily="2" charset="2"/>
              <a:buChar char="n"/>
            </a:pPr>
            <a:r>
              <a:rPr lang="zh-CN" altLang="en-US" dirty="0"/>
              <a:t>基于单一委员会的共识算法</a:t>
            </a:r>
            <a:endParaRPr lang="en-US" altLang="zh-CN" dirty="0"/>
          </a:p>
          <a:p>
            <a:pPr>
              <a:spcBef>
                <a:spcPts val="600"/>
              </a:spcBef>
              <a:spcAft>
                <a:spcPts val="600"/>
              </a:spcAft>
              <a:buSzPct val="100000"/>
              <a:buFont typeface="Wingdings" panose="05000000000000000000" pitchFamily="2" charset="2"/>
              <a:buChar char="Ø"/>
            </a:pPr>
            <a:r>
              <a:rPr lang="zh-CN" altLang="en-US" sz="2400" dirty="0">
                <a:solidFill>
                  <a:srgbClr val="0000CC"/>
                </a:solidFill>
              </a:rPr>
              <a:t>选举委员会成员</a:t>
            </a:r>
            <a:endParaRPr lang="en-US" altLang="zh-CN" sz="2400" dirty="0">
              <a:solidFill>
                <a:srgbClr val="0000CC"/>
              </a:solidFill>
            </a:endParaRPr>
          </a:p>
          <a:p>
            <a:pPr marL="0" indent="0">
              <a:spcBef>
                <a:spcPts val="600"/>
              </a:spcBef>
              <a:spcAft>
                <a:spcPts val="600"/>
              </a:spcAft>
              <a:buNone/>
            </a:pPr>
            <a:r>
              <a:rPr lang="en-US" altLang="zh-CN" sz="2000" dirty="0">
                <a:solidFill>
                  <a:schemeClr val="tx1"/>
                </a:solidFill>
              </a:rPr>
              <a:t>    </a:t>
            </a:r>
            <a:r>
              <a:rPr lang="zh-CN" altLang="en-US" sz="2000" dirty="0">
                <a:solidFill>
                  <a:schemeClr val="tx1"/>
                </a:solidFill>
              </a:rPr>
              <a:t>通过</a:t>
            </a:r>
            <a:r>
              <a:rPr lang="en-US" altLang="zh-CN" sz="2000" dirty="0" err="1">
                <a:solidFill>
                  <a:schemeClr val="tx1"/>
                </a:solidFill>
              </a:rPr>
              <a:t>PoW</a:t>
            </a:r>
            <a:r>
              <a:rPr lang="zh-CN" altLang="en-US" sz="2000" dirty="0">
                <a:solidFill>
                  <a:schemeClr val="tx1"/>
                </a:solidFill>
              </a:rPr>
              <a:t>或者</a:t>
            </a:r>
            <a:r>
              <a:rPr lang="en-US" altLang="zh-CN" sz="2000" dirty="0" err="1">
                <a:solidFill>
                  <a:schemeClr val="tx1"/>
                </a:solidFill>
              </a:rPr>
              <a:t>PoS</a:t>
            </a:r>
            <a:r>
              <a:rPr lang="zh-CN" altLang="en-US" sz="2000" dirty="0">
                <a:solidFill>
                  <a:schemeClr val="tx1"/>
                </a:solidFill>
              </a:rPr>
              <a:t>的方式选举委员会成员可以防止女巫攻击。</a:t>
            </a:r>
            <a:endParaRPr lang="en-US" altLang="zh-CN" sz="2800" dirty="0">
              <a:solidFill>
                <a:srgbClr val="0000CC"/>
              </a:solidFill>
            </a:endParaRPr>
          </a:p>
          <a:p>
            <a:pPr>
              <a:spcBef>
                <a:spcPts val="600"/>
              </a:spcBef>
              <a:spcAft>
                <a:spcPts val="600"/>
              </a:spcAft>
              <a:buSzPct val="100000"/>
              <a:buFont typeface="Wingdings" panose="05000000000000000000" pitchFamily="2" charset="2"/>
              <a:buChar char="Ø"/>
            </a:pPr>
            <a:r>
              <a:rPr lang="zh-CN" altLang="en-US" sz="2400" dirty="0">
                <a:solidFill>
                  <a:srgbClr val="0000CC"/>
                </a:solidFill>
              </a:rPr>
              <a:t>选举委员会首领</a:t>
            </a:r>
            <a:endParaRPr lang="en-US" altLang="zh-CN" sz="2400" dirty="0">
              <a:solidFill>
                <a:srgbClr val="0000CC"/>
              </a:solidFill>
            </a:endParaRPr>
          </a:p>
          <a:p>
            <a:pPr marL="0" indent="0">
              <a:spcBef>
                <a:spcPts val="600"/>
              </a:spcBef>
              <a:spcAft>
                <a:spcPts val="600"/>
              </a:spcAft>
              <a:buNone/>
            </a:pPr>
            <a:r>
              <a:rPr lang="zh-CN" altLang="en-US" sz="2000" dirty="0">
                <a:solidFill>
                  <a:schemeClr val="tx1"/>
                </a:solidFill>
              </a:rPr>
              <a:t>    委员会内共识需要首领发起（随机、轮询、投票）</a:t>
            </a:r>
            <a:endParaRPr lang="en-US" altLang="zh-CN" sz="2000" dirty="0">
              <a:solidFill>
                <a:schemeClr val="tx1"/>
              </a:solidFill>
            </a:endParaRPr>
          </a:p>
          <a:p>
            <a:pPr>
              <a:spcBef>
                <a:spcPts val="600"/>
              </a:spcBef>
              <a:spcAft>
                <a:spcPts val="600"/>
              </a:spcAft>
              <a:buSzPct val="100000"/>
              <a:buFont typeface="Wingdings" panose="05000000000000000000" pitchFamily="2" charset="2"/>
              <a:buChar char="Ø"/>
            </a:pPr>
            <a:r>
              <a:rPr lang="zh-CN" altLang="en-US" sz="2400" dirty="0">
                <a:solidFill>
                  <a:srgbClr val="0000CC"/>
                </a:solidFill>
              </a:rPr>
              <a:t>委员会一致性协议</a:t>
            </a:r>
            <a:endParaRPr lang="en-US" altLang="zh-CN" sz="2400" dirty="0">
              <a:solidFill>
                <a:srgbClr val="0000CC"/>
              </a:solidFill>
            </a:endParaRPr>
          </a:p>
          <a:p>
            <a:pPr marL="0" indent="0">
              <a:spcBef>
                <a:spcPts val="600"/>
              </a:spcBef>
              <a:spcAft>
                <a:spcPts val="600"/>
              </a:spcAft>
              <a:buNone/>
            </a:pPr>
            <a:r>
              <a:rPr lang="zh-CN" altLang="en-US" sz="2000" dirty="0">
                <a:solidFill>
                  <a:schemeClr val="tx1"/>
                </a:solidFill>
              </a:rPr>
              <a:t>    委员会首领在委员会中发起区块共识请求</a:t>
            </a:r>
            <a:endParaRPr lang="en-US" altLang="zh-CN" sz="2000" dirty="0">
              <a:solidFill>
                <a:schemeClr val="tx1"/>
              </a:solidFill>
            </a:endParaRPr>
          </a:p>
          <a:p>
            <a:pPr>
              <a:spcBef>
                <a:spcPts val="600"/>
              </a:spcBef>
              <a:spcAft>
                <a:spcPts val="600"/>
              </a:spcAft>
              <a:buSzPct val="100000"/>
              <a:buFont typeface="Wingdings" panose="05000000000000000000" pitchFamily="2" charset="2"/>
              <a:buChar char="Ø"/>
            </a:pPr>
            <a:r>
              <a:rPr lang="zh-CN" altLang="en-US" sz="2400" dirty="0">
                <a:solidFill>
                  <a:srgbClr val="0000CC"/>
                </a:solidFill>
              </a:rPr>
              <a:t>广播区块</a:t>
            </a:r>
            <a:endParaRPr lang="en-US" altLang="zh-CN" sz="2400" dirty="0">
              <a:solidFill>
                <a:srgbClr val="0000CC"/>
              </a:solidFill>
            </a:endParaRPr>
          </a:p>
          <a:p>
            <a:pPr marL="0" indent="0">
              <a:spcBef>
                <a:spcPts val="600"/>
              </a:spcBef>
              <a:spcAft>
                <a:spcPts val="600"/>
              </a:spcAft>
              <a:buSzPct val="100000"/>
              <a:buNone/>
            </a:pPr>
            <a:r>
              <a:rPr lang="zh-CN" altLang="en-US" sz="2000" dirty="0">
                <a:solidFill>
                  <a:schemeClr val="tx1"/>
                </a:solidFill>
              </a:rPr>
              <a:t>    委员会将达成一致的区块广播，全网更新状态</a:t>
            </a:r>
            <a:endParaRPr lang="en-US" altLang="zh-CN" sz="2000" dirty="0">
              <a:solidFill>
                <a:schemeClr val="tx1"/>
              </a:solidFill>
            </a:endParaRPr>
          </a:p>
          <a:p>
            <a:pPr>
              <a:spcBef>
                <a:spcPts val="600"/>
              </a:spcBef>
              <a:spcAft>
                <a:spcPts val="600"/>
              </a:spcAft>
              <a:buSzPct val="100000"/>
              <a:buFont typeface="Wingdings" panose="05000000000000000000" pitchFamily="2" charset="2"/>
              <a:buChar char="Ø"/>
            </a:pPr>
            <a:r>
              <a:rPr lang="zh-CN" altLang="en-US" sz="2400" dirty="0">
                <a:solidFill>
                  <a:srgbClr val="0000CC"/>
                </a:solidFill>
              </a:rPr>
              <a:t>重置委员会</a:t>
            </a:r>
            <a:endParaRPr lang="en-US" altLang="zh-CN" sz="2400" dirty="0">
              <a:solidFill>
                <a:srgbClr val="0000CC"/>
              </a:solidFill>
            </a:endParaRPr>
          </a:p>
          <a:p>
            <a:pPr marL="0" indent="0">
              <a:spcBef>
                <a:spcPts val="600"/>
              </a:spcBef>
              <a:spcAft>
                <a:spcPts val="600"/>
              </a:spcAft>
              <a:buNone/>
            </a:pPr>
            <a:r>
              <a:rPr lang="zh-CN" altLang="en-US" sz="2000" dirty="0">
                <a:solidFill>
                  <a:schemeClr val="tx1"/>
                </a:solidFill>
              </a:rPr>
              <a:t>    为了防止敌手腐化委员会成员，需要定期更新委员会成员（滑窗式、随机式等）</a:t>
            </a:r>
            <a:endParaRPr lang="en-US" altLang="zh-CN" sz="2000" dirty="0">
              <a:solidFill>
                <a:schemeClr val="tx1"/>
              </a:solidFill>
            </a:endParaRPr>
          </a:p>
        </p:txBody>
      </p:sp>
      <p:sp>
        <p:nvSpPr>
          <p:cNvPr id="17412" name="灯片编号占位符 3"/>
          <p:cNvSpPr>
            <a:spLocks noGrp="1"/>
          </p:cNvSpPr>
          <p:nvPr>
            <p:ph type="sldNum" sz="quarter" idx="12"/>
          </p:nvPr>
        </p:nvSpPr>
        <p:spPr>
          <a:xfrm>
            <a:off x="7209769"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B4F1BF0B-B91A-48B2-A7EA-E4EE688719C4}" type="slidenum">
              <a:rPr lang="en-US" altLang="zh-CN" sz="1400" smtClean="0">
                <a:solidFill>
                  <a:srgbClr val="0000CC"/>
                </a:solidFill>
                <a:ea typeface="宋体" panose="02010600030101010101" pitchFamily="2" charset="-122"/>
              </a:rPr>
              <a:pPr>
                <a:spcBef>
                  <a:spcPct val="0"/>
                </a:spcBef>
                <a:buClrTx/>
                <a:buFontTx/>
                <a:buNone/>
              </a:pPr>
              <a:t>11</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5292080" y="0"/>
            <a:ext cx="3863034" cy="584200"/>
          </a:xfrm>
          <a:prstGeom prst="rect">
            <a:avLst/>
          </a:prstGeom>
          <a:noFill/>
        </p:spPr>
        <p:txBody>
          <a:bodyPr wrap="square">
            <a:spAutoFit/>
          </a:bodyPr>
          <a:lstStyle/>
          <a:p>
            <a:pPr>
              <a:defRPr/>
            </a:pPr>
            <a:r>
              <a:rPr lang="zh-CN" altLang="en-US" sz="3200" dirty="0">
                <a:solidFill>
                  <a:schemeClr val="accent2">
                    <a:lumMod val="50000"/>
                  </a:schemeClr>
                </a:solidFill>
              </a:rPr>
              <a:t>单链区块链共识算法</a:t>
            </a:r>
          </a:p>
        </p:txBody>
      </p:sp>
      <p:sp>
        <p:nvSpPr>
          <p:cNvPr id="1741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extLst>
      <p:ext uri="{BB962C8B-B14F-4D97-AF65-F5344CB8AC3E}">
        <p14:creationId xmlns:p14="http://schemas.microsoft.com/office/powerpoint/2010/main" val="2588891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17411" name="内容占位符 2"/>
          <p:cNvSpPr>
            <a:spLocks noGrp="1"/>
          </p:cNvSpPr>
          <p:nvPr>
            <p:ph idx="1"/>
          </p:nvPr>
        </p:nvSpPr>
        <p:spPr>
          <a:xfrm>
            <a:off x="357188" y="860425"/>
            <a:ext cx="8679308" cy="5838826"/>
          </a:xfrm>
        </p:spPr>
        <p:txBody>
          <a:bodyPr/>
          <a:lstStyle/>
          <a:p>
            <a:pPr>
              <a:spcBef>
                <a:spcPts val="600"/>
              </a:spcBef>
              <a:spcAft>
                <a:spcPts val="600"/>
              </a:spcAft>
              <a:buFont typeface="Wingdings" panose="05000000000000000000" pitchFamily="2" charset="2"/>
              <a:buChar char="n"/>
            </a:pPr>
            <a:r>
              <a:rPr lang="zh-CN" altLang="en-US" dirty="0"/>
              <a:t>基于单一委员会的共识算法</a:t>
            </a:r>
            <a:endParaRPr lang="en-US" altLang="zh-CN" dirty="0"/>
          </a:p>
          <a:p>
            <a:pPr lvl="1">
              <a:spcBef>
                <a:spcPts val="600"/>
              </a:spcBef>
              <a:spcAft>
                <a:spcPts val="600"/>
              </a:spcAft>
              <a:buSzPct val="100000"/>
            </a:pPr>
            <a:r>
              <a:rPr lang="en-US" altLang="zh-CN" dirty="0">
                <a:solidFill>
                  <a:srgbClr val="0000CC"/>
                </a:solidFill>
              </a:rPr>
              <a:t>PBFT</a:t>
            </a:r>
            <a:r>
              <a:rPr lang="zh-CN" altLang="en-US" dirty="0">
                <a:solidFill>
                  <a:srgbClr val="0000CC"/>
                </a:solidFill>
              </a:rPr>
              <a:t>与</a:t>
            </a:r>
            <a:r>
              <a:rPr lang="en-US" altLang="zh-CN" dirty="0" err="1">
                <a:solidFill>
                  <a:srgbClr val="0000CC"/>
                </a:solidFill>
              </a:rPr>
              <a:t>PoW</a:t>
            </a:r>
            <a:r>
              <a:rPr lang="zh-CN" altLang="en-US" dirty="0">
                <a:solidFill>
                  <a:srgbClr val="0000CC"/>
                </a:solidFill>
              </a:rPr>
              <a:t>结合的代表：</a:t>
            </a:r>
            <a:endParaRPr lang="en-US" altLang="zh-CN" dirty="0">
              <a:solidFill>
                <a:srgbClr val="0000CC"/>
              </a:solidFill>
            </a:endParaRPr>
          </a:p>
          <a:p>
            <a:pPr marL="0" indent="0">
              <a:spcBef>
                <a:spcPts val="600"/>
              </a:spcBef>
              <a:spcAft>
                <a:spcPts val="600"/>
              </a:spcAft>
              <a:buNone/>
            </a:pPr>
            <a:r>
              <a:rPr lang="en-US" altLang="zh-CN" sz="2000" dirty="0">
                <a:solidFill>
                  <a:schemeClr val="tx1"/>
                </a:solidFill>
              </a:rPr>
              <a:t>	</a:t>
            </a:r>
            <a:r>
              <a:rPr lang="en-US" altLang="zh-CN" sz="2000" dirty="0" err="1">
                <a:solidFill>
                  <a:schemeClr val="tx1"/>
                </a:solidFill>
              </a:rPr>
              <a:t>PeerCensus</a:t>
            </a:r>
            <a:r>
              <a:rPr lang="en-US" altLang="zh-CN" sz="2000" dirty="0">
                <a:solidFill>
                  <a:schemeClr val="tx1"/>
                </a:solidFill>
              </a:rPr>
              <a:t>, </a:t>
            </a:r>
            <a:r>
              <a:rPr lang="en-US" altLang="zh-CN" sz="2000" dirty="0" err="1">
                <a:solidFill>
                  <a:schemeClr val="tx1"/>
                </a:solidFill>
              </a:rPr>
              <a:t>ByzCoin</a:t>
            </a:r>
            <a:r>
              <a:rPr lang="en-US" altLang="zh-CN" sz="2000" dirty="0">
                <a:solidFill>
                  <a:schemeClr val="tx1"/>
                </a:solidFill>
              </a:rPr>
              <a:t>, </a:t>
            </a:r>
            <a:r>
              <a:rPr lang="en-US" altLang="zh-CN" sz="2000" dirty="0" err="1">
                <a:solidFill>
                  <a:schemeClr val="tx1"/>
                </a:solidFill>
              </a:rPr>
              <a:t>Solida</a:t>
            </a:r>
            <a:r>
              <a:rPr lang="en-US" altLang="zh-CN" sz="2000" dirty="0">
                <a:solidFill>
                  <a:schemeClr val="tx1"/>
                </a:solidFill>
              </a:rPr>
              <a:t>, </a:t>
            </a:r>
            <a:r>
              <a:rPr lang="en-US" altLang="zh-CN" sz="2000" dirty="0" err="1">
                <a:solidFill>
                  <a:schemeClr val="tx1"/>
                </a:solidFill>
              </a:rPr>
              <a:t>Hybird</a:t>
            </a:r>
            <a:r>
              <a:rPr lang="en-US" altLang="zh-CN" sz="2000" dirty="0">
                <a:solidFill>
                  <a:schemeClr val="tx1"/>
                </a:solidFill>
              </a:rPr>
              <a:t> Consensus</a:t>
            </a:r>
          </a:p>
          <a:p>
            <a:pPr lvl="1">
              <a:spcBef>
                <a:spcPts val="600"/>
              </a:spcBef>
              <a:spcAft>
                <a:spcPts val="600"/>
              </a:spcAft>
              <a:buSzPct val="100000"/>
            </a:pPr>
            <a:r>
              <a:rPr lang="en-US" altLang="zh-CN" dirty="0">
                <a:solidFill>
                  <a:srgbClr val="0000CC"/>
                </a:solidFill>
              </a:rPr>
              <a:t>PBFT</a:t>
            </a:r>
            <a:r>
              <a:rPr lang="zh-CN" altLang="en-US" dirty="0">
                <a:solidFill>
                  <a:srgbClr val="0000CC"/>
                </a:solidFill>
              </a:rPr>
              <a:t>与</a:t>
            </a:r>
            <a:r>
              <a:rPr lang="en-US" altLang="zh-CN" dirty="0" err="1">
                <a:solidFill>
                  <a:srgbClr val="0000CC"/>
                </a:solidFill>
              </a:rPr>
              <a:t>PoS</a:t>
            </a:r>
            <a:r>
              <a:rPr lang="zh-CN" altLang="en-US" dirty="0">
                <a:solidFill>
                  <a:srgbClr val="0000CC"/>
                </a:solidFill>
              </a:rPr>
              <a:t>结合</a:t>
            </a:r>
            <a:endParaRPr lang="en-US" altLang="zh-CN" dirty="0">
              <a:solidFill>
                <a:srgbClr val="0000CC"/>
              </a:solidFill>
            </a:endParaRPr>
          </a:p>
          <a:p>
            <a:pPr marL="0" indent="0">
              <a:spcBef>
                <a:spcPts val="600"/>
              </a:spcBef>
              <a:spcAft>
                <a:spcPts val="600"/>
              </a:spcAft>
              <a:buNone/>
            </a:pPr>
            <a:r>
              <a:rPr lang="en-US" altLang="zh-CN" sz="2000" dirty="0">
                <a:solidFill>
                  <a:schemeClr val="tx1"/>
                </a:solidFill>
              </a:rPr>
              <a:t>	</a:t>
            </a:r>
            <a:r>
              <a:rPr lang="en-US" altLang="zh-CN" sz="2000" dirty="0" err="1">
                <a:solidFill>
                  <a:schemeClr val="tx1"/>
                </a:solidFill>
              </a:rPr>
              <a:t>Algorand</a:t>
            </a:r>
            <a:r>
              <a:rPr lang="en-US" altLang="zh-CN" sz="2000" dirty="0">
                <a:solidFill>
                  <a:schemeClr val="tx1"/>
                </a:solidFill>
              </a:rPr>
              <a:t>, Albatross</a:t>
            </a:r>
          </a:p>
        </p:txBody>
      </p:sp>
      <p:sp>
        <p:nvSpPr>
          <p:cNvPr id="17412" name="灯片编号占位符 3"/>
          <p:cNvSpPr>
            <a:spLocks noGrp="1"/>
          </p:cNvSpPr>
          <p:nvPr>
            <p:ph type="sldNum" sz="quarter" idx="12"/>
          </p:nvPr>
        </p:nvSpPr>
        <p:spPr>
          <a:xfrm>
            <a:off x="7209769"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B4F1BF0B-B91A-48B2-A7EA-E4EE688719C4}" type="slidenum">
              <a:rPr lang="en-US" altLang="zh-CN" sz="1400" smtClean="0">
                <a:solidFill>
                  <a:srgbClr val="0000CC"/>
                </a:solidFill>
                <a:ea typeface="宋体" panose="02010600030101010101" pitchFamily="2" charset="-122"/>
              </a:rPr>
              <a:pPr>
                <a:spcBef>
                  <a:spcPct val="0"/>
                </a:spcBef>
                <a:buClrTx/>
                <a:buFontTx/>
                <a:buNone/>
              </a:pPr>
              <a:t>12</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5292080" y="0"/>
            <a:ext cx="3863034" cy="584200"/>
          </a:xfrm>
          <a:prstGeom prst="rect">
            <a:avLst/>
          </a:prstGeom>
          <a:noFill/>
        </p:spPr>
        <p:txBody>
          <a:bodyPr wrap="square">
            <a:spAutoFit/>
          </a:bodyPr>
          <a:lstStyle/>
          <a:p>
            <a:pPr>
              <a:defRPr/>
            </a:pPr>
            <a:r>
              <a:rPr lang="zh-CN" altLang="en-US" sz="3200" dirty="0">
                <a:solidFill>
                  <a:schemeClr val="accent2">
                    <a:lumMod val="50000"/>
                  </a:schemeClr>
                </a:solidFill>
              </a:rPr>
              <a:t>单链区块链共识算法</a:t>
            </a:r>
          </a:p>
        </p:txBody>
      </p:sp>
      <p:sp>
        <p:nvSpPr>
          <p:cNvPr id="1741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pic>
        <p:nvPicPr>
          <p:cNvPr id="5" name="图片 4">
            <a:extLst>
              <a:ext uri="{FF2B5EF4-FFF2-40B4-BE49-F238E27FC236}">
                <a16:creationId xmlns:a16="http://schemas.microsoft.com/office/drawing/2014/main" id="{BEC82634-B3B1-4E20-A8CE-0186BFEF70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4804" y="2760542"/>
            <a:ext cx="5089965" cy="3152775"/>
          </a:xfrm>
          <a:prstGeom prst="rect">
            <a:avLst/>
          </a:prstGeom>
        </p:spPr>
      </p:pic>
      <p:sp>
        <p:nvSpPr>
          <p:cNvPr id="6" name="矩形 5">
            <a:extLst>
              <a:ext uri="{FF2B5EF4-FFF2-40B4-BE49-F238E27FC236}">
                <a16:creationId xmlns:a16="http://schemas.microsoft.com/office/drawing/2014/main" id="{86414DB3-B6C1-450D-9D9D-664ACFBF6247}"/>
              </a:ext>
            </a:extLst>
          </p:cNvPr>
          <p:cNvSpPr/>
          <p:nvPr/>
        </p:nvSpPr>
        <p:spPr bwMode="auto">
          <a:xfrm>
            <a:off x="5147375" y="5922212"/>
            <a:ext cx="3312368" cy="457200"/>
          </a:xfrm>
          <a:prstGeom prst="rect">
            <a:avLst/>
          </a:prstGeom>
          <a:noFill/>
          <a:ln>
            <a:no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latin typeface="宋体" panose="02010600030101010101" pitchFamily="2" charset="-122"/>
                <a:ea typeface="宋体" panose="02010600030101010101" pitchFamily="2" charset="-122"/>
              </a:rPr>
              <a:t>PBFT</a:t>
            </a:r>
            <a:r>
              <a:rPr kumimoji="1" lang="zh-CN" altLang="en-US" sz="2000" b="0" i="0" u="none" strike="noStrike" cap="none" normalizeH="0" baseline="0" dirty="0">
                <a:ln>
                  <a:noFill/>
                </a:ln>
                <a:solidFill>
                  <a:schemeClr val="tx1"/>
                </a:solidFill>
                <a:latin typeface="宋体" panose="02010600030101010101" pitchFamily="2" charset="-122"/>
                <a:ea typeface="宋体" panose="02010600030101010101" pitchFamily="2" charset="-122"/>
              </a:rPr>
              <a:t>一致性</a:t>
            </a:r>
            <a:r>
              <a:rPr lang="zh-CN" altLang="en-US" sz="2000" b="0" dirty="0">
                <a:solidFill>
                  <a:schemeClr val="tx1"/>
                </a:solidFill>
                <a:latin typeface="宋体" panose="02010600030101010101" pitchFamily="2" charset="-122"/>
                <a:ea typeface="宋体" panose="02010600030101010101" pitchFamily="2" charset="-122"/>
              </a:rPr>
              <a:t>协议</a:t>
            </a:r>
            <a:endParaRPr kumimoji="1" lang="zh-CN" altLang="en-US" sz="2000" b="0" i="0" u="none" strike="noStrike" cap="none" normalizeH="0" baseline="0" dirty="0">
              <a:ln>
                <a:noFill/>
              </a:ln>
              <a:solidFill>
                <a:schemeClr val="tx1"/>
              </a:solidFill>
              <a:latin typeface="宋体" panose="02010600030101010101" pitchFamily="2" charset="-122"/>
              <a:ea typeface="宋体" panose="02010600030101010101" pitchFamily="2" charset="-122"/>
            </a:endParaRPr>
          </a:p>
        </p:txBody>
      </p:sp>
      <p:pic>
        <p:nvPicPr>
          <p:cNvPr id="9" name="Picture 2">
            <a:extLst>
              <a:ext uri="{FF2B5EF4-FFF2-40B4-BE49-F238E27FC236}">
                <a16:creationId xmlns:a16="http://schemas.microsoft.com/office/drawing/2014/main" id="{F0C405F8-345E-4D0E-B35B-BD49B547F9A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329" y="3555604"/>
            <a:ext cx="4043362" cy="3152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6349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17411" name="内容占位符 2"/>
          <p:cNvSpPr>
            <a:spLocks noGrp="1"/>
          </p:cNvSpPr>
          <p:nvPr>
            <p:ph idx="1"/>
          </p:nvPr>
        </p:nvSpPr>
        <p:spPr>
          <a:xfrm>
            <a:off x="186135" y="790581"/>
            <a:ext cx="8771730" cy="5838819"/>
          </a:xfrm>
        </p:spPr>
        <p:txBody>
          <a:bodyPr/>
          <a:lstStyle/>
          <a:p>
            <a:pPr>
              <a:spcBef>
                <a:spcPts val="600"/>
              </a:spcBef>
              <a:spcAft>
                <a:spcPts val="600"/>
              </a:spcAft>
              <a:buFont typeface="Wingdings" panose="05000000000000000000" pitchFamily="2" charset="2"/>
              <a:buChar char="n"/>
            </a:pPr>
            <a:r>
              <a:rPr lang="zh-CN" altLang="en-US" dirty="0"/>
              <a:t>基于多委员会的共识算法</a:t>
            </a:r>
            <a:endParaRPr lang="en-US" altLang="zh-CN" dirty="0"/>
          </a:p>
          <a:p>
            <a:pPr marL="0" indent="0">
              <a:spcBef>
                <a:spcPts val="600"/>
              </a:spcBef>
              <a:spcAft>
                <a:spcPts val="600"/>
              </a:spcAft>
              <a:buNone/>
            </a:pP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为了提高区块链处理交易的可扩展性</a:t>
            </a:r>
            <a:r>
              <a:rPr lang="zh-CN" altLang="en-US"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利用多个并行的委员会来处理网络中不同分片的交易的混合共识算法被提出，也被称为分片</a:t>
            </a:r>
            <a:r>
              <a:rPr lang="zh-CN" altLang="en-US" sz="1800" kern="100" dirty="0">
                <a:effectLst/>
                <a:latin typeface="等线" panose="02010600030101010101" pitchFamily="2" charset="-122"/>
                <a:ea typeface="宋体" panose="02010600030101010101" pitchFamily="2" charset="-122"/>
                <a:cs typeface="Times New Roman" panose="02020603050405020304" pitchFamily="18" charset="0"/>
              </a:rPr>
              <a:t>区块链</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共识算法。目前的分片分为通信分片、计算分片以及存储分片。</a:t>
            </a:r>
            <a:endPar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endParaRPr>
          </a:p>
          <a:p>
            <a:pPr>
              <a:spcBef>
                <a:spcPts val="600"/>
              </a:spcBef>
              <a:spcAft>
                <a:spcPts val="600"/>
              </a:spcAft>
              <a:buFont typeface="Wingdings" panose="05000000000000000000" pitchFamily="2" charset="2"/>
              <a:buChar char="Ø"/>
            </a:pPr>
            <a:r>
              <a:rPr lang="zh-CN" altLang="en-US" sz="2400" dirty="0">
                <a:solidFill>
                  <a:srgbClr val="0000CC"/>
                </a:solidFill>
              </a:rPr>
              <a:t>网络分片</a:t>
            </a:r>
            <a:endParaRPr lang="en-US" altLang="zh-CN" sz="2400" dirty="0">
              <a:solidFill>
                <a:srgbClr val="0000CC"/>
              </a:solidFill>
            </a:endParaRPr>
          </a:p>
          <a:p>
            <a:pPr marL="0" indent="0">
              <a:spcBef>
                <a:spcPts val="600"/>
              </a:spcBef>
              <a:spcAft>
                <a:spcPts val="600"/>
              </a:spcAft>
              <a:buNone/>
            </a:pPr>
            <a:r>
              <a:rPr lang="zh-CN" altLang="zh-CN" sz="1800" dirty="0">
                <a:effectLst/>
                <a:ea typeface="宋体" panose="02010600030101010101" pitchFamily="2" charset="-122"/>
                <a:cs typeface="Times New Roman" panose="02020603050405020304" pitchFamily="18" charset="0"/>
              </a:rPr>
              <a:t>将全网分为不同的片区，每个片区由一个对应的委员会处理。每个委员会内部成员大部分时间只需内部通信。</a:t>
            </a:r>
            <a:endParaRPr lang="en-US" altLang="zh-CN" sz="2000" dirty="0">
              <a:solidFill>
                <a:schemeClr val="tx1"/>
              </a:solidFill>
            </a:endParaRPr>
          </a:p>
          <a:p>
            <a:pPr>
              <a:spcBef>
                <a:spcPts val="600"/>
              </a:spcBef>
              <a:spcAft>
                <a:spcPts val="600"/>
              </a:spcAft>
              <a:buFont typeface="Wingdings" panose="05000000000000000000" pitchFamily="2" charset="2"/>
              <a:buChar char="Ø"/>
            </a:pPr>
            <a:r>
              <a:rPr lang="zh-CN" altLang="en-US" sz="2400" dirty="0">
                <a:solidFill>
                  <a:srgbClr val="0000CC"/>
                </a:solidFill>
              </a:rPr>
              <a:t>计算分片</a:t>
            </a:r>
            <a:endParaRPr lang="en-US" altLang="zh-CN" sz="2400" dirty="0">
              <a:solidFill>
                <a:srgbClr val="0000CC"/>
              </a:solidFill>
            </a:endParaRPr>
          </a:p>
          <a:p>
            <a:pPr marL="0" indent="0">
              <a:spcBef>
                <a:spcPts val="600"/>
              </a:spcBef>
              <a:spcAft>
                <a:spcPts val="600"/>
              </a:spcAft>
              <a:buNone/>
            </a:pPr>
            <a:r>
              <a:rPr lang="zh-CN" altLang="zh-CN" sz="1800" dirty="0">
                <a:effectLst/>
                <a:ea typeface="宋体" panose="02010600030101010101" pitchFamily="2" charset="-122"/>
                <a:cs typeface="Times New Roman" panose="02020603050405020304" pitchFamily="18" charset="0"/>
              </a:rPr>
              <a:t>计算分片使不同的交易以并行的形式被不同的委员会处理</a:t>
            </a:r>
            <a:r>
              <a:rPr lang="en-US" altLang="zh-CN" sz="1800" dirty="0">
                <a:effectLst/>
                <a:ea typeface="宋体" panose="02010600030101010101" pitchFamily="2" charset="-122"/>
                <a:cs typeface="Times New Roman" panose="02020603050405020304" pitchFamily="18" charset="0"/>
              </a:rPr>
              <a:t>,</a:t>
            </a:r>
            <a:r>
              <a:rPr lang="zh-CN" altLang="zh-CN" sz="1800" dirty="0">
                <a:effectLst/>
                <a:ea typeface="宋体" panose="02010600030101010101" pitchFamily="2" charset="-122"/>
                <a:cs typeface="Times New Roman" panose="02020603050405020304" pitchFamily="18" charset="0"/>
              </a:rPr>
              <a:t>当网络中节点数量增多时</a:t>
            </a:r>
            <a:r>
              <a:rPr lang="en-US" altLang="zh-CN" sz="1800" dirty="0">
                <a:effectLst/>
                <a:ea typeface="宋体" panose="02010600030101010101" pitchFamily="2" charset="-122"/>
                <a:cs typeface="Times New Roman" panose="02020603050405020304" pitchFamily="18" charset="0"/>
              </a:rPr>
              <a:t>,</a:t>
            </a:r>
            <a:r>
              <a:rPr lang="zh-CN" altLang="zh-CN" sz="1800" dirty="0">
                <a:effectLst/>
                <a:ea typeface="宋体" panose="02010600030101010101" pitchFamily="2" charset="-122"/>
                <a:cs typeface="Times New Roman" panose="02020603050405020304" pitchFamily="18" charset="0"/>
              </a:rPr>
              <a:t>可以增加更多的委员会</a:t>
            </a:r>
            <a:r>
              <a:rPr lang="zh-CN" altLang="en-US" sz="1800" dirty="0">
                <a:ea typeface="宋体" panose="02010600030101010101" pitchFamily="2" charset="-122"/>
                <a:cs typeface="Times New Roman" panose="02020603050405020304" pitchFamily="18" charset="0"/>
              </a:rPr>
              <a:t>，</a:t>
            </a:r>
            <a:r>
              <a:rPr lang="zh-CN" altLang="zh-CN" sz="1800" dirty="0">
                <a:effectLst/>
                <a:ea typeface="宋体" panose="02010600030101010101" pitchFamily="2" charset="-122"/>
                <a:cs typeface="Times New Roman" panose="02020603050405020304" pitchFamily="18" charset="0"/>
              </a:rPr>
              <a:t>交易处理性能随着网络中节点数量的增多而增加。</a:t>
            </a:r>
            <a:endParaRPr lang="en-US" altLang="zh-CN" sz="1800" dirty="0">
              <a:effectLst/>
              <a:ea typeface="宋体" panose="02010600030101010101" pitchFamily="2" charset="-122"/>
              <a:cs typeface="Times New Roman" panose="02020603050405020304" pitchFamily="18" charset="0"/>
            </a:endParaRPr>
          </a:p>
          <a:p>
            <a:pPr>
              <a:spcBef>
                <a:spcPts val="600"/>
              </a:spcBef>
              <a:spcAft>
                <a:spcPts val="600"/>
              </a:spcAft>
              <a:buFont typeface="Wingdings" panose="05000000000000000000" pitchFamily="2" charset="2"/>
              <a:buChar char="Ø"/>
            </a:pPr>
            <a:r>
              <a:rPr lang="zh-CN" altLang="en-US" sz="2400" dirty="0">
                <a:solidFill>
                  <a:srgbClr val="0000CC"/>
                </a:solidFill>
              </a:rPr>
              <a:t>存储分片</a:t>
            </a:r>
            <a:endParaRPr lang="en-US" altLang="zh-CN" sz="2400" dirty="0">
              <a:solidFill>
                <a:srgbClr val="0000CC"/>
              </a:solidFill>
            </a:endParaRPr>
          </a:p>
          <a:p>
            <a:pPr marL="0" indent="0">
              <a:spcBef>
                <a:spcPts val="600"/>
              </a:spcBef>
              <a:spcAft>
                <a:spcPts val="600"/>
              </a:spcAft>
              <a:buNone/>
            </a:pPr>
            <a:r>
              <a:rPr lang="zh-CN" altLang="zh-CN" sz="1800" dirty="0">
                <a:effectLst/>
                <a:ea typeface="宋体" panose="02010600030101010101" pitchFamily="2" charset="-122"/>
                <a:cs typeface="Times New Roman" panose="02020603050405020304" pitchFamily="18" charset="0"/>
              </a:rPr>
              <a:t>存储分片将整个区块链系统的交易数据或未花费的交易输出数据分片存储</a:t>
            </a:r>
            <a:r>
              <a:rPr lang="zh-CN" altLang="en-US" sz="1800" dirty="0">
                <a:ea typeface="宋体" panose="02010600030101010101" pitchFamily="2" charset="-122"/>
                <a:cs typeface="Times New Roman" panose="02020603050405020304" pitchFamily="18" charset="0"/>
              </a:rPr>
              <a:t>，</a:t>
            </a:r>
            <a:r>
              <a:rPr lang="zh-CN" altLang="zh-CN" sz="1800" dirty="0">
                <a:effectLst/>
                <a:ea typeface="宋体" panose="02010600030101010101" pitchFamily="2" charset="-122"/>
                <a:cs typeface="Times New Roman" panose="02020603050405020304" pitchFamily="18" charset="0"/>
              </a:rPr>
              <a:t>降低了节点的存储负担。</a:t>
            </a:r>
            <a:endParaRPr lang="en-US" altLang="zh-CN" sz="2400" dirty="0">
              <a:solidFill>
                <a:srgbClr val="0000CC"/>
              </a:solidFill>
            </a:endParaRPr>
          </a:p>
        </p:txBody>
      </p:sp>
      <p:sp>
        <p:nvSpPr>
          <p:cNvPr id="17412" name="灯片编号占位符 3"/>
          <p:cNvSpPr>
            <a:spLocks noGrp="1"/>
          </p:cNvSpPr>
          <p:nvPr>
            <p:ph type="sldNum" sz="quarter" idx="12"/>
          </p:nvPr>
        </p:nvSpPr>
        <p:spPr>
          <a:xfrm>
            <a:off x="7201965"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B4F1BF0B-B91A-48B2-A7EA-E4EE688719C4}" type="slidenum">
              <a:rPr lang="en-US" altLang="zh-CN" sz="1400" smtClean="0">
                <a:solidFill>
                  <a:srgbClr val="0000CC"/>
                </a:solidFill>
                <a:ea typeface="宋体" panose="02010600030101010101" pitchFamily="2" charset="-122"/>
              </a:rPr>
              <a:pPr>
                <a:spcBef>
                  <a:spcPct val="0"/>
                </a:spcBef>
                <a:buClrTx/>
                <a:buFontTx/>
                <a:buNone/>
              </a:pPr>
              <a:t>13</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5292080" y="0"/>
            <a:ext cx="3863034" cy="584200"/>
          </a:xfrm>
          <a:prstGeom prst="rect">
            <a:avLst/>
          </a:prstGeom>
          <a:noFill/>
        </p:spPr>
        <p:txBody>
          <a:bodyPr wrap="square">
            <a:spAutoFit/>
          </a:bodyPr>
          <a:lstStyle/>
          <a:p>
            <a:pPr>
              <a:defRPr/>
            </a:pPr>
            <a:r>
              <a:rPr lang="zh-CN" altLang="en-US" sz="3200" dirty="0">
                <a:solidFill>
                  <a:schemeClr val="accent2">
                    <a:lumMod val="50000"/>
                  </a:schemeClr>
                </a:solidFill>
              </a:rPr>
              <a:t>单链区块链共识算法</a:t>
            </a:r>
          </a:p>
        </p:txBody>
      </p:sp>
      <p:sp>
        <p:nvSpPr>
          <p:cNvPr id="1741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extLst>
      <p:ext uri="{BB962C8B-B14F-4D97-AF65-F5344CB8AC3E}">
        <p14:creationId xmlns:p14="http://schemas.microsoft.com/office/powerpoint/2010/main" val="9600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17411" name="内容占位符 2"/>
          <p:cNvSpPr>
            <a:spLocks noGrp="1"/>
          </p:cNvSpPr>
          <p:nvPr>
            <p:ph idx="1"/>
          </p:nvPr>
        </p:nvSpPr>
        <p:spPr>
          <a:xfrm>
            <a:off x="357188" y="860425"/>
            <a:ext cx="8679308" cy="5838826"/>
          </a:xfrm>
        </p:spPr>
        <p:txBody>
          <a:bodyPr/>
          <a:lstStyle/>
          <a:p>
            <a:pPr>
              <a:spcBef>
                <a:spcPts val="600"/>
              </a:spcBef>
              <a:spcAft>
                <a:spcPts val="600"/>
              </a:spcAft>
              <a:buFont typeface="Wingdings" panose="05000000000000000000" pitchFamily="2" charset="2"/>
              <a:buChar char="n"/>
            </a:pPr>
            <a:r>
              <a:rPr lang="zh-CN" altLang="en-US" dirty="0"/>
              <a:t>基于多委员会的共识算法</a:t>
            </a:r>
            <a:endParaRPr lang="en-US" altLang="zh-CN" dirty="0"/>
          </a:p>
          <a:p>
            <a:pPr marL="0" indent="0">
              <a:spcBef>
                <a:spcPts val="600"/>
              </a:spcBef>
              <a:spcAft>
                <a:spcPts val="600"/>
              </a:spcAft>
              <a:buNone/>
            </a:pPr>
            <a:r>
              <a:rPr lang="zh-CN" altLang="en-US" sz="2000" dirty="0">
                <a:solidFill>
                  <a:schemeClr val="tx1"/>
                </a:solidFill>
              </a:rPr>
              <a:t>通过</a:t>
            </a:r>
            <a:r>
              <a:rPr lang="en-US" altLang="zh-CN" sz="2000" dirty="0" err="1">
                <a:solidFill>
                  <a:schemeClr val="tx1"/>
                </a:solidFill>
              </a:rPr>
              <a:t>PoW</a:t>
            </a:r>
            <a:r>
              <a:rPr lang="zh-CN" altLang="en-US" sz="2000" dirty="0">
                <a:solidFill>
                  <a:schemeClr val="tx1"/>
                </a:solidFill>
              </a:rPr>
              <a:t>或者</a:t>
            </a:r>
            <a:r>
              <a:rPr lang="en-US" altLang="zh-CN" sz="2000" dirty="0" err="1">
                <a:solidFill>
                  <a:schemeClr val="tx1"/>
                </a:solidFill>
              </a:rPr>
              <a:t>PoS</a:t>
            </a:r>
            <a:r>
              <a:rPr lang="zh-CN" altLang="en-US" sz="2000" dirty="0">
                <a:solidFill>
                  <a:schemeClr val="tx1"/>
                </a:solidFill>
              </a:rPr>
              <a:t>的方式选举根委员会成员，随后为各个分片选举或者分配委员会成员。每个分片内运行一致性协议对分片区块达成共识，随后将共识结果发布到根委员会。根委员会收集到来自各个分片的分片区块并整合成总区块后，运行一致性协议达成全局共识。</a:t>
            </a:r>
            <a:endParaRPr lang="en-US" altLang="zh-CN" sz="2000" dirty="0">
              <a:solidFill>
                <a:schemeClr val="tx1"/>
              </a:solidFill>
            </a:endParaRPr>
          </a:p>
          <a:p>
            <a:pPr lvl="1">
              <a:spcBef>
                <a:spcPts val="600"/>
              </a:spcBef>
              <a:spcAft>
                <a:spcPts val="600"/>
              </a:spcAft>
              <a:buSzPct val="100000"/>
            </a:pPr>
            <a:r>
              <a:rPr lang="zh-CN" altLang="en-US" dirty="0">
                <a:solidFill>
                  <a:srgbClr val="0000CC"/>
                </a:solidFill>
              </a:rPr>
              <a:t>代表：</a:t>
            </a:r>
            <a:endParaRPr lang="en-US" altLang="zh-CN" dirty="0">
              <a:solidFill>
                <a:srgbClr val="0000CC"/>
              </a:solidFill>
            </a:endParaRPr>
          </a:p>
          <a:p>
            <a:pPr lvl="1">
              <a:spcBef>
                <a:spcPts val="600"/>
              </a:spcBef>
              <a:spcAft>
                <a:spcPts val="600"/>
              </a:spcAft>
              <a:buSzPct val="100000"/>
              <a:buFont typeface="Wingdings" panose="05000000000000000000" pitchFamily="2" charset="2"/>
              <a:buChar char="u"/>
            </a:pPr>
            <a:r>
              <a:rPr lang="en-US" altLang="zh-CN" sz="1600" dirty="0" err="1">
                <a:solidFill>
                  <a:schemeClr val="tx1"/>
                </a:solidFill>
              </a:rPr>
              <a:t>Elastico</a:t>
            </a:r>
            <a:r>
              <a:rPr lang="en-US" altLang="zh-CN" sz="1600" dirty="0">
                <a:solidFill>
                  <a:schemeClr val="tx1"/>
                </a:solidFill>
              </a:rPr>
              <a:t>, </a:t>
            </a:r>
            <a:r>
              <a:rPr lang="en-US" altLang="zh-CN" sz="1600" dirty="0" err="1">
                <a:solidFill>
                  <a:schemeClr val="tx1"/>
                </a:solidFill>
              </a:rPr>
              <a:t>Omniledger</a:t>
            </a:r>
            <a:r>
              <a:rPr lang="en-US" altLang="zh-CN" sz="1600" dirty="0">
                <a:solidFill>
                  <a:schemeClr val="tx1"/>
                </a:solidFill>
              </a:rPr>
              <a:t>, </a:t>
            </a:r>
            <a:r>
              <a:rPr lang="en-US" altLang="zh-CN" sz="1600" dirty="0" err="1">
                <a:solidFill>
                  <a:schemeClr val="tx1"/>
                </a:solidFill>
              </a:rPr>
              <a:t>Chainspace</a:t>
            </a:r>
            <a:r>
              <a:rPr lang="en-US" altLang="zh-CN" sz="1600" dirty="0">
                <a:solidFill>
                  <a:schemeClr val="tx1"/>
                </a:solidFill>
              </a:rPr>
              <a:t>, </a:t>
            </a:r>
            <a:r>
              <a:rPr lang="en-US" altLang="zh-CN" sz="1600" dirty="0" err="1">
                <a:solidFill>
                  <a:schemeClr val="tx1"/>
                </a:solidFill>
              </a:rPr>
              <a:t>Rapidchain</a:t>
            </a:r>
            <a:endParaRPr lang="en-US" altLang="zh-CN" sz="1600" dirty="0">
              <a:solidFill>
                <a:schemeClr val="tx1"/>
              </a:solidFill>
            </a:endParaRPr>
          </a:p>
          <a:p>
            <a:pPr lvl="1">
              <a:spcBef>
                <a:spcPts val="600"/>
              </a:spcBef>
              <a:spcAft>
                <a:spcPts val="600"/>
              </a:spcAft>
              <a:buSzPct val="100000"/>
            </a:pPr>
            <a:r>
              <a:rPr lang="zh-CN" altLang="en-US" dirty="0">
                <a:solidFill>
                  <a:srgbClr val="0000CC"/>
                </a:solidFill>
              </a:rPr>
              <a:t>跨分片交易处理问题</a:t>
            </a:r>
          </a:p>
          <a:p>
            <a:pPr lvl="1">
              <a:spcBef>
                <a:spcPts val="600"/>
              </a:spcBef>
              <a:spcAft>
                <a:spcPts val="600"/>
              </a:spcAft>
              <a:buSzPct val="100000"/>
              <a:buFont typeface="Wingdings" panose="05000000000000000000" pitchFamily="2" charset="2"/>
              <a:buChar char="u"/>
            </a:pPr>
            <a:r>
              <a:rPr lang="zh-CN" altLang="en-US" sz="1600" dirty="0">
                <a:solidFill>
                  <a:schemeClr val="tx1"/>
                </a:solidFill>
              </a:rPr>
              <a:t>跨分片交易死锁；</a:t>
            </a:r>
            <a:endParaRPr lang="en-US" altLang="zh-CN" sz="1600" dirty="0">
              <a:solidFill>
                <a:schemeClr val="tx1"/>
              </a:solidFill>
            </a:endParaRPr>
          </a:p>
          <a:p>
            <a:pPr lvl="1">
              <a:spcBef>
                <a:spcPts val="600"/>
              </a:spcBef>
              <a:spcAft>
                <a:spcPts val="600"/>
              </a:spcAft>
              <a:buSzPct val="100000"/>
              <a:buFont typeface="Wingdings" panose="05000000000000000000" pitchFamily="2" charset="2"/>
              <a:buChar char="u"/>
            </a:pPr>
            <a:r>
              <a:rPr lang="zh-CN" altLang="en-US" sz="1600" dirty="0">
                <a:solidFill>
                  <a:schemeClr val="tx1"/>
                </a:solidFill>
              </a:rPr>
              <a:t>跨分片交易通信延时长；</a:t>
            </a:r>
            <a:endParaRPr lang="en-US" altLang="zh-CN" sz="1600" dirty="0">
              <a:solidFill>
                <a:schemeClr val="tx1"/>
              </a:solidFill>
            </a:endParaRPr>
          </a:p>
          <a:p>
            <a:pPr lvl="1">
              <a:spcBef>
                <a:spcPts val="600"/>
              </a:spcBef>
              <a:spcAft>
                <a:spcPts val="600"/>
              </a:spcAft>
              <a:buSzPct val="100000"/>
              <a:buFont typeface="Wingdings" panose="05000000000000000000" pitchFamily="2" charset="2"/>
              <a:buChar char="u"/>
            </a:pPr>
            <a:r>
              <a:rPr lang="zh-CN" altLang="en-US" sz="1600" dirty="0">
                <a:solidFill>
                  <a:schemeClr val="tx1"/>
                </a:solidFill>
              </a:rPr>
              <a:t>分片安全高效协作。</a:t>
            </a:r>
            <a:endParaRPr lang="en-US" altLang="zh-CN" sz="1600" dirty="0">
              <a:solidFill>
                <a:schemeClr val="tx1"/>
              </a:solidFill>
            </a:endParaRPr>
          </a:p>
        </p:txBody>
      </p:sp>
      <p:sp>
        <p:nvSpPr>
          <p:cNvPr id="17412" name="灯片编号占位符 3"/>
          <p:cNvSpPr>
            <a:spLocks noGrp="1"/>
          </p:cNvSpPr>
          <p:nvPr>
            <p:ph type="sldNum" sz="quarter" idx="12"/>
          </p:nvPr>
        </p:nvSpPr>
        <p:spPr>
          <a:xfrm>
            <a:off x="7209769"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B4F1BF0B-B91A-48B2-A7EA-E4EE688719C4}" type="slidenum">
              <a:rPr lang="en-US" altLang="zh-CN" sz="1400" smtClean="0">
                <a:solidFill>
                  <a:srgbClr val="0000CC"/>
                </a:solidFill>
                <a:ea typeface="宋体" panose="02010600030101010101" pitchFamily="2" charset="-122"/>
              </a:rPr>
              <a:pPr>
                <a:spcBef>
                  <a:spcPct val="0"/>
                </a:spcBef>
                <a:buClrTx/>
                <a:buFontTx/>
                <a:buNone/>
              </a:pPr>
              <a:t>14</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5292080" y="0"/>
            <a:ext cx="3863034" cy="584200"/>
          </a:xfrm>
          <a:prstGeom prst="rect">
            <a:avLst/>
          </a:prstGeom>
          <a:noFill/>
        </p:spPr>
        <p:txBody>
          <a:bodyPr wrap="square">
            <a:spAutoFit/>
          </a:bodyPr>
          <a:lstStyle/>
          <a:p>
            <a:pPr>
              <a:defRPr/>
            </a:pPr>
            <a:r>
              <a:rPr lang="zh-CN" altLang="en-US" sz="3200" dirty="0">
                <a:solidFill>
                  <a:schemeClr val="accent2">
                    <a:lumMod val="50000"/>
                  </a:schemeClr>
                </a:solidFill>
              </a:rPr>
              <a:t>单链区块链共识算法</a:t>
            </a:r>
          </a:p>
        </p:txBody>
      </p:sp>
      <p:sp>
        <p:nvSpPr>
          <p:cNvPr id="1741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pic>
        <p:nvPicPr>
          <p:cNvPr id="7" name="Picture 2">
            <a:extLst>
              <a:ext uri="{FF2B5EF4-FFF2-40B4-BE49-F238E27FC236}">
                <a16:creationId xmlns:a16="http://schemas.microsoft.com/office/drawing/2014/main" id="{B3B8A32A-8BF5-43CE-A8B2-4D547B5CB3F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04048" y="2595817"/>
            <a:ext cx="4050904" cy="4279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3341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17411" name="内容占位符 2"/>
          <p:cNvSpPr>
            <a:spLocks noGrp="1"/>
          </p:cNvSpPr>
          <p:nvPr>
            <p:ph idx="1"/>
          </p:nvPr>
        </p:nvSpPr>
        <p:spPr>
          <a:xfrm>
            <a:off x="357188" y="860424"/>
            <a:ext cx="8535292" cy="5838819"/>
          </a:xfrm>
        </p:spPr>
        <p:txBody>
          <a:bodyPr/>
          <a:lstStyle/>
          <a:p>
            <a:pPr>
              <a:spcBef>
                <a:spcPts val="600"/>
              </a:spcBef>
              <a:spcAft>
                <a:spcPts val="600"/>
              </a:spcAft>
              <a:buFont typeface="Wingdings" panose="05000000000000000000" pitchFamily="2" charset="2"/>
              <a:buChar char="n"/>
            </a:pPr>
            <a:r>
              <a:rPr lang="zh-CN" altLang="en-US" sz="2400" dirty="0"/>
              <a:t>其他区块链共识算法</a:t>
            </a:r>
            <a:endParaRPr lang="en-US" altLang="zh-CN" sz="2400" dirty="0"/>
          </a:p>
          <a:p>
            <a:pPr>
              <a:spcBef>
                <a:spcPts val="600"/>
              </a:spcBef>
              <a:spcAft>
                <a:spcPts val="600"/>
              </a:spcAft>
              <a:buFont typeface="Wingdings" panose="05000000000000000000" pitchFamily="2" charset="2"/>
              <a:buChar char="Ø"/>
            </a:pPr>
            <a:r>
              <a:rPr lang="zh-CN" altLang="en-US" sz="2000" dirty="0">
                <a:solidFill>
                  <a:srgbClr val="0000CC"/>
                </a:solidFill>
              </a:rPr>
              <a:t>文件存储证明共识算法</a:t>
            </a:r>
            <a:endParaRPr lang="en-US" altLang="zh-CN" sz="2000" dirty="0">
              <a:solidFill>
                <a:srgbClr val="0000CC"/>
              </a:solidFill>
            </a:endParaRPr>
          </a:p>
          <a:p>
            <a:pPr marL="400050" lvl="1" indent="0">
              <a:spcBef>
                <a:spcPts val="600"/>
              </a:spcBef>
              <a:spcAft>
                <a:spcPts val="600"/>
              </a:spcAft>
              <a:buNone/>
            </a:pPr>
            <a:r>
              <a:rPr lang="zh-CN" altLang="zh-CN" sz="1800" dirty="0">
                <a:ea typeface="宋体" panose="02010600030101010101" pitchFamily="2" charset="-122"/>
                <a:cs typeface="Times New Roman" panose="02020603050405020304" pitchFamily="18" charset="0"/>
              </a:rPr>
              <a:t>要求</a:t>
            </a:r>
            <a:r>
              <a:rPr lang="zh-CN" altLang="en-US" sz="1800" dirty="0">
                <a:ea typeface="宋体" panose="02010600030101010101" pitchFamily="2" charset="-122"/>
                <a:cs typeface="Times New Roman" panose="02020603050405020304" pitchFamily="18" charset="0"/>
              </a:rPr>
              <a:t>参与共识的节点</a:t>
            </a:r>
            <a:r>
              <a:rPr lang="zh-CN" altLang="zh-CN" sz="1800" dirty="0">
                <a:ea typeface="宋体" panose="02010600030101010101" pitchFamily="2" charset="-122"/>
                <a:cs typeface="Times New Roman" panose="02020603050405020304" pitchFamily="18" charset="0"/>
              </a:rPr>
              <a:t>有能力存储大文件</a:t>
            </a:r>
            <a:r>
              <a:rPr lang="zh-CN" altLang="en-US" sz="1800" dirty="0">
                <a:ea typeface="宋体" panose="02010600030101010101" pitchFamily="2" charset="-122"/>
                <a:cs typeface="Times New Roman" panose="02020603050405020304" pitchFamily="18" charset="0"/>
              </a:rPr>
              <a:t>，</a:t>
            </a:r>
            <a:r>
              <a:rPr lang="zh-CN" altLang="zh-CN" sz="1800" dirty="0">
                <a:ea typeface="宋体" panose="02010600030101010101" pitchFamily="2" charset="-122"/>
                <a:cs typeface="Times New Roman" panose="02020603050405020304" pitchFamily="18" charset="0"/>
              </a:rPr>
              <a:t>通过一个挑战应答机制来确定节点是否存储了文件部分。如果应答成功，则该节点成功获得</a:t>
            </a:r>
            <a:r>
              <a:rPr lang="zh-CN" altLang="en-US" sz="1800" dirty="0">
                <a:ea typeface="宋体" panose="02010600030101010101" pitchFamily="2" charset="-122"/>
                <a:cs typeface="Times New Roman" panose="02020603050405020304" pitchFamily="18" charset="0"/>
              </a:rPr>
              <a:t>出块权限，其他节点对其生成的区块和权限达成共识</a:t>
            </a:r>
            <a:r>
              <a:rPr lang="zh-CN" altLang="zh-CN" sz="1800" dirty="0">
                <a:ea typeface="宋体" panose="02010600030101010101" pitchFamily="2" charset="-122"/>
                <a:cs typeface="Times New Roman" panose="02020603050405020304" pitchFamily="18" charset="0"/>
              </a:rPr>
              <a:t>。</a:t>
            </a:r>
            <a:endParaRPr lang="en-US" altLang="zh-CN" sz="1800" dirty="0">
              <a:ea typeface="宋体" panose="02010600030101010101" pitchFamily="2" charset="-122"/>
              <a:cs typeface="Times New Roman" panose="02020603050405020304" pitchFamily="18" charset="0"/>
            </a:endParaRPr>
          </a:p>
          <a:p>
            <a:pPr>
              <a:spcBef>
                <a:spcPts val="600"/>
              </a:spcBef>
              <a:spcAft>
                <a:spcPts val="600"/>
              </a:spcAft>
              <a:buFont typeface="Wingdings" panose="05000000000000000000" pitchFamily="2" charset="2"/>
              <a:buChar char="Ø"/>
            </a:pPr>
            <a:r>
              <a:rPr lang="zh-CN" altLang="en-US" sz="2000" dirty="0">
                <a:solidFill>
                  <a:srgbClr val="0000CC"/>
                </a:solidFill>
              </a:rPr>
              <a:t>空间证明共识算法</a:t>
            </a:r>
            <a:endParaRPr lang="en-US" altLang="zh-CN" sz="2000" dirty="0">
              <a:solidFill>
                <a:srgbClr val="0000CC"/>
              </a:solidFill>
            </a:endParaRPr>
          </a:p>
          <a:p>
            <a:pPr marL="400050" lvl="1" indent="0">
              <a:spcBef>
                <a:spcPts val="600"/>
              </a:spcBef>
              <a:spcAft>
                <a:spcPts val="600"/>
              </a:spcAft>
              <a:buNone/>
            </a:pPr>
            <a:r>
              <a:rPr lang="zh-CN" altLang="zh-CN" sz="1800" dirty="0">
                <a:ea typeface="宋体" panose="02010600030101010101" pitchFamily="2" charset="-122"/>
                <a:cs typeface="Times New Roman" panose="02020603050405020304" pitchFamily="18" charset="0"/>
              </a:rPr>
              <a:t>参与</a:t>
            </a:r>
            <a:r>
              <a:rPr lang="zh-CN" altLang="en-US" sz="1800" dirty="0">
                <a:ea typeface="宋体" panose="02010600030101010101" pitchFamily="2" charset="-122"/>
                <a:cs typeface="Times New Roman" panose="02020603050405020304" pitchFamily="18" charset="0"/>
              </a:rPr>
              <a:t>共识的节点将</a:t>
            </a:r>
            <a:r>
              <a:rPr lang="zh-CN" altLang="zh-CN" sz="1800" dirty="0">
                <a:ea typeface="宋体" panose="02010600030101010101" pitchFamily="2" charset="-122"/>
                <a:cs typeface="Times New Roman" panose="02020603050405020304" pitchFamily="18" charset="0"/>
              </a:rPr>
              <a:t>能够使用的硬盘空间大小作为</a:t>
            </a:r>
            <a:r>
              <a:rPr lang="zh-CN" altLang="en-US" sz="1800" dirty="0">
                <a:ea typeface="宋体" panose="02010600030101010101" pitchFamily="2" charset="-122"/>
                <a:cs typeface="Times New Roman" panose="02020603050405020304" pitchFamily="18" charset="0"/>
              </a:rPr>
              <a:t>选举</a:t>
            </a:r>
            <a:r>
              <a:rPr lang="zh-CN" altLang="zh-CN" sz="1800" dirty="0">
                <a:ea typeface="宋体" panose="02010600030101010101" pitchFamily="2" charset="-122"/>
                <a:cs typeface="Times New Roman" panose="02020603050405020304" pitchFamily="18" charset="0"/>
              </a:rPr>
              <a:t>标准选出区块的生产者</a:t>
            </a:r>
            <a:r>
              <a:rPr lang="zh-CN" altLang="en-US" sz="1800" dirty="0">
                <a:ea typeface="宋体" panose="02010600030101010101" pitchFamily="2" charset="-122"/>
                <a:cs typeface="Times New Roman" panose="02020603050405020304" pitchFamily="18" charset="0"/>
              </a:rPr>
              <a:t>，</a:t>
            </a:r>
            <a:r>
              <a:rPr lang="zh-CN" altLang="zh-CN" sz="1800" dirty="0">
                <a:ea typeface="宋体" panose="02010600030101010101" pitchFamily="2" charset="-122"/>
                <a:cs typeface="Times New Roman" panose="02020603050405020304" pitchFamily="18" charset="0"/>
              </a:rPr>
              <a:t>节点通过一次性付出的硬盘空间来获</a:t>
            </a:r>
            <a:r>
              <a:rPr lang="zh-CN" altLang="en-US" sz="1800" dirty="0">
                <a:ea typeface="宋体" panose="02010600030101010101" pitchFamily="2" charset="-122"/>
                <a:cs typeface="Times New Roman" panose="02020603050405020304" pitchFamily="18" charset="0"/>
              </a:rPr>
              <a:t>得</a:t>
            </a:r>
            <a:r>
              <a:rPr lang="zh-CN" altLang="zh-CN" sz="1800" dirty="0">
                <a:ea typeface="宋体" panose="02010600030101010101" pitchFamily="2" charset="-122"/>
                <a:cs typeface="Times New Roman" panose="02020603050405020304" pitchFamily="18" charset="0"/>
              </a:rPr>
              <a:t>出块权限</a:t>
            </a:r>
            <a:r>
              <a:rPr lang="zh-CN" altLang="en-US" sz="1800" dirty="0">
                <a:ea typeface="宋体" panose="02010600030101010101" pitchFamily="2" charset="-122"/>
                <a:cs typeface="Times New Roman" panose="02020603050405020304" pitchFamily="18" charset="0"/>
              </a:rPr>
              <a:t>，其他节点对其生成的区块和权限达成共识</a:t>
            </a:r>
            <a:r>
              <a:rPr lang="zh-CN" altLang="zh-CN" sz="1800" dirty="0">
                <a:ea typeface="宋体" panose="02010600030101010101" pitchFamily="2" charset="-122"/>
                <a:cs typeface="Times New Roman" panose="02020603050405020304" pitchFamily="18" charset="0"/>
              </a:rPr>
              <a:t>。</a:t>
            </a:r>
            <a:endParaRPr lang="en-US" altLang="zh-CN" sz="1800" dirty="0">
              <a:ea typeface="宋体" panose="02010600030101010101" pitchFamily="2" charset="-122"/>
              <a:cs typeface="Times New Roman" panose="02020603050405020304" pitchFamily="18" charset="0"/>
            </a:endParaRPr>
          </a:p>
          <a:p>
            <a:pPr>
              <a:spcBef>
                <a:spcPts val="600"/>
              </a:spcBef>
              <a:spcAft>
                <a:spcPts val="600"/>
              </a:spcAft>
              <a:buFont typeface="Wingdings" panose="05000000000000000000" pitchFamily="2" charset="2"/>
              <a:buChar char="Ø"/>
            </a:pPr>
            <a:r>
              <a:rPr lang="zh-CN" altLang="en-US" sz="2000" dirty="0">
                <a:solidFill>
                  <a:srgbClr val="0000CC"/>
                </a:solidFill>
              </a:rPr>
              <a:t>消逝时间证明共识算法</a:t>
            </a:r>
            <a:endParaRPr lang="en-US" altLang="zh-CN" sz="2000" dirty="0">
              <a:solidFill>
                <a:srgbClr val="0000CC"/>
              </a:solidFill>
            </a:endParaRPr>
          </a:p>
          <a:p>
            <a:pPr marL="400050" lvl="1" indent="0">
              <a:spcBef>
                <a:spcPts val="600"/>
              </a:spcBef>
              <a:spcAft>
                <a:spcPts val="600"/>
              </a:spcAft>
              <a:buNone/>
            </a:pPr>
            <a:r>
              <a:rPr lang="zh-CN" altLang="zh-CN" sz="1800" dirty="0">
                <a:ea typeface="宋体" panose="02010600030101010101" pitchFamily="2" charset="-122"/>
                <a:cs typeface="Times New Roman" panose="02020603050405020304" pitchFamily="18" charset="0"/>
              </a:rPr>
              <a:t>参与</a:t>
            </a:r>
            <a:r>
              <a:rPr lang="zh-CN" altLang="en-US" sz="1800" dirty="0">
                <a:ea typeface="宋体" panose="02010600030101010101" pitchFamily="2" charset="-122"/>
                <a:cs typeface="Times New Roman" panose="02020603050405020304" pitchFamily="18" charset="0"/>
              </a:rPr>
              <a:t>共识的节点</a:t>
            </a:r>
            <a:r>
              <a:rPr lang="zh-CN" altLang="zh-CN" sz="1800" dirty="0">
                <a:ea typeface="宋体" panose="02010600030101010101" pitchFamily="2" charset="-122"/>
                <a:cs typeface="Times New Roman" panose="02020603050405020304" pitchFamily="18" charset="0"/>
              </a:rPr>
              <a:t>在发布块之前都需要向</a:t>
            </a:r>
            <a:r>
              <a:rPr lang="en-US" altLang="zh-CN" sz="1800" dirty="0">
                <a:ea typeface="宋体" panose="02010600030101010101" pitchFamily="2" charset="-122"/>
                <a:cs typeface="Times New Roman" panose="02020603050405020304" pitchFamily="18" charset="0"/>
              </a:rPr>
              <a:t>Intel SGX</a:t>
            </a:r>
            <a:r>
              <a:rPr lang="zh-CN" altLang="zh-CN" sz="1800" dirty="0">
                <a:ea typeface="宋体" panose="02010600030101010101" pitchFamily="2" charset="-122"/>
                <a:cs typeface="Times New Roman" panose="02020603050405020304" pitchFamily="18" charset="0"/>
              </a:rPr>
              <a:t>中的飞地获取一个随机的等待时间</a:t>
            </a:r>
            <a:r>
              <a:rPr lang="zh-CN" altLang="en-US" sz="1800" dirty="0">
                <a:ea typeface="宋体" panose="02010600030101010101" pitchFamily="2" charset="-122"/>
                <a:cs typeface="Times New Roman" panose="02020603050405020304" pitchFamily="18" charset="0"/>
              </a:rPr>
              <a:t>，</a:t>
            </a:r>
            <a:r>
              <a:rPr lang="zh-CN" altLang="zh-CN" sz="1800" dirty="0">
                <a:ea typeface="宋体" panose="02010600030101010101" pitchFamily="2" charset="-122"/>
                <a:cs typeface="Times New Roman" panose="02020603050405020304" pitchFamily="18" charset="0"/>
              </a:rPr>
              <a:t>等待时间最短的节点被</a:t>
            </a:r>
            <a:r>
              <a:rPr lang="zh-CN" altLang="en-US" sz="1800" dirty="0">
                <a:ea typeface="宋体" panose="02010600030101010101" pitchFamily="2" charset="-122"/>
                <a:cs typeface="Times New Roman" panose="02020603050405020304" pitchFamily="18" charset="0"/>
              </a:rPr>
              <a:t>确定为获得出块权限，其他节点对其生成的区块和权限达成共识</a:t>
            </a:r>
            <a:r>
              <a:rPr lang="zh-CN" altLang="zh-CN" sz="1800" dirty="0">
                <a:ea typeface="宋体" panose="02010600030101010101" pitchFamily="2" charset="-122"/>
                <a:cs typeface="Times New Roman" panose="02020603050405020304" pitchFamily="18" charset="0"/>
              </a:rPr>
              <a:t>。</a:t>
            </a:r>
            <a:endParaRPr lang="en-US" altLang="zh-CN" sz="1800" dirty="0">
              <a:ea typeface="宋体" panose="02010600030101010101" pitchFamily="2" charset="-122"/>
              <a:cs typeface="Times New Roman" panose="02020603050405020304" pitchFamily="18" charset="0"/>
            </a:endParaRPr>
          </a:p>
          <a:p>
            <a:pPr>
              <a:spcBef>
                <a:spcPts val="600"/>
              </a:spcBef>
              <a:spcAft>
                <a:spcPts val="600"/>
              </a:spcAft>
              <a:buFont typeface="Wingdings" panose="05000000000000000000" pitchFamily="2" charset="2"/>
              <a:buChar char="Ø"/>
            </a:pPr>
            <a:r>
              <a:rPr lang="zh-CN" altLang="zh-CN" sz="2000" dirty="0">
                <a:solidFill>
                  <a:srgbClr val="0000CC"/>
                </a:solidFill>
              </a:rPr>
              <a:t> </a:t>
            </a:r>
            <a:r>
              <a:rPr lang="en-US" altLang="zh-CN" sz="2000" dirty="0">
                <a:solidFill>
                  <a:srgbClr val="0000CC"/>
                </a:solidFill>
              </a:rPr>
              <a:t>Ripple</a:t>
            </a:r>
            <a:r>
              <a:rPr lang="zh-CN" altLang="en-US" sz="2000" dirty="0">
                <a:solidFill>
                  <a:srgbClr val="0000CC"/>
                </a:solidFill>
              </a:rPr>
              <a:t>共识算法</a:t>
            </a:r>
            <a:endParaRPr lang="en-US" altLang="zh-CN" sz="2000" dirty="0">
              <a:solidFill>
                <a:srgbClr val="0000CC"/>
              </a:solidFill>
            </a:endParaRPr>
          </a:p>
          <a:p>
            <a:pPr marL="400050" lvl="1" indent="0">
              <a:spcBef>
                <a:spcPts val="600"/>
              </a:spcBef>
              <a:spcAft>
                <a:spcPts val="600"/>
              </a:spcAft>
              <a:buNone/>
            </a:pPr>
            <a:r>
              <a:rPr lang="zh-CN" altLang="zh-CN" sz="1800" dirty="0">
                <a:effectLst/>
                <a:ea typeface="宋体" panose="02010600030101010101" pitchFamily="2" charset="-122"/>
                <a:cs typeface="Times New Roman" panose="02020603050405020304" pitchFamily="18" charset="0"/>
              </a:rPr>
              <a:t>针对</a:t>
            </a:r>
            <a:r>
              <a:rPr lang="en-US" altLang="zh-CN" sz="1800" dirty="0" err="1">
                <a:effectLst/>
                <a:ea typeface="宋体" panose="02010600030101010101" pitchFamily="2" charset="-122"/>
                <a:cs typeface="Times New Roman" panose="02020603050405020304" pitchFamily="18" charset="0"/>
              </a:rPr>
              <a:t>PoW</a:t>
            </a:r>
            <a:r>
              <a:rPr lang="zh-CN" altLang="zh-CN" sz="1800" dirty="0">
                <a:effectLst/>
                <a:ea typeface="宋体" panose="02010600030101010101" pitchFamily="2" charset="-122"/>
                <a:cs typeface="Times New Roman" panose="02020603050405020304" pitchFamily="18" charset="0"/>
              </a:rPr>
              <a:t>共识算法能耗高，性能低以及</a:t>
            </a:r>
            <a:r>
              <a:rPr lang="en-US" altLang="zh-CN" sz="1800" dirty="0" err="1">
                <a:effectLst/>
                <a:ea typeface="宋体" panose="02010600030101010101" pitchFamily="2" charset="-122"/>
                <a:cs typeface="Times New Roman" panose="02020603050405020304" pitchFamily="18" charset="0"/>
              </a:rPr>
              <a:t>PoS</a:t>
            </a:r>
            <a:r>
              <a:rPr lang="zh-CN" altLang="zh-CN" sz="1800" dirty="0">
                <a:effectLst/>
                <a:ea typeface="宋体" panose="02010600030101010101" pitchFamily="2" charset="-122"/>
                <a:cs typeface="Times New Roman" panose="02020603050405020304" pitchFamily="18" charset="0"/>
              </a:rPr>
              <a:t>安全性低等问题，</a:t>
            </a:r>
            <a:r>
              <a:rPr lang="zh-CN" altLang="en-US" sz="1800" dirty="0">
                <a:effectLst/>
                <a:ea typeface="宋体" panose="02010600030101010101" pitchFamily="2" charset="-122"/>
                <a:cs typeface="Times New Roman" panose="02020603050405020304" pitchFamily="18" charset="0"/>
              </a:rPr>
              <a:t>该共识算法</a:t>
            </a:r>
            <a:r>
              <a:rPr lang="zh-CN" altLang="zh-CN" sz="1800" dirty="0">
                <a:effectLst/>
                <a:ea typeface="宋体" panose="02010600030101010101" pitchFamily="2" charset="-122"/>
                <a:cs typeface="Times New Roman" panose="02020603050405020304" pitchFamily="18" charset="0"/>
              </a:rPr>
              <a:t>通过信任节点列表分别对交易和区块达成共识</a:t>
            </a:r>
            <a:r>
              <a:rPr lang="zh-CN" altLang="en-US" sz="1800" dirty="0">
                <a:effectLst/>
                <a:ea typeface="宋体" panose="02010600030101010101" pitchFamily="2" charset="-122"/>
                <a:cs typeface="Times New Roman" panose="02020603050405020304" pitchFamily="18" charset="0"/>
              </a:rPr>
              <a:t>。</a:t>
            </a:r>
            <a:endParaRPr lang="en-US" altLang="zh-CN" sz="1800" dirty="0">
              <a:solidFill>
                <a:srgbClr val="0000CC"/>
              </a:solidFill>
            </a:endParaRPr>
          </a:p>
        </p:txBody>
      </p:sp>
      <p:sp>
        <p:nvSpPr>
          <p:cNvPr id="17412" name="灯片编号占位符 3"/>
          <p:cNvSpPr>
            <a:spLocks noGrp="1"/>
          </p:cNvSpPr>
          <p:nvPr>
            <p:ph type="sldNum" sz="quarter" idx="12"/>
          </p:nvPr>
        </p:nvSpPr>
        <p:spPr>
          <a:xfrm>
            <a:off x="7210059"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B4F1BF0B-B91A-48B2-A7EA-E4EE688719C4}" type="slidenum">
              <a:rPr lang="en-US" altLang="zh-CN" sz="1400" smtClean="0">
                <a:solidFill>
                  <a:srgbClr val="0000CC"/>
                </a:solidFill>
                <a:ea typeface="宋体" panose="02010600030101010101" pitchFamily="2" charset="-122"/>
              </a:rPr>
              <a:pPr>
                <a:spcBef>
                  <a:spcPct val="0"/>
                </a:spcBef>
                <a:buClrTx/>
                <a:buFontTx/>
                <a:buNone/>
              </a:pPr>
              <a:t>15</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5292080" y="0"/>
            <a:ext cx="3863034" cy="584200"/>
          </a:xfrm>
          <a:prstGeom prst="rect">
            <a:avLst/>
          </a:prstGeom>
          <a:noFill/>
        </p:spPr>
        <p:txBody>
          <a:bodyPr wrap="square">
            <a:spAutoFit/>
          </a:bodyPr>
          <a:lstStyle/>
          <a:p>
            <a:pPr>
              <a:defRPr/>
            </a:pPr>
            <a:r>
              <a:rPr lang="zh-CN" altLang="en-US" sz="3200" dirty="0">
                <a:solidFill>
                  <a:schemeClr val="accent2">
                    <a:lumMod val="50000"/>
                  </a:schemeClr>
                </a:solidFill>
              </a:rPr>
              <a:t>单链区块链共识算法</a:t>
            </a:r>
          </a:p>
        </p:txBody>
      </p:sp>
      <p:sp>
        <p:nvSpPr>
          <p:cNvPr id="1741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extLst>
      <p:ext uri="{BB962C8B-B14F-4D97-AF65-F5344CB8AC3E}">
        <p14:creationId xmlns:p14="http://schemas.microsoft.com/office/powerpoint/2010/main" val="3171896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21507" name="内容占位符 2"/>
          <p:cNvSpPr>
            <a:spLocks noGrp="1"/>
          </p:cNvSpPr>
          <p:nvPr>
            <p:ph idx="1"/>
          </p:nvPr>
        </p:nvSpPr>
        <p:spPr>
          <a:xfrm>
            <a:off x="323528" y="764704"/>
            <a:ext cx="8632130" cy="5772870"/>
          </a:xfrm>
        </p:spPr>
        <p:txBody>
          <a:bodyPr/>
          <a:lstStyle/>
          <a:p>
            <a:pPr>
              <a:buFont typeface="Wingdings" panose="05000000000000000000" pitchFamily="2" charset="2"/>
              <a:buChar char="n"/>
            </a:pPr>
            <a:r>
              <a:rPr lang="zh-CN" altLang="en-US" dirty="0"/>
              <a:t>基于工作量证明的区块链共识算法</a:t>
            </a:r>
            <a:endParaRPr lang="en-US" altLang="zh-CN" dirty="0"/>
          </a:p>
          <a:p>
            <a:pPr lvl="1">
              <a:buSzPct val="100000"/>
            </a:pPr>
            <a:r>
              <a:rPr lang="zh-CN" altLang="en-US" sz="2000" dirty="0"/>
              <a:t>优点：高去中心化、安全可靠。</a:t>
            </a:r>
            <a:endParaRPr lang="en-US" altLang="zh-CN" sz="2000" dirty="0"/>
          </a:p>
          <a:p>
            <a:pPr lvl="1">
              <a:buSzPct val="100000"/>
            </a:pPr>
            <a:r>
              <a:rPr lang="zh-CN" altLang="en-US" sz="2000" dirty="0"/>
              <a:t>缺点：巨大的能源消耗，算力集中化和网络脆弱性引起安全性问题（日蚀攻击、双花攻击、自私挖矿攻击等），交易处理效率低，区块链容易出现分叉问题。</a:t>
            </a:r>
            <a:endParaRPr lang="en-US" altLang="zh-CN" sz="2000" dirty="0"/>
          </a:p>
          <a:p>
            <a:pPr>
              <a:buFont typeface="Wingdings" panose="05000000000000000000" pitchFamily="2" charset="2"/>
              <a:buChar char="n"/>
            </a:pPr>
            <a:r>
              <a:rPr lang="zh-CN" altLang="en-US" dirty="0"/>
              <a:t>基于权益证明的区块链共识算法</a:t>
            </a:r>
            <a:endParaRPr lang="en-US" altLang="zh-CN" dirty="0"/>
          </a:p>
          <a:p>
            <a:pPr lvl="1">
              <a:buSzPct val="100000"/>
            </a:pPr>
            <a:r>
              <a:rPr lang="zh-CN" altLang="en-US" sz="2000" dirty="0"/>
              <a:t>优点：节约能源，处理交易高效。</a:t>
            </a:r>
            <a:endParaRPr lang="en-US" altLang="zh-CN" sz="2000" dirty="0"/>
          </a:p>
          <a:p>
            <a:pPr lvl="1">
              <a:buSzPct val="100000"/>
            </a:pPr>
            <a:r>
              <a:rPr lang="zh-CN" altLang="en-US" sz="2000" dirty="0"/>
              <a:t>缺点：去中心化程度低，初始代币分配问题，安全性问题（无利害关系攻击、打磨攻击、长程攻击等），区块链容易出现分叉。</a:t>
            </a:r>
            <a:endParaRPr lang="en-US" altLang="zh-CN" sz="1600" dirty="0"/>
          </a:p>
          <a:p>
            <a:pPr>
              <a:buFont typeface="Wingdings" panose="05000000000000000000" pitchFamily="2" charset="2"/>
              <a:buChar char="n"/>
            </a:pPr>
            <a:r>
              <a:rPr lang="zh-CN" altLang="en-US" dirty="0"/>
              <a:t>基于委员会的区块链共识算法</a:t>
            </a:r>
            <a:endParaRPr lang="en-US" altLang="zh-CN" dirty="0"/>
          </a:p>
          <a:p>
            <a:pPr lvl="1">
              <a:buSzPct val="100000"/>
            </a:pPr>
            <a:r>
              <a:rPr lang="zh-CN" altLang="en-US" sz="2000" dirty="0"/>
              <a:t>优点：系统运行不需要币，处理交易效率高、基本达到实时处理的要求，共识算法具有强一致性，区块链分叉概率特别小。</a:t>
            </a:r>
            <a:endParaRPr lang="en-US" altLang="zh-CN" sz="2000" dirty="0"/>
          </a:p>
          <a:p>
            <a:pPr lvl="1">
              <a:buSzPct val="100000"/>
            </a:pPr>
            <a:r>
              <a:rPr lang="zh-CN" altLang="en-US" sz="2000" dirty="0"/>
              <a:t>缺点：系统容错率较低，去中心化程度低。</a:t>
            </a:r>
            <a:endParaRPr lang="en-US" altLang="zh-CN" sz="2000" dirty="0"/>
          </a:p>
        </p:txBody>
      </p:sp>
      <p:sp>
        <p:nvSpPr>
          <p:cNvPr id="21508" name="灯片编号占位符 3"/>
          <p:cNvSpPr>
            <a:spLocks noGrp="1"/>
          </p:cNvSpPr>
          <p:nvPr>
            <p:ph type="sldNum" sz="quarter" idx="12"/>
          </p:nvPr>
        </p:nvSpPr>
        <p:spPr>
          <a:xfrm>
            <a:off x="7220664" y="6396037"/>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F4BA53B-BFC3-4B78-8E26-885BC17293CD}" type="slidenum">
              <a:rPr lang="en-US" altLang="zh-CN" sz="1400" smtClean="0">
                <a:solidFill>
                  <a:srgbClr val="0000CC"/>
                </a:solidFill>
                <a:ea typeface="宋体" panose="02010600030101010101" pitchFamily="2" charset="-122"/>
              </a:rPr>
              <a:pPr>
                <a:spcBef>
                  <a:spcPct val="0"/>
                </a:spcBef>
                <a:buClrTx/>
                <a:buFontTx/>
                <a:buNone/>
              </a:pPr>
              <a:t>16</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6415340" y="-34131"/>
            <a:ext cx="2717547" cy="584200"/>
          </a:xfrm>
          <a:prstGeom prst="rect">
            <a:avLst/>
          </a:prstGeom>
          <a:noFill/>
        </p:spPr>
        <p:txBody>
          <a:bodyPr wrap="square">
            <a:spAutoFit/>
          </a:bodyPr>
          <a:lstStyle/>
          <a:p>
            <a:pPr>
              <a:defRPr/>
            </a:pPr>
            <a:r>
              <a:rPr lang="en-US" altLang="zh-CN" sz="3200" dirty="0">
                <a:solidFill>
                  <a:schemeClr val="accent2">
                    <a:lumMod val="50000"/>
                  </a:schemeClr>
                </a:solidFill>
              </a:rPr>
              <a:t>Pros and Cons</a:t>
            </a:r>
            <a:endParaRPr lang="zh-CN" altLang="en-US" sz="3200" dirty="0">
              <a:solidFill>
                <a:schemeClr val="accent2">
                  <a:lumMod val="50000"/>
                </a:schemeClr>
              </a:solidFill>
            </a:endParaRPr>
          </a:p>
        </p:txBody>
      </p:sp>
      <p:sp>
        <p:nvSpPr>
          <p:cNvPr id="215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1511"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151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23555" name="内容占位符 2"/>
          <p:cNvSpPr>
            <a:spLocks noGrp="1"/>
          </p:cNvSpPr>
          <p:nvPr>
            <p:ph idx="1"/>
          </p:nvPr>
        </p:nvSpPr>
        <p:spPr>
          <a:xfrm>
            <a:off x="139700" y="1173450"/>
            <a:ext cx="8864600" cy="4679950"/>
          </a:xfrm>
        </p:spPr>
        <p:txBody>
          <a:bodyPr/>
          <a:lstStyle/>
          <a:p>
            <a:pPr>
              <a:buFont typeface="Wingdings" panose="05000000000000000000" pitchFamily="2" charset="2"/>
              <a:buChar char="n"/>
            </a:pPr>
            <a:r>
              <a:rPr lang="en-US" altLang="zh-CN" dirty="0"/>
              <a:t>DAG</a:t>
            </a:r>
            <a:r>
              <a:rPr lang="zh-CN" altLang="en-US" dirty="0"/>
              <a:t>区块链特点</a:t>
            </a:r>
            <a:endParaRPr lang="en-US" altLang="zh-CN" dirty="0"/>
          </a:p>
          <a:p>
            <a:pPr lvl="1">
              <a:buClr>
                <a:srgbClr val="FF0000"/>
              </a:buClr>
              <a:buSzPct val="100000"/>
            </a:pPr>
            <a:r>
              <a:rPr lang="zh-CN" altLang="en-US" sz="2000" dirty="0">
                <a:solidFill>
                  <a:srgbClr val="0033CC"/>
                </a:solidFill>
              </a:rPr>
              <a:t>允许区块链分叉；</a:t>
            </a:r>
            <a:endParaRPr lang="en-US" altLang="zh-CN" sz="2000" dirty="0">
              <a:solidFill>
                <a:srgbClr val="0033CC"/>
              </a:solidFill>
            </a:endParaRPr>
          </a:p>
          <a:p>
            <a:pPr lvl="1">
              <a:buClr>
                <a:srgbClr val="FF0000"/>
              </a:buClr>
              <a:buSzPct val="100000"/>
            </a:pPr>
            <a:r>
              <a:rPr lang="zh-CN" altLang="en-US" sz="2000" dirty="0">
                <a:solidFill>
                  <a:srgbClr val="0033CC"/>
                </a:solidFill>
              </a:rPr>
              <a:t>并行处理交易；</a:t>
            </a:r>
            <a:endParaRPr lang="en-US" altLang="zh-CN" sz="2000" dirty="0">
              <a:solidFill>
                <a:srgbClr val="0033CC"/>
              </a:solidFill>
            </a:endParaRPr>
          </a:p>
          <a:p>
            <a:pPr lvl="1">
              <a:buClr>
                <a:srgbClr val="FF0000"/>
              </a:buClr>
              <a:buSzPct val="100000"/>
            </a:pPr>
            <a:r>
              <a:rPr lang="zh-CN" altLang="en-US" sz="2000" dirty="0">
                <a:solidFill>
                  <a:srgbClr val="0033CC"/>
                </a:solidFill>
              </a:rPr>
              <a:t>交易处理效率随着节点数量的增加而增加；</a:t>
            </a:r>
            <a:endParaRPr lang="en-US" altLang="zh-CN" sz="2000" dirty="0">
              <a:solidFill>
                <a:srgbClr val="0033CC"/>
              </a:solidFill>
            </a:endParaRPr>
          </a:p>
          <a:p>
            <a:pPr lvl="1">
              <a:buClr>
                <a:srgbClr val="FF0000"/>
              </a:buClr>
              <a:buSzPct val="100000"/>
            </a:pPr>
            <a:r>
              <a:rPr lang="zh-CN" altLang="en-US" sz="2000" dirty="0">
                <a:solidFill>
                  <a:srgbClr val="0033CC"/>
                </a:solidFill>
              </a:rPr>
              <a:t>交易时长不可控；</a:t>
            </a:r>
            <a:endParaRPr lang="en-US" altLang="zh-CN" sz="2000" dirty="0">
              <a:solidFill>
                <a:srgbClr val="0033CC"/>
              </a:solidFill>
            </a:endParaRPr>
          </a:p>
          <a:p>
            <a:pPr lvl="1">
              <a:buClr>
                <a:srgbClr val="FF0000"/>
              </a:buClr>
              <a:buSzPct val="100000"/>
            </a:pPr>
            <a:r>
              <a:rPr lang="zh-CN" altLang="en-US" sz="2000" dirty="0">
                <a:solidFill>
                  <a:srgbClr val="0033CC"/>
                </a:solidFill>
              </a:rPr>
              <a:t>网络传输数据量大。</a:t>
            </a:r>
            <a:endParaRPr lang="en-US" altLang="zh-CN" sz="2000" dirty="0">
              <a:solidFill>
                <a:srgbClr val="0033CC"/>
              </a:solidFill>
            </a:endParaRPr>
          </a:p>
          <a:p>
            <a:pPr>
              <a:buFont typeface="Wingdings" panose="05000000000000000000" pitchFamily="2" charset="2"/>
              <a:buChar char="n"/>
            </a:pPr>
            <a:r>
              <a:rPr lang="en-US" altLang="zh-CN" dirty="0"/>
              <a:t>DAG</a:t>
            </a:r>
            <a:r>
              <a:rPr lang="zh-CN" altLang="en-US" dirty="0"/>
              <a:t>区块链共识算法分类</a:t>
            </a:r>
            <a:endParaRPr lang="en-US" altLang="zh-CN" dirty="0"/>
          </a:p>
          <a:p>
            <a:pPr lvl="1">
              <a:buClr>
                <a:srgbClr val="FF0000"/>
              </a:buClr>
              <a:buSzPct val="100000"/>
            </a:pPr>
            <a:r>
              <a:rPr lang="zh-CN" altLang="en-US" sz="2000" dirty="0">
                <a:solidFill>
                  <a:srgbClr val="0033CC"/>
                </a:solidFill>
              </a:rPr>
              <a:t>经典</a:t>
            </a:r>
            <a:r>
              <a:rPr lang="en-US" altLang="zh-CN" sz="2000" dirty="0">
                <a:solidFill>
                  <a:srgbClr val="0033CC"/>
                </a:solidFill>
              </a:rPr>
              <a:t>Tangle </a:t>
            </a:r>
            <a:r>
              <a:rPr lang="zh-CN" altLang="en-US" sz="2000" dirty="0">
                <a:solidFill>
                  <a:srgbClr val="0033CC"/>
                </a:solidFill>
              </a:rPr>
              <a:t>共识算法</a:t>
            </a:r>
            <a:endParaRPr lang="en-US" altLang="zh-CN" sz="2000" dirty="0">
              <a:solidFill>
                <a:srgbClr val="0033CC"/>
              </a:solidFill>
            </a:endParaRPr>
          </a:p>
          <a:p>
            <a:pPr lvl="1">
              <a:buClr>
                <a:srgbClr val="FF0000"/>
              </a:buClr>
              <a:buSzPct val="100000"/>
            </a:pPr>
            <a:r>
              <a:rPr lang="zh-CN" altLang="en-US" sz="2000" dirty="0">
                <a:solidFill>
                  <a:srgbClr val="0033CC"/>
                </a:solidFill>
              </a:rPr>
              <a:t>基于主链的共识算法</a:t>
            </a:r>
            <a:endParaRPr lang="en-US" altLang="zh-CN" sz="2000" dirty="0">
              <a:solidFill>
                <a:srgbClr val="0033CC"/>
              </a:solidFill>
            </a:endParaRPr>
          </a:p>
          <a:p>
            <a:pPr lvl="1">
              <a:buClr>
                <a:srgbClr val="FF0000"/>
              </a:buClr>
              <a:buSzPct val="100000"/>
            </a:pPr>
            <a:r>
              <a:rPr lang="zh-CN" altLang="en-US" sz="2000" dirty="0">
                <a:solidFill>
                  <a:srgbClr val="0033CC"/>
                </a:solidFill>
              </a:rPr>
              <a:t>基于平行链的共识算法</a:t>
            </a:r>
            <a:endParaRPr lang="en-US" altLang="zh-CN" dirty="0"/>
          </a:p>
          <a:p>
            <a:pPr>
              <a:buFont typeface="Wingdings" panose="05000000000000000000" pitchFamily="2" charset="2"/>
              <a:buChar char="n"/>
            </a:pPr>
            <a:endParaRPr lang="en-US" altLang="zh-CN" sz="1600" dirty="0"/>
          </a:p>
        </p:txBody>
      </p:sp>
      <p:sp>
        <p:nvSpPr>
          <p:cNvPr id="23556" name="灯片编号占位符 3"/>
          <p:cNvSpPr>
            <a:spLocks noGrp="1"/>
          </p:cNvSpPr>
          <p:nvPr>
            <p:ph type="sldNum" sz="quarter" idx="12"/>
          </p:nvPr>
        </p:nvSpPr>
        <p:spPr>
          <a:xfrm>
            <a:off x="7195839"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0D69BEF3-3BCA-45E1-8390-2707A8B2A33B}" type="slidenum">
              <a:rPr lang="en-US" altLang="zh-CN" sz="1400" smtClean="0">
                <a:solidFill>
                  <a:srgbClr val="0000CC"/>
                </a:solidFill>
                <a:ea typeface="宋体" panose="02010600030101010101" pitchFamily="2" charset="-122"/>
              </a:rPr>
              <a:pPr>
                <a:spcBef>
                  <a:spcPct val="0"/>
                </a:spcBef>
                <a:buClrTx/>
                <a:buFontTx/>
                <a:buNone/>
              </a:pPr>
              <a:t>17</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5148064" y="41275"/>
            <a:ext cx="3984823" cy="584775"/>
          </a:xfrm>
          <a:prstGeom prst="rect">
            <a:avLst/>
          </a:prstGeom>
          <a:noFill/>
        </p:spPr>
        <p:txBody>
          <a:bodyPr wrap="square">
            <a:spAutoFit/>
          </a:bodyPr>
          <a:lstStyle/>
          <a:p>
            <a:pPr>
              <a:defRPr/>
            </a:pPr>
            <a:r>
              <a:rPr lang="en-US" altLang="zh-CN" sz="3200" dirty="0">
                <a:solidFill>
                  <a:schemeClr val="accent2">
                    <a:lumMod val="50000"/>
                  </a:schemeClr>
                </a:solidFill>
              </a:rPr>
              <a:t>DAG</a:t>
            </a:r>
            <a:r>
              <a:rPr lang="zh-CN" altLang="en-US" sz="3200" dirty="0">
                <a:solidFill>
                  <a:schemeClr val="accent2">
                    <a:lumMod val="50000"/>
                  </a:schemeClr>
                </a:solidFill>
              </a:rPr>
              <a:t>区块链共识算法</a:t>
            </a:r>
          </a:p>
        </p:txBody>
      </p:sp>
      <p:sp>
        <p:nvSpPr>
          <p:cNvPr id="2355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3559"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356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25603" name="内容占位符 2"/>
          <p:cNvSpPr>
            <a:spLocks noGrp="1"/>
          </p:cNvSpPr>
          <p:nvPr>
            <p:ph idx="1"/>
          </p:nvPr>
        </p:nvSpPr>
        <p:spPr>
          <a:xfrm>
            <a:off x="248796" y="906743"/>
            <a:ext cx="8864600" cy="5402573"/>
          </a:xfrm>
        </p:spPr>
        <p:txBody>
          <a:bodyPr/>
          <a:lstStyle/>
          <a:p>
            <a:pPr marL="457200" lvl="1" indent="-457200">
              <a:buSzPct val="100000"/>
              <a:buFont typeface="Wingdings" panose="05000000000000000000" pitchFamily="2" charset="2"/>
              <a:buChar char="n"/>
            </a:pPr>
            <a:r>
              <a:rPr lang="zh-CN" altLang="en-US" sz="2800" dirty="0">
                <a:solidFill>
                  <a:srgbClr val="000066"/>
                </a:solidFill>
                <a:cs typeface="+mn-cs"/>
              </a:rPr>
              <a:t>经典</a:t>
            </a:r>
            <a:r>
              <a:rPr lang="en-US" altLang="zh-CN" sz="2800" dirty="0">
                <a:solidFill>
                  <a:srgbClr val="000066"/>
                </a:solidFill>
                <a:cs typeface="+mn-cs"/>
              </a:rPr>
              <a:t>Tangle</a:t>
            </a:r>
            <a:r>
              <a:rPr lang="zh-CN" altLang="en-US" sz="2800" dirty="0">
                <a:solidFill>
                  <a:srgbClr val="000066"/>
                </a:solidFill>
                <a:cs typeface="+mn-cs"/>
              </a:rPr>
              <a:t>共识算法</a:t>
            </a:r>
          </a:p>
          <a:p>
            <a:pPr marL="457200" lvl="1" indent="0">
              <a:buNone/>
            </a:pPr>
            <a:r>
              <a:rPr lang="en-US" altLang="zh-CN" dirty="0"/>
              <a:t>Tangle</a:t>
            </a:r>
            <a:r>
              <a:rPr lang="zh-CN" altLang="en-US" dirty="0"/>
              <a:t>共识算法引累计权重和自权重，在</a:t>
            </a:r>
            <a:r>
              <a:rPr lang="en-US" altLang="zh-CN" dirty="0"/>
              <a:t>DAG</a:t>
            </a:r>
            <a:r>
              <a:rPr lang="zh-CN" altLang="en-US" dirty="0"/>
              <a:t>区块链中设置一个确认阈值。当交易单元的累积权重达到阈值时，则该交易被确认。当出现冲突交易时，具有更大的累计权重的交易单元被承认合法，另一个则被认为是非法交易。</a:t>
            </a:r>
            <a:endParaRPr lang="en-US" altLang="zh-CN" dirty="0"/>
          </a:p>
          <a:p>
            <a:pPr marL="457200" lvl="1" indent="-457200">
              <a:buSzPct val="100000"/>
              <a:buFont typeface="Wingdings" panose="05000000000000000000" pitchFamily="2" charset="2"/>
              <a:buChar char="n"/>
            </a:pPr>
            <a:r>
              <a:rPr lang="zh-CN" altLang="en-US" sz="2800" dirty="0">
                <a:solidFill>
                  <a:srgbClr val="000066"/>
                </a:solidFill>
                <a:cs typeface="+mn-cs"/>
              </a:rPr>
              <a:t>典型代表</a:t>
            </a:r>
            <a:endParaRPr lang="en-US" altLang="zh-CN" sz="2800" dirty="0">
              <a:solidFill>
                <a:srgbClr val="000066"/>
              </a:solidFill>
              <a:cs typeface="+mn-cs"/>
            </a:endParaRPr>
          </a:p>
          <a:p>
            <a:pPr lvl="1">
              <a:buSzPct val="100000"/>
            </a:pPr>
            <a:r>
              <a:rPr lang="en-US" altLang="zh-CN" dirty="0"/>
              <a:t>IOTA</a:t>
            </a:r>
          </a:p>
        </p:txBody>
      </p:sp>
      <p:sp>
        <p:nvSpPr>
          <p:cNvPr id="25604" name="灯片编号占位符 3"/>
          <p:cNvSpPr>
            <a:spLocks noGrp="1"/>
          </p:cNvSpPr>
          <p:nvPr>
            <p:ph type="sldNum" sz="quarter" idx="12"/>
          </p:nvPr>
        </p:nvSpPr>
        <p:spPr>
          <a:xfrm>
            <a:off x="7176479" y="6375331"/>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18</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5220072" y="41275"/>
            <a:ext cx="3912814" cy="584775"/>
          </a:xfrm>
          <a:prstGeom prst="rect">
            <a:avLst/>
          </a:prstGeom>
          <a:noFill/>
        </p:spPr>
        <p:txBody>
          <a:bodyPr wrap="square">
            <a:spAutoFit/>
          </a:bodyPr>
          <a:lstStyle/>
          <a:p>
            <a:pPr>
              <a:defRPr/>
            </a:pPr>
            <a:r>
              <a:rPr lang="en-US" altLang="zh-CN" sz="3200" dirty="0">
                <a:solidFill>
                  <a:schemeClr val="accent2">
                    <a:lumMod val="50000"/>
                  </a:schemeClr>
                </a:solidFill>
              </a:rPr>
              <a:t>DAG</a:t>
            </a:r>
            <a:r>
              <a:rPr lang="zh-CN" altLang="en-US" sz="3200" dirty="0">
                <a:solidFill>
                  <a:schemeClr val="accent2">
                    <a:lumMod val="50000"/>
                  </a:schemeClr>
                </a:solidFill>
              </a:rPr>
              <a:t>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pic>
        <p:nvPicPr>
          <p:cNvPr id="8196" name="Picture 4">
            <a:extLst>
              <a:ext uri="{FF2B5EF4-FFF2-40B4-BE49-F238E27FC236}">
                <a16:creationId xmlns:a16="http://schemas.microsoft.com/office/drawing/2014/main" id="{DE87563C-DE7D-43F4-9F06-9CE01B4EFAD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5365" y="3230797"/>
            <a:ext cx="4435369" cy="31445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25603" name="内容占位符 2"/>
          <p:cNvSpPr>
            <a:spLocks noGrp="1"/>
          </p:cNvSpPr>
          <p:nvPr>
            <p:ph idx="1"/>
          </p:nvPr>
        </p:nvSpPr>
        <p:spPr>
          <a:xfrm>
            <a:off x="248796" y="906743"/>
            <a:ext cx="8864600" cy="5402573"/>
          </a:xfrm>
        </p:spPr>
        <p:txBody>
          <a:bodyPr/>
          <a:lstStyle/>
          <a:p>
            <a:pPr marL="457200" lvl="1" indent="-457200">
              <a:buSzPct val="100000"/>
              <a:buFont typeface="Wingdings" panose="05000000000000000000" pitchFamily="2" charset="2"/>
              <a:buChar char="n"/>
            </a:pPr>
            <a:r>
              <a:rPr lang="zh-CN" altLang="en-US" sz="2800" dirty="0">
                <a:solidFill>
                  <a:srgbClr val="000066"/>
                </a:solidFill>
                <a:cs typeface="+mn-cs"/>
              </a:rPr>
              <a:t>基于主链的共识算法</a:t>
            </a:r>
          </a:p>
          <a:p>
            <a:pPr marL="457200" lvl="1" indent="0">
              <a:buNone/>
            </a:pPr>
            <a:r>
              <a:rPr lang="zh-CN" altLang="en-US" dirty="0"/>
              <a:t>基于主链的</a:t>
            </a:r>
            <a:r>
              <a:rPr lang="en-US" altLang="zh-CN" dirty="0"/>
              <a:t>DAG</a:t>
            </a:r>
            <a:r>
              <a:rPr lang="zh-CN" altLang="en-US" dirty="0"/>
              <a:t>区块链共识算法通常是在</a:t>
            </a:r>
            <a:r>
              <a:rPr lang="en-US" altLang="zh-CN" dirty="0"/>
              <a:t>DAG</a:t>
            </a:r>
            <a:r>
              <a:rPr lang="zh-CN" altLang="en-US" dirty="0"/>
              <a:t>区块链中构建一条主链，随后根据主链对所有的交易单元（或者区块）进行全局拓扑排序。</a:t>
            </a:r>
            <a:endParaRPr lang="en-US" altLang="zh-CN" dirty="0"/>
          </a:p>
          <a:p>
            <a:pPr marL="457200" lvl="1" indent="-457200">
              <a:buSzPct val="100000"/>
              <a:buFont typeface="Wingdings" panose="05000000000000000000" pitchFamily="2" charset="2"/>
              <a:buChar char="n"/>
            </a:pPr>
            <a:r>
              <a:rPr lang="zh-CN" altLang="en-US" sz="2800" dirty="0">
                <a:solidFill>
                  <a:srgbClr val="000066"/>
                </a:solidFill>
                <a:cs typeface="+mn-cs"/>
              </a:rPr>
              <a:t>典型代表</a:t>
            </a:r>
            <a:endParaRPr lang="en-US" altLang="zh-CN" sz="2800" dirty="0">
              <a:solidFill>
                <a:srgbClr val="000066"/>
              </a:solidFill>
              <a:cs typeface="+mn-cs"/>
            </a:endParaRPr>
          </a:p>
          <a:p>
            <a:pPr lvl="1">
              <a:buSzPct val="100000"/>
            </a:pPr>
            <a:r>
              <a:rPr lang="en-US" altLang="zh-CN" dirty="0"/>
              <a:t>GHOST(</a:t>
            </a:r>
            <a:r>
              <a:rPr lang="zh-CN" altLang="en-US" dirty="0"/>
              <a:t>最大权重子树</a:t>
            </a:r>
            <a:r>
              <a:rPr lang="en-US" altLang="zh-CN" dirty="0"/>
              <a:t>)</a:t>
            </a:r>
          </a:p>
          <a:p>
            <a:pPr lvl="1">
              <a:buSzPct val="100000"/>
            </a:pPr>
            <a:r>
              <a:rPr lang="en-US" altLang="zh-CN" dirty="0"/>
              <a:t>Inclusive Blockchain Protocol</a:t>
            </a:r>
          </a:p>
          <a:p>
            <a:pPr lvl="1">
              <a:buSzPct val="100000"/>
            </a:pPr>
            <a:r>
              <a:rPr lang="en-US" altLang="zh-CN" dirty="0"/>
              <a:t>Conflux</a:t>
            </a:r>
          </a:p>
          <a:p>
            <a:pPr lvl="1">
              <a:buSzPct val="100000"/>
            </a:pPr>
            <a:r>
              <a:rPr lang="en-US" altLang="zh-CN" dirty="0" err="1"/>
              <a:t>Byteball</a:t>
            </a:r>
            <a:r>
              <a:rPr lang="en-US" altLang="zh-CN" dirty="0"/>
              <a:t> (</a:t>
            </a:r>
            <a:r>
              <a:rPr lang="zh-CN" altLang="en-US" dirty="0"/>
              <a:t>见证人机制</a:t>
            </a:r>
            <a:r>
              <a:rPr lang="en-US" altLang="zh-CN" dirty="0"/>
              <a:t>)</a:t>
            </a:r>
          </a:p>
          <a:p>
            <a:pPr lvl="1">
              <a:buSzPct val="100000"/>
            </a:pPr>
            <a:r>
              <a:rPr lang="en-US" altLang="zh-CN" dirty="0" err="1"/>
              <a:t>TustNote</a:t>
            </a:r>
            <a:endParaRPr lang="en-US" altLang="zh-CN" dirty="0"/>
          </a:p>
          <a:p>
            <a:pPr lvl="1"/>
            <a:endParaRPr lang="en-US" altLang="zh-CN" dirty="0"/>
          </a:p>
        </p:txBody>
      </p:sp>
      <p:sp>
        <p:nvSpPr>
          <p:cNvPr id="25604" name="灯片编号占位符 3"/>
          <p:cNvSpPr>
            <a:spLocks noGrp="1"/>
          </p:cNvSpPr>
          <p:nvPr>
            <p:ph type="sldNum" sz="quarter" idx="12"/>
          </p:nvPr>
        </p:nvSpPr>
        <p:spPr>
          <a:xfrm>
            <a:off x="7208396" y="6396037"/>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19</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5220072" y="41275"/>
            <a:ext cx="3912814" cy="584775"/>
          </a:xfrm>
          <a:prstGeom prst="rect">
            <a:avLst/>
          </a:prstGeom>
          <a:noFill/>
        </p:spPr>
        <p:txBody>
          <a:bodyPr wrap="square">
            <a:spAutoFit/>
          </a:bodyPr>
          <a:lstStyle/>
          <a:p>
            <a:pPr>
              <a:defRPr/>
            </a:pPr>
            <a:r>
              <a:rPr lang="en-US" altLang="zh-CN" sz="3200" dirty="0">
                <a:solidFill>
                  <a:schemeClr val="accent2">
                    <a:lumMod val="50000"/>
                  </a:schemeClr>
                </a:solidFill>
              </a:rPr>
              <a:t>DAG</a:t>
            </a:r>
            <a:r>
              <a:rPr lang="zh-CN" altLang="en-US" sz="3200" dirty="0">
                <a:solidFill>
                  <a:schemeClr val="accent2">
                    <a:lumMod val="50000"/>
                  </a:schemeClr>
                </a:solidFill>
              </a:rPr>
              <a:t>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pic>
        <p:nvPicPr>
          <p:cNvPr id="11" name="Picture 2">
            <a:extLst>
              <a:ext uri="{FF2B5EF4-FFF2-40B4-BE49-F238E27FC236}">
                <a16:creationId xmlns:a16="http://schemas.microsoft.com/office/drawing/2014/main" id="{6452018A-6AB9-448F-BBAA-AE1CB099611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30226" y="3496631"/>
            <a:ext cx="5170175" cy="2370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6267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6"/>
          <p:cNvSpPr>
            <a:spLocks noGrp="1"/>
          </p:cNvSpPr>
          <p:nvPr>
            <p:ph type="sldNum" sz="quarter" idx="12"/>
          </p:nvPr>
        </p:nvSpPr>
        <p:spPr>
          <a:xfrm>
            <a:off x="7164288" y="630932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7E305C48-D1EE-4F0E-82E2-F85A7432020F}" type="slidenum">
              <a:rPr lang="en-US" altLang="zh-CN" sz="1400" smtClean="0">
                <a:solidFill>
                  <a:srgbClr val="0000CC"/>
                </a:solidFill>
                <a:ea typeface="宋体" panose="02010600030101010101" pitchFamily="2" charset="-122"/>
              </a:rPr>
              <a:pPr>
                <a:spcBef>
                  <a:spcPct val="0"/>
                </a:spcBef>
                <a:buClrTx/>
                <a:buFontTx/>
                <a:buNone/>
              </a:pPr>
              <a:t>2</a:t>
            </a:fld>
            <a:endParaRPr lang="en-US" altLang="zh-CN" sz="1400" dirty="0">
              <a:solidFill>
                <a:srgbClr val="0000CC"/>
              </a:solidFill>
              <a:ea typeface="宋体" panose="02010600030101010101" pitchFamily="2" charset="-122"/>
            </a:endParaRPr>
          </a:p>
        </p:txBody>
      </p:sp>
      <p:sp>
        <p:nvSpPr>
          <p:cNvPr id="396290" name="Rectangle 2"/>
          <p:cNvSpPr>
            <a:spLocks noGrp="1" noChangeAspect="1" noChangeArrowheads="1"/>
          </p:cNvSpPr>
          <p:nvPr>
            <p:ph type="title"/>
          </p:nvPr>
        </p:nvSpPr>
        <p:spPr>
          <a:xfrm>
            <a:off x="0" y="539750"/>
            <a:ext cx="1714500" cy="528638"/>
          </a:xfrm>
        </p:spPr>
        <p:txBody>
          <a:bodyPr wrap="square"/>
          <a:lstStyle/>
          <a:p>
            <a:pPr eaLnBrk="1" hangingPunct="1">
              <a:defRPr/>
            </a:pPr>
            <a:r>
              <a:rPr lang="zh-CN" altLang="en-US" dirty="0"/>
              <a:t>目录  </a:t>
            </a:r>
          </a:p>
        </p:txBody>
      </p:sp>
      <p:sp>
        <p:nvSpPr>
          <p:cNvPr id="6148" name="Rectangle 3"/>
          <p:cNvSpPr>
            <a:spLocks noGrp="1" noChangeArrowheads="1"/>
          </p:cNvSpPr>
          <p:nvPr>
            <p:ph type="body" sz="half" idx="1"/>
          </p:nvPr>
        </p:nvSpPr>
        <p:spPr/>
        <p:txBody>
          <a:bodyPr/>
          <a:lstStyle/>
          <a:p>
            <a:pPr eaLnBrk="1" hangingPunct="1">
              <a:buFont typeface="Wingdings" panose="05000000000000000000" pitchFamily="2" charset="2"/>
              <a:buChar char="n"/>
              <a:defRPr/>
            </a:pPr>
            <a:r>
              <a:rPr lang="zh-CN" altLang="en-US" dirty="0">
                <a:solidFill>
                  <a:schemeClr val="accent6">
                    <a:lumMod val="50000"/>
                  </a:schemeClr>
                </a:solidFill>
              </a:rPr>
              <a:t>选题背景及意义</a:t>
            </a:r>
          </a:p>
          <a:p>
            <a:pPr eaLnBrk="1" hangingPunct="1">
              <a:defRPr/>
            </a:pPr>
            <a:r>
              <a:rPr lang="zh-CN" altLang="en-US" dirty="0"/>
              <a:t>国内外研究现状</a:t>
            </a:r>
            <a:endParaRPr lang="en-US" altLang="zh-CN" dirty="0"/>
          </a:p>
          <a:p>
            <a:pPr eaLnBrk="1" hangingPunct="1">
              <a:defRPr/>
            </a:pPr>
            <a:r>
              <a:rPr lang="zh-CN" altLang="en-US" dirty="0"/>
              <a:t>拟研究内容</a:t>
            </a:r>
            <a:endParaRPr lang="en-US" altLang="zh-CN" dirty="0"/>
          </a:p>
        </p:txBody>
      </p:sp>
    </p:spTree>
  </p:cSld>
  <p:clrMapOvr>
    <a:masterClrMapping/>
  </p:clrMapOvr>
  <p:transition spd="slow" advTm="543"/>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25603" name="内容占位符 2"/>
          <p:cNvSpPr>
            <a:spLocks noGrp="1"/>
          </p:cNvSpPr>
          <p:nvPr>
            <p:ph idx="1"/>
          </p:nvPr>
        </p:nvSpPr>
        <p:spPr>
          <a:xfrm>
            <a:off x="279400" y="1196975"/>
            <a:ext cx="8864600" cy="4679950"/>
          </a:xfrm>
        </p:spPr>
        <p:txBody>
          <a:bodyPr/>
          <a:lstStyle/>
          <a:p>
            <a:pPr>
              <a:buFont typeface="Wingdings" panose="05000000000000000000" pitchFamily="2" charset="2"/>
              <a:buChar char="n"/>
            </a:pPr>
            <a:r>
              <a:rPr lang="zh-CN" altLang="en-US" dirty="0"/>
              <a:t>基于平行链的</a:t>
            </a:r>
            <a:r>
              <a:rPr lang="en-US" altLang="zh-CN" dirty="0"/>
              <a:t>DAG</a:t>
            </a:r>
            <a:r>
              <a:rPr lang="zh-CN" altLang="en-US" dirty="0"/>
              <a:t>共识算法</a:t>
            </a:r>
            <a:endParaRPr lang="en-US" altLang="zh-CN" dirty="0"/>
          </a:p>
          <a:p>
            <a:pPr marL="0" indent="0">
              <a:buNone/>
            </a:pPr>
            <a:r>
              <a:rPr lang="zh-CN" altLang="en-US" sz="2400" dirty="0">
                <a:solidFill>
                  <a:srgbClr val="0000CC"/>
                </a:solidFill>
              </a:rPr>
              <a:t>基于平行链的</a:t>
            </a:r>
            <a:r>
              <a:rPr lang="en-US" altLang="zh-CN" sz="2400" dirty="0">
                <a:solidFill>
                  <a:srgbClr val="0000CC"/>
                </a:solidFill>
              </a:rPr>
              <a:t>DAG</a:t>
            </a:r>
            <a:r>
              <a:rPr lang="zh-CN" altLang="en-US" sz="2400" dirty="0">
                <a:solidFill>
                  <a:srgbClr val="0000CC"/>
                </a:solidFill>
              </a:rPr>
              <a:t>区块链共识算法中，网络各节点或者账户只需要分别维护记录本地信息的一条链，各链之间通过交互引用构成平行的</a:t>
            </a:r>
            <a:r>
              <a:rPr lang="en-US" altLang="zh-CN" sz="2400" dirty="0">
                <a:solidFill>
                  <a:srgbClr val="0000CC"/>
                </a:solidFill>
              </a:rPr>
              <a:t>DAG</a:t>
            </a:r>
            <a:r>
              <a:rPr lang="zh-CN" altLang="en-US" sz="2400" dirty="0">
                <a:solidFill>
                  <a:srgbClr val="0000CC"/>
                </a:solidFill>
              </a:rPr>
              <a:t>链形式。</a:t>
            </a:r>
            <a:endParaRPr lang="en-US" altLang="zh-CN" sz="2400" dirty="0">
              <a:solidFill>
                <a:srgbClr val="0000CC"/>
              </a:solidFill>
            </a:endParaRPr>
          </a:p>
          <a:p>
            <a:pPr>
              <a:buFont typeface="Wingdings" panose="05000000000000000000" pitchFamily="2" charset="2"/>
              <a:buChar char="n"/>
            </a:pPr>
            <a:r>
              <a:rPr lang="zh-CN" altLang="en-US" dirty="0"/>
              <a:t>典型代表</a:t>
            </a:r>
            <a:endParaRPr lang="en-US" altLang="zh-CN" sz="2400" dirty="0">
              <a:solidFill>
                <a:srgbClr val="0000CC"/>
              </a:solidFill>
            </a:endParaRPr>
          </a:p>
          <a:p>
            <a:pPr lvl="1">
              <a:buSzPct val="100000"/>
            </a:pPr>
            <a:r>
              <a:rPr lang="en-US" altLang="zh-CN" dirty="0" err="1"/>
              <a:t>Hashgraph</a:t>
            </a:r>
            <a:r>
              <a:rPr lang="zh-CN" altLang="en-US" dirty="0"/>
              <a:t>（基于虚拟投票）</a:t>
            </a:r>
            <a:endParaRPr lang="en-US" altLang="zh-CN" dirty="0"/>
          </a:p>
          <a:p>
            <a:pPr lvl="1">
              <a:buSzPct val="100000"/>
            </a:pPr>
            <a:r>
              <a:rPr lang="en-US" altLang="zh-CN" dirty="0"/>
              <a:t>Nano</a:t>
            </a:r>
            <a:r>
              <a:rPr lang="zh-CN" altLang="en-US" dirty="0"/>
              <a:t>（基于</a:t>
            </a:r>
            <a:r>
              <a:rPr lang="en-US" altLang="zh-CN" dirty="0" err="1"/>
              <a:t>DPoS</a:t>
            </a:r>
            <a:r>
              <a:rPr lang="zh-CN" altLang="en-US" dirty="0"/>
              <a:t>）</a:t>
            </a:r>
            <a:endParaRPr lang="en-US" altLang="zh-CN" dirty="0"/>
          </a:p>
        </p:txBody>
      </p:sp>
      <p:sp>
        <p:nvSpPr>
          <p:cNvPr id="25604" name="灯片编号占位符 3"/>
          <p:cNvSpPr>
            <a:spLocks noGrp="1"/>
          </p:cNvSpPr>
          <p:nvPr>
            <p:ph type="sldNum" sz="quarter" idx="12"/>
          </p:nvPr>
        </p:nvSpPr>
        <p:spPr>
          <a:xfrm>
            <a:off x="7227887" y="6383336"/>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20</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5148064" y="-27384"/>
            <a:ext cx="3984823" cy="584200"/>
          </a:xfrm>
          <a:prstGeom prst="rect">
            <a:avLst/>
          </a:prstGeom>
          <a:noFill/>
        </p:spPr>
        <p:txBody>
          <a:bodyPr wrap="square">
            <a:spAutoFit/>
          </a:bodyPr>
          <a:lstStyle/>
          <a:p>
            <a:pPr>
              <a:defRPr/>
            </a:pPr>
            <a:r>
              <a:rPr lang="en-US" altLang="zh-CN" sz="3200" dirty="0">
                <a:solidFill>
                  <a:schemeClr val="accent2">
                    <a:lumMod val="50000"/>
                  </a:schemeClr>
                </a:solidFill>
              </a:rPr>
              <a:t>DAG</a:t>
            </a:r>
            <a:r>
              <a:rPr lang="zh-CN" altLang="en-US" sz="3200" dirty="0">
                <a:solidFill>
                  <a:schemeClr val="accent2">
                    <a:lumMod val="50000"/>
                  </a:schemeClr>
                </a:solidFill>
              </a:rPr>
              <a:t>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pic>
        <p:nvPicPr>
          <p:cNvPr id="10246" name="Picture 6">
            <a:extLst>
              <a:ext uri="{FF2B5EF4-FFF2-40B4-BE49-F238E27FC236}">
                <a16:creationId xmlns:a16="http://schemas.microsoft.com/office/drawing/2014/main" id="{D9B40748-B7BD-43CA-A79F-0DA99971932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86169" y="2420888"/>
            <a:ext cx="2072031" cy="3984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21783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6"/>
          <p:cNvSpPr>
            <a:spLocks noGrp="1"/>
          </p:cNvSpPr>
          <p:nvPr>
            <p:ph type="sldNum" sz="quarter" idx="12"/>
          </p:nvPr>
        </p:nvSpPr>
        <p:spPr>
          <a:xfrm>
            <a:off x="7208404"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9DC1F9D0-E476-44ED-9F4C-E9A0371485B0}" type="slidenum">
              <a:rPr lang="en-US" altLang="zh-CN" sz="1400" smtClean="0">
                <a:solidFill>
                  <a:srgbClr val="0000CC"/>
                </a:solidFill>
                <a:ea typeface="宋体" panose="02010600030101010101" pitchFamily="2" charset="-122"/>
              </a:rPr>
              <a:pPr>
                <a:spcBef>
                  <a:spcPct val="0"/>
                </a:spcBef>
                <a:buClrTx/>
                <a:buFontTx/>
                <a:buNone/>
              </a:pPr>
              <a:t>21</a:t>
            </a:fld>
            <a:endParaRPr lang="en-US" altLang="zh-CN" sz="1400" dirty="0">
              <a:solidFill>
                <a:srgbClr val="0000CC"/>
              </a:solidFill>
              <a:ea typeface="宋体" panose="02010600030101010101" pitchFamily="2" charset="-122"/>
            </a:endParaRPr>
          </a:p>
        </p:txBody>
      </p:sp>
      <p:sp>
        <p:nvSpPr>
          <p:cNvPr id="396290" name="Rectangle 2"/>
          <p:cNvSpPr>
            <a:spLocks noGrp="1" noChangeAspect="1" noChangeArrowheads="1"/>
          </p:cNvSpPr>
          <p:nvPr>
            <p:ph type="title"/>
          </p:nvPr>
        </p:nvSpPr>
        <p:spPr>
          <a:xfrm>
            <a:off x="0" y="539750"/>
            <a:ext cx="1714500" cy="528638"/>
          </a:xfrm>
        </p:spPr>
        <p:txBody>
          <a:bodyPr wrap="square"/>
          <a:lstStyle/>
          <a:p>
            <a:pPr eaLnBrk="1" hangingPunct="1">
              <a:defRPr/>
            </a:pPr>
            <a:r>
              <a:rPr lang="zh-CN" altLang="en-US" dirty="0"/>
              <a:t>目录  </a:t>
            </a:r>
          </a:p>
        </p:txBody>
      </p:sp>
      <p:sp>
        <p:nvSpPr>
          <p:cNvPr id="6148" name="Rectangle 3"/>
          <p:cNvSpPr>
            <a:spLocks noGrp="1" noChangeArrowheads="1"/>
          </p:cNvSpPr>
          <p:nvPr>
            <p:ph type="body" sz="half" idx="1"/>
          </p:nvPr>
        </p:nvSpPr>
        <p:spPr/>
        <p:txBody>
          <a:bodyPr/>
          <a:lstStyle/>
          <a:p>
            <a:pPr eaLnBrk="1" hangingPunct="1">
              <a:defRPr/>
            </a:pPr>
            <a:r>
              <a:rPr lang="zh-CN" altLang="en-US" dirty="0"/>
              <a:t>选题背景及意义</a:t>
            </a:r>
          </a:p>
          <a:p>
            <a:pPr eaLnBrk="1" hangingPunct="1">
              <a:defRPr/>
            </a:pPr>
            <a:r>
              <a:rPr lang="zh-CN" altLang="en-US" dirty="0"/>
              <a:t>国内外研究现状</a:t>
            </a:r>
            <a:endParaRPr lang="en-US" altLang="zh-CN" dirty="0"/>
          </a:p>
          <a:p>
            <a:pPr eaLnBrk="1" hangingPunct="1">
              <a:buFont typeface="Wingdings" panose="05000000000000000000" pitchFamily="2" charset="2"/>
              <a:buChar char="n"/>
              <a:defRPr/>
            </a:pPr>
            <a:r>
              <a:rPr lang="zh-CN" altLang="en-US" dirty="0">
                <a:solidFill>
                  <a:schemeClr val="accent6">
                    <a:lumMod val="50000"/>
                  </a:schemeClr>
                </a:solidFill>
              </a:rPr>
              <a:t>拟研究内容</a:t>
            </a:r>
            <a:endParaRPr lang="en-US" altLang="zh-CN" dirty="0">
              <a:solidFill>
                <a:schemeClr val="accent6">
                  <a:lumMod val="50000"/>
                </a:schemeClr>
              </a:solidFill>
            </a:endParaRPr>
          </a:p>
        </p:txBody>
      </p:sp>
    </p:spTree>
    <p:extLst>
      <p:ext uri="{BB962C8B-B14F-4D97-AF65-F5344CB8AC3E}">
        <p14:creationId xmlns:p14="http://schemas.microsoft.com/office/powerpoint/2010/main" val="1170044455"/>
      </p:ext>
    </p:extLst>
  </p:cSld>
  <p:clrMapOvr>
    <a:masterClrMapping/>
  </p:clrMapOvr>
  <p:transition spd="slow" advTm="848"/>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542459"/>
            <a:ext cx="2385004" cy="523220"/>
          </a:xfrm>
        </p:spPr>
        <p:txBody>
          <a:bodyPr/>
          <a:lstStyle/>
          <a:p>
            <a:r>
              <a:rPr lang="zh-CN" altLang="en-US" dirty="0"/>
              <a:t>拟研究内容</a:t>
            </a:r>
          </a:p>
        </p:txBody>
      </p:sp>
      <p:sp>
        <p:nvSpPr>
          <p:cNvPr id="3" name="文本占位符 2"/>
          <p:cNvSpPr>
            <a:spLocks noGrp="1"/>
          </p:cNvSpPr>
          <p:nvPr>
            <p:ph type="body" sz="half" idx="1"/>
          </p:nvPr>
        </p:nvSpPr>
        <p:spPr>
          <a:xfrm>
            <a:off x="685799" y="1196753"/>
            <a:ext cx="7699917" cy="5118788"/>
          </a:xfrm>
        </p:spPr>
        <p:txBody>
          <a:bodyPr/>
          <a:lstStyle/>
          <a:p>
            <a:pPr>
              <a:buFont typeface="Wingdings" panose="05000000000000000000" pitchFamily="2" charset="2"/>
              <a:buChar char="n"/>
            </a:pPr>
            <a:r>
              <a:rPr lang="zh-CN" altLang="zh-CN" dirty="0"/>
              <a:t>针对</a:t>
            </a:r>
            <a:r>
              <a:rPr lang="zh-CN" altLang="en-US" dirty="0"/>
              <a:t>建立在无线自组织网络上的区块链系统</a:t>
            </a:r>
            <a:r>
              <a:rPr lang="zh-CN" altLang="zh-CN" dirty="0"/>
              <a:t>，</a:t>
            </a:r>
            <a:r>
              <a:rPr lang="zh-CN" altLang="en-US" dirty="0"/>
              <a:t>考虑无线网络节点有限的设备计算资源和不稳定的网络通信质量、干扰以及环境等因素，</a:t>
            </a:r>
            <a:r>
              <a:rPr lang="zh-CN" altLang="zh-CN" dirty="0"/>
              <a:t>以</a:t>
            </a:r>
            <a:r>
              <a:rPr lang="zh-CN" altLang="en-US" dirty="0"/>
              <a:t>低能耗和稳定达成系统共识</a:t>
            </a:r>
            <a:r>
              <a:rPr lang="zh-CN" altLang="zh-CN" dirty="0"/>
              <a:t>为目标，设计高效的</a:t>
            </a:r>
            <a:r>
              <a:rPr lang="zh-CN" altLang="en-US" dirty="0"/>
              <a:t>、适用于无线网络的区块链共识算法。</a:t>
            </a:r>
            <a:endParaRPr lang="en-US" altLang="zh-CN" dirty="0"/>
          </a:p>
          <a:p>
            <a:pPr marL="0" indent="0">
              <a:buNone/>
            </a:pPr>
            <a:endParaRPr lang="en-US" altLang="zh-CN" dirty="0"/>
          </a:p>
          <a:p>
            <a:pPr>
              <a:buFont typeface="Wingdings" panose="05000000000000000000" pitchFamily="2" charset="2"/>
              <a:buChar char="n"/>
            </a:pPr>
            <a:r>
              <a:rPr lang="zh-CN" altLang="en-US" sz="2800" dirty="0"/>
              <a:t>无线自组织网络中无线节点的活动时间是有限的，节点在区域内活动时间越长、生成的区块越多，想要退出区块链系统和作恶的意愿越低，从而区块链系统也就越安全。</a:t>
            </a:r>
            <a:endParaRPr lang="en-US" altLang="zh-CN" sz="2800" dirty="0"/>
          </a:p>
        </p:txBody>
      </p:sp>
      <p:sp>
        <p:nvSpPr>
          <p:cNvPr id="5" name="灯片编号占位符 4"/>
          <p:cNvSpPr>
            <a:spLocks noGrp="1"/>
          </p:cNvSpPr>
          <p:nvPr>
            <p:ph type="sldNum" sz="quarter" idx="12"/>
          </p:nvPr>
        </p:nvSpPr>
        <p:spPr>
          <a:xfrm>
            <a:off x="7207823" y="6400800"/>
            <a:ext cx="1905000" cy="457200"/>
          </a:xfrm>
        </p:spPr>
        <p:txBody>
          <a:bodyPr/>
          <a:lstStyle/>
          <a:p>
            <a:pPr>
              <a:defRPr/>
            </a:pPr>
            <a:fld id="{ED051085-F99B-49C2-A084-E942FB243A03}" type="slidenum">
              <a:rPr lang="en-US" altLang="zh-CN" smtClean="0"/>
              <a:pPr>
                <a:defRPr/>
              </a:pPr>
              <a:t>22</a:t>
            </a:fld>
            <a:endParaRPr lang="en-US" altLang="zh-CN" dirty="0"/>
          </a:p>
        </p:txBody>
      </p:sp>
    </p:spTree>
    <p:extLst>
      <p:ext uri="{BB962C8B-B14F-4D97-AF65-F5344CB8AC3E}">
        <p14:creationId xmlns:p14="http://schemas.microsoft.com/office/powerpoint/2010/main" val="30801525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385004"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139700" y="774036"/>
            <a:ext cx="8864600" cy="5427662"/>
          </a:xfrm>
        </p:spPr>
        <p:txBody>
          <a:bodyPr/>
          <a:lstStyle/>
          <a:p>
            <a:pPr>
              <a:buFont typeface="Wingdings" panose="05000000000000000000" pitchFamily="2" charset="2"/>
              <a:buChar char="n"/>
            </a:pPr>
            <a:r>
              <a:rPr lang="zh-CN" altLang="en-US" sz="2600" dirty="0"/>
              <a:t>无线自组织网络的网络拓扑是动态变化的，节点能够随时进入和离开网络。因此在无线网络环境下需要选举出比较稳定的出块节点生成区块，避免出现在共识过程中出块节点离开系统，最终导致无法达成共识的问题。</a:t>
            </a:r>
            <a:endParaRPr lang="en-US" altLang="zh-CN" sz="2600" dirty="0"/>
          </a:p>
          <a:p>
            <a:pPr>
              <a:buFont typeface="Wingdings" panose="05000000000000000000" pitchFamily="2" charset="2"/>
              <a:buChar char="n"/>
            </a:pPr>
            <a:r>
              <a:rPr lang="zh-CN" altLang="en-US" sz="2600" dirty="0"/>
              <a:t>拟结合节点的活动时间和参与共识地比率，设计公平、稳定、高效的无线区块链共识算法，降低参与共识节点的</a:t>
            </a:r>
            <a:r>
              <a:rPr lang="zh-CN" altLang="en-US" sz="2600" dirty="0">
                <a:solidFill>
                  <a:srgbClr val="FF0000"/>
                </a:solidFill>
              </a:rPr>
              <a:t>计算资源开销</a:t>
            </a:r>
            <a:r>
              <a:rPr lang="zh-CN" altLang="en-US" sz="2600" dirty="0"/>
              <a:t>和提高系统</a:t>
            </a:r>
            <a:r>
              <a:rPr lang="zh-CN" altLang="en-US" sz="2600" dirty="0">
                <a:solidFill>
                  <a:srgbClr val="FF0000"/>
                </a:solidFill>
              </a:rPr>
              <a:t>处理交易的效率</a:t>
            </a:r>
            <a:r>
              <a:rPr lang="zh-CN" altLang="en-US" sz="2600" dirty="0"/>
              <a:t>。</a:t>
            </a:r>
            <a:endParaRPr lang="en-US" altLang="zh-CN" sz="2600" dirty="0"/>
          </a:p>
          <a:p>
            <a:pPr lvl="1">
              <a:buSzPct val="100000"/>
            </a:pPr>
            <a:r>
              <a:rPr lang="zh-CN" altLang="en-US" sz="2200" dirty="0"/>
              <a:t>问题</a:t>
            </a:r>
            <a:r>
              <a:rPr lang="en-US" altLang="zh-CN" sz="2200" dirty="0"/>
              <a:t>1</a:t>
            </a:r>
            <a:r>
              <a:rPr lang="zh-CN" altLang="en-US" sz="2200" dirty="0"/>
              <a:t>：如何定义稳定性？</a:t>
            </a:r>
            <a:endParaRPr lang="en-US" altLang="zh-CN" sz="2200" dirty="0"/>
          </a:p>
          <a:p>
            <a:pPr lvl="2">
              <a:buSzPct val="80000"/>
            </a:pPr>
            <a:r>
              <a:rPr lang="zh-CN" altLang="en-US" dirty="0">
                <a:solidFill>
                  <a:schemeClr val="tx1"/>
                </a:solidFill>
              </a:rPr>
              <a:t>节点活动时间</a:t>
            </a:r>
            <a:r>
              <a:rPr lang="en-US" altLang="zh-CN" dirty="0">
                <a:solidFill>
                  <a:schemeClr val="tx1"/>
                </a:solidFill>
              </a:rPr>
              <a:t>—&gt;</a:t>
            </a:r>
            <a:r>
              <a:rPr lang="zh-CN" altLang="en-US" dirty="0">
                <a:solidFill>
                  <a:schemeClr val="tx1"/>
                </a:solidFill>
              </a:rPr>
              <a:t>节点剩余活动时间（节点的生存期）</a:t>
            </a:r>
            <a:endParaRPr lang="en-US" altLang="zh-CN" dirty="0">
              <a:solidFill>
                <a:schemeClr val="tx1"/>
              </a:solidFill>
            </a:endParaRPr>
          </a:p>
          <a:p>
            <a:pPr lvl="2">
              <a:buSzPct val="80000"/>
            </a:pPr>
            <a:r>
              <a:rPr lang="zh-CN" altLang="en-US" dirty="0">
                <a:solidFill>
                  <a:schemeClr val="tx1"/>
                </a:solidFill>
              </a:rPr>
              <a:t>节点共识比</a:t>
            </a:r>
            <a:r>
              <a:rPr lang="en-US" altLang="zh-CN" dirty="0">
                <a:solidFill>
                  <a:schemeClr val="tx1"/>
                </a:solidFill>
              </a:rPr>
              <a:t>—&gt;</a:t>
            </a:r>
            <a:r>
              <a:rPr lang="zh-CN" altLang="en-US" dirty="0">
                <a:solidFill>
                  <a:schemeClr val="tx1"/>
                </a:solidFill>
              </a:rPr>
              <a:t>节点在近期内生成区块占最近区块的比值。</a:t>
            </a:r>
            <a:endParaRPr lang="en-US" altLang="zh-CN" dirty="0">
              <a:solidFill>
                <a:schemeClr val="tx1"/>
              </a:solidFill>
            </a:endParaRPr>
          </a:p>
          <a:p>
            <a:pPr lvl="1">
              <a:buSzPct val="100000"/>
            </a:pPr>
            <a:r>
              <a:rPr lang="zh-CN" altLang="en-US" sz="2200" dirty="0"/>
              <a:t>问题</a:t>
            </a:r>
            <a:r>
              <a:rPr lang="en-US" altLang="zh-CN" sz="2200" dirty="0"/>
              <a:t>2</a:t>
            </a:r>
            <a:r>
              <a:rPr lang="zh-CN" altLang="en-US" sz="2200" dirty="0"/>
              <a:t>：如何选举首领节点？</a:t>
            </a:r>
            <a:endParaRPr lang="en-US" altLang="zh-CN" sz="2200" dirty="0"/>
          </a:p>
          <a:p>
            <a:pPr lvl="1">
              <a:buSzPct val="100000"/>
            </a:pPr>
            <a:r>
              <a:rPr lang="zh-CN" altLang="en-US" sz="2200" dirty="0"/>
              <a:t>问题</a:t>
            </a:r>
            <a:r>
              <a:rPr lang="en-US" altLang="zh-CN" sz="2200" dirty="0"/>
              <a:t>3</a:t>
            </a:r>
            <a:r>
              <a:rPr lang="zh-CN" altLang="en-US" sz="2200" dirty="0"/>
              <a:t>：如何达成共识确认区块？</a:t>
            </a:r>
            <a:endParaRPr lang="en-US" altLang="zh-CN" sz="2200" dirty="0"/>
          </a:p>
          <a:p>
            <a:pPr lvl="1">
              <a:buSzPct val="100000"/>
            </a:pPr>
            <a:r>
              <a:rPr lang="zh-CN" altLang="en-US" sz="2200" dirty="0"/>
              <a:t>问题</a:t>
            </a:r>
            <a:r>
              <a:rPr lang="en-US" altLang="zh-CN" sz="2200" dirty="0"/>
              <a:t>4</a:t>
            </a:r>
            <a:r>
              <a:rPr lang="zh-CN" altLang="en-US" sz="2200" dirty="0"/>
              <a:t>：如何确保新节点安全快速加入系统</a:t>
            </a:r>
            <a:endParaRPr lang="en-US" altLang="zh-CN" sz="2200" dirty="0"/>
          </a:p>
        </p:txBody>
      </p:sp>
      <p:sp>
        <p:nvSpPr>
          <p:cNvPr id="25604" name="灯片编号占位符 3"/>
          <p:cNvSpPr>
            <a:spLocks noGrp="1"/>
          </p:cNvSpPr>
          <p:nvPr>
            <p:ph type="sldNum" sz="quarter" idx="12"/>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23</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2407230" y="41275"/>
            <a:ext cx="6747884" cy="584775"/>
          </a:xfrm>
          <a:prstGeom prst="rect">
            <a:avLst/>
          </a:prstGeom>
          <a:noFill/>
        </p:spPr>
        <p:txBody>
          <a:bodyPr wrap="square">
            <a:spAutoFit/>
          </a:bodyPr>
          <a:lstStyle/>
          <a:p>
            <a:pPr>
              <a:defRPr/>
            </a:pPr>
            <a:r>
              <a:rPr lang="en-US" altLang="zh-CN" sz="3200" dirty="0">
                <a:solidFill>
                  <a:schemeClr val="accent2">
                    <a:lumMod val="50000"/>
                  </a:schemeClr>
                </a:solidFill>
              </a:rPr>
              <a:t>1. </a:t>
            </a:r>
            <a:r>
              <a:rPr lang="zh-CN" altLang="en-US" sz="3200" dirty="0">
                <a:solidFill>
                  <a:schemeClr val="accent2">
                    <a:lumMod val="50000"/>
                  </a:schemeClr>
                </a:solidFill>
              </a:rPr>
              <a:t>基于节点稳定性的区块链共识算法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extLst>
      <p:ext uri="{BB962C8B-B14F-4D97-AF65-F5344CB8AC3E}">
        <p14:creationId xmlns:p14="http://schemas.microsoft.com/office/powerpoint/2010/main" val="4665127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385004"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3635896" y="929307"/>
            <a:ext cx="5237737" cy="5661019"/>
          </a:xfrm>
        </p:spPr>
        <p:txBody>
          <a:bodyPr/>
          <a:lstStyle/>
          <a:p>
            <a:pPr>
              <a:buFont typeface="Wingdings" panose="05000000000000000000" pitchFamily="2" charset="2"/>
              <a:buChar char="n"/>
            </a:pPr>
            <a:r>
              <a:rPr lang="zh-CN" altLang="en-US" sz="2600" dirty="0"/>
              <a:t>解决方案</a:t>
            </a:r>
            <a:endParaRPr lang="en-US" altLang="zh-CN" sz="2600" dirty="0"/>
          </a:p>
          <a:p>
            <a:pPr lvl="1">
              <a:buSzPct val="100000"/>
            </a:pPr>
            <a:r>
              <a:rPr lang="zh-CN" altLang="en-US" dirty="0"/>
              <a:t>定义参与共识节点的稳定度来确保系统能够抵抗女巫攻击</a:t>
            </a:r>
            <a:endParaRPr lang="en-US" altLang="zh-CN" dirty="0"/>
          </a:p>
          <a:p>
            <a:pPr lvl="1">
              <a:buSzPct val="100000"/>
            </a:pPr>
            <a:r>
              <a:rPr lang="zh-CN" altLang="en-US" dirty="0"/>
              <a:t>为了防止敌手偏置，通过轮盘赌的方式根据节点的稳定决定节点被选中为出块节点的概率。</a:t>
            </a:r>
            <a:endParaRPr lang="en-US" altLang="zh-CN" dirty="0"/>
          </a:p>
          <a:p>
            <a:pPr lvl="1">
              <a:buSzPct val="100000"/>
            </a:pPr>
            <a:r>
              <a:rPr lang="zh-CN" altLang="en-US" dirty="0"/>
              <a:t>通过多方签名的机制确保系统中节点快速对区块达成共识</a:t>
            </a:r>
            <a:endParaRPr lang="en-US" altLang="zh-CN" dirty="0"/>
          </a:p>
          <a:p>
            <a:pPr lvl="1">
              <a:buSzPct val="100000"/>
            </a:pPr>
            <a:r>
              <a:rPr lang="zh-CN" altLang="en-US" dirty="0"/>
              <a:t>基于节点位置和单跳邻居的节点自启机制</a:t>
            </a:r>
            <a:endParaRPr lang="en-US" altLang="zh-CN" dirty="0"/>
          </a:p>
        </p:txBody>
      </p:sp>
      <p:sp>
        <p:nvSpPr>
          <p:cNvPr id="25604" name="灯片编号占位符 3"/>
          <p:cNvSpPr>
            <a:spLocks noGrp="1"/>
          </p:cNvSpPr>
          <p:nvPr>
            <p:ph type="sldNum" sz="quarter" idx="12"/>
          </p:nvPr>
        </p:nvSpPr>
        <p:spPr>
          <a:xfrm>
            <a:off x="7234136"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24</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2483768" y="-27384"/>
            <a:ext cx="6768752" cy="584775"/>
          </a:xfrm>
          <a:prstGeom prst="rect">
            <a:avLst/>
          </a:prstGeom>
          <a:noFill/>
        </p:spPr>
        <p:txBody>
          <a:bodyPr wrap="square">
            <a:spAutoFit/>
          </a:bodyPr>
          <a:lstStyle/>
          <a:p>
            <a:pPr>
              <a:defRPr/>
            </a:pPr>
            <a:r>
              <a:rPr lang="en-US" altLang="zh-CN" sz="3200" dirty="0">
                <a:solidFill>
                  <a:schemeClr val="accent2">
                    <a:lumMod val="50000"/>
                  </a:schemeClr>
                </a:solidFill>
              </a:rPr>
              <a:t>1. </a:t>
            </a:r>
            <a:r>
              <a:rPr lang="zh-CN" altLang="en-US" sz="3200" dirty="0">
                <a:solidFill>
                  <a:schemeClr val="accent2">
                    <a:lumMod val="50000"/>
                  </a:schemeClr>
                </a:solidFill>
              </a:rPr>
              <a:t>基于节点稳定度的区块链共识算法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9" name="内容占位符 2">
            <a:extLst>
              <a:ext uri="{FF2B5EF4-FFF2-40B4-BE49-F238E27FC236}">
                <a16:creationId xmlns:a16="http://schemas.microsoft.com/office/drawing/2014/main" id="{D583C7CA-2161-40F9-A49D-1002E16A8041}"/>
              </a:ext>
            </a:extLst>
          </p:cNvPr>
          <p:cNvSpPr txBox="1">
            <a:spLocks/>
          </p:cNvSpPr>
          <p:nvPr/>
        </p:nvSpPr>
        <p:spPr bwMode="auto">
          <a:xfrm>
            <a:off x="270368" y="936016"/>
            <a:ext cx="3653560" cy="566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kumimoji="1" sz="2800">
                <a:solidFill>
                  <a:srgbClr val="000066"/>
                </a:solidFill>
                <a:latin typeface="+mn-lt"/>
                <a:ea typeface="+mn-ea"/>
                <a:cs typeface="+mn-cs"/>
              </a:defRPr>
            </a:lvl1pPr>
            <a:lvl2pPr marL="742950" indent="-285750" algn="l" rtl="0" eaLnBrk="0" fontAlgn="base" hangingPunct="0">
              <a:spcBef>
                <a:spcPct val="20000"/>
              </a:spcBef>
              <a:spcAft>
                <a:spcPct val="0"/>
              </a:spcAft>
              <a:buClr>
                <a:schemeClr val="hlink"/>
              </a:buClr>
              <a:buSzPct val="60000"/>
              <a:buFont typeface="Wingdings" panose="05000000000000000000" pitchFamily="2" charset="2"/>
              <a:buChar char="Ø"/>
              <a:defRPr kumimoji="1" sz="2400">
                <a:solidFill>
                  <a:srgbClr val="0000CC"/>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rgbClr val="0000CC"/>
                </a:solidFill>
                <a:latin typeface="+mn-lt"/>
                <a:ea typeface="楷体_GB2312" pitchFamily="49"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9pPr>
          </a:lstStyle>
          <a:p>
            <a:pPr>
              <a:buFont typeface="Wingdings" panose="05000000000000000000" pitchFamily="2" charset="2"/>
              <a:buChar char="n"/>
            </a:pPr>
            <a:r>
              <a:rPr lang="zh-CN" altLang="en-US" sz="2600" b="0" dirty="0"/>
              <a:t>难点</a:t>
            </a:r>
            <a:endParaRPr lang="en-US" altLang="zh-CN" sz="2600" b="0" dirty="0"/>
          </a:p>
          <a:p>
            <a:pPr lvl="1">
              <a:buSzPct val="100000"/>
            </a:pPr>
            <a:r>
              <a:rPr lang="zh-CN" altLang="en-US" b="0" dirty="0"/>
              <a:t>防止敌手发起女巫攻击</a:t>
            </a:r>
            <a:endParaRPr lang="en-US" altLang="zh-CN" b="0" dirty="0"/>
          </a:p>
          <a:p>
            <a:pPr lvl="1">
              <a:buSzPct val="100000"/>
            </a:pPr>
            <a:r>
              <a:rPr lang="zh-CN" altLang="en-US" b="0" dirty="0"/>
              <a:t>敌手偏置出块节点选举过程</a:t>
            </a:r>
            <a:endParaRPr lang="en-US" altLang="zh-CN" b="0" dirty="0"/>
          </a:p>
          <a:p>
            <a:pPr lvl="1">
              <a:buSzPct val="100000"/>
            </a:pPr>
            <a:r>
              <a:rPr lang="zh-CN" altLang="en-US" b="0" dirty="0"/>
              <a:t>区块确认时间长</a:t>
            </a:r>
            <a:endParaRPr lang="en-US" altLang="zh-CN" b="0" dirty="0"/>
          </a:p>
          <a:p>
            <a:pPr lvl="1">
              <a:buSzPct val="100000"/>
            </a:pPr>
            <a:r>
              <a:rPr lang="zh-CN" altLang="en-US" b="0" dirty="0"/>
              <a:t>恶意节点在新节点自启时同步陈旧或者错误的区块链信息</a:t>
            </a:r>
            <a:endParaRPr lang="en-US" altLang="zh-CN" b="0" dirty="0"/>
          </a:p>
        </p:txBody>
      </p:sp>
    </p:spTree>
    <p:extLst>
      <p:ext uri="{BB962C8B-B14F-4D97-AF65-F5344CB8AC3E}">
        <p14:creationId xmlns:p14="http://schemas.microsoft.com/office/powerpoint/2010/main" val="19416145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385004"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107504" y="691995"/>
            <a:ext cx="8928992" cy="5932641"/>
          </a:xfrm>
        </p:spPr>
        <p:txBody>
          <a:bodyPr/>
          <a:lstStyle/>
          <a:p>
            <a:pPr>
              <a:buFont typeface="Wingdings" panose="05000000000000000000" pitchFamily="2" charset="2"/>
              <a:buChar char="n"/>
            </a:pPr>
            <a:r>
              <a:rPr lang="zh-CN" altLang="en-US" sz="2600" dirty="0"/>
              <a:t>在规模较大的无线自组织网络中，单出块节点的共识算法只具有弱一致性、共识时延长且无法满足快速处理交易的要求。基于委员会的共识算法具有强一致性，并且通过委员会广播共识结果可以提高系统全局区块链一致地效率。</a:t>
            </a:r>
            <a:endParaRPr lang="en-US" altLang="zh-CN" sz="2600" dirty="0"/>
          </a:p>
          <a:p>
            <a:pPr>
              <a:buFont typeface="Wingdings" panose="05000000000000000000" pitchFamily="2" charset="2"/>
              <a:buChar char="n"/>
            </a:pPr>
            <a:r>
              <a:rPr lang="zh-CN" altLang="zh-CN" sz="2600" dirty="0"/>
              <a:t>拟针对</a:t>
            </a:r>
            <a:r>
              <a:rPr lang="zh-CN" altLang="en-US" sz="2600" dirty="0"/>
              <a:t>设备</a:t>
            </a:r>
            <a:r>
              <a:rPr lang="zh-CN" altLang="zh-CN" sz="2600" dirty="0"/>
              <a:t>资源有限且</a:t>
            </a:r>
            <a:r>
              <a:rPr lang="zh-CN" altLang="en-US" sz="2600" dirty="0"/>
              <a:t>网路拓扑</a:t>
            </a:r>
            <a:r>
              <a:rPr lang="zh-CN" altLang="zh-CN" sz="2600" dirty="0"/>
              <a:t>动态</a:t>
            </a:r>
            <a:r>
              <a:rPr lang="zh-CN" altLang="en-US" sz="2600" dirty="0"/>
              <a:t>变化</a:t>
            </a:r>
            <a:r>
              <a:rPr lang="zh-CN" altLang="zh-CN" sz="2600" dirty="0"/>
              <a:t>的规模较大的</a:t>
            </a:r>
            <a:r>
              <a:rPr lang="zh-CN" altLang="en-US" sz="2600" dirty="0"/>
              <a:t>无线自组织网络场景</a:t>
            </a:r>
            <a:r>
              <a:rPr lang="zh-CN" altLang="zh-CN" sz="2600" dirty="0"/>
              <a:t>，以稳定</a:t>
            </a:r>
            <a:r>
              <a:rPr lang="zh-CN" altLang="en-US" sz="2600" dirty="0"/>
              <a:t>的</a:t>
            </a:r>
            <a:r>
              <a:rPr lang="zh-CN" altLang="zh-CN" sz="2600" dirty="0"/>
              <a:t>共识</a:t>
            </a:r>
            <a:r>
              <a:rPr lang="zh-CN" altLang="en-US" sz="2600" dirty="0"/>
              <a:t>过程和强</a:t>
            </a:r>
            <a:r>
              <a:rPr lang="zh-CN" altLang="zh-CN" sz="2600" dirty="0"/>
              <a:t>一致性为设计目标，采用区块链共识算法与经典一致性算法相结合的方式，设计更安全、快速、高效的</a:t>
            </a:r>
            <a:r>
              <a:rPr lang="zh-CN" altLang="en-US" sz="2600" dirty="0"/>
              <a:t>基于委员会的无线</a:t>
            </a:r>
            <a:r>
              <a:rPr lang="zh-CN" altLang="zh-CN" sz="2600" dirty="0"/>
              <a:t>区块链共识算法。</a:t>
            </a:r>
            <a:endParaRPr lang="en-US" altLang="zh-CN" sz="2600" dirty="0"/>
          </a:p>
          <a:p>
            <a:pPr lvl="1">
              <a:buSzPct val="100000"/>
            </a:pPr>
            <a:r>
              <a:rPr lang="zh-CN" altLang="en-US" sz="2200" dirty="0"/>
              <a:t>问题</a:t>
            </a:r>
            <a:r>
              <a:rPr lang="en-US" altLang="zh-CN" sz="2200" dirty="0"/>
              <a:t>1</a:t>
            </a:r>
            <a:r>
              <a:rPr lang="zh-CN" altLang="en-US" sz="2200" dirty="0"/>
              <a:t>：如何选举委员会？</a:t>
            </a:r>
            <a:endParaRPr lang="en-US" altLang="zh-CN" sz="2200" dirty="0"/>
          </a:p>
          <a:p>
            <a:pPr lvl="1">
              <a:buSzPct val="100000"/>
            </a:pPr>
            <a:r>
              <a:rPr lang="zh-CN" altLang="en-US" sz="2200" dirty="0"/>
              <a:t>问题</a:t>
            </a:r>
            <a:r>
              <a:rPr lang="en-US" altLang="zh-CN" sz="2200" dirty="0"/>
              <a:t>2</a:t>
            </a:r>
            <a:r>
              <a:rPr lang="zh-CN" altLang="en-US" sz="2200" dirty="0"/>
              <a:t>：如何选举委员会首领？</a:t>
            </a:r>
            <a:endParaRPr lang="en-US" altLang="zh-CN" sz="2200" dirty="0"/>
          </a:p>
          <a:p>
            <a:pPr lvl="1">
              <a:buSzPct val="100000"/>
            </a:pPr>
            <a:r>
              <a:rPr lang="zh-CN" altLang="en-US" sz="2200" dirty="0"/>
              <a:t>问题</a:t>
            </a:r>
            <a:r>
              <a:rPr lang="en-US" altLang="zh-CN" sz="2200" dirty="0"/>
              <a:t>3</a:t>
            </a:r>
            <a:r>
              <a:rPr lang="zh-CN" altLang="en-US" sz="2200" dirty="0"/>
              <a:t>：委员会内如何达成一致？</a:t>
            </a:r>
            <a:endParaRPr lang="en-US" altLang="zh-CN" sz="2200" dirty="0"/>
          </a:p>
          <a:p>
            <a:pPr lvl="1">
              <a:buSzPct val="100000"/>
            </a:pPr>
            <a:r>
              <a:rPr lang="zh-CN" altLang="en-US" sz="2200" dirty="0"/>
              <a:t>问题</a:t>
            </a:r>
            <a:r>
              <a:rPr lang="en-US" altLang="zh-CN" sz="2200" dirty="0"/>
              <a:t>4</a:t>
            </a:r>
            <a:r>
              <a:rPr lang="zh-CN" altLang="en-US" sz="2200" dirty="0"/>
              <a:t>：如何重置委员会？</a:t>
            </a:r>
            <a:endParaRPr lang="en-US" altLang="zh-CN" sz="2200" dirty="0"/>
          </a:p>
          <a:p>
            <a:pPr marL="0" indent="0">
              <a:buNone/>
            </a:pPr>
            <a:endParaRPr lang="en-US" altLang="zh-CN" dirty="0"/>
          </a:p>
          <a:p>
            <a:pPr>
              <a:buFont typeface="Wingdings" panose="05000000000000000000" pitchFamily="2" charset="2"/>
              <a:buChar char="n"/>
            </a:pPr>
            <a:endParaRPr lang="en-US" altLang="zh-CN" dirty="0"/>
          </a:p>
        </p:txBody>
      </p:sp>
      <p:sp>
        <p:nvSpPr>
          <p:cNvPr id="25604" name="灯片编号占位符 3"/>
          <p:cNvSpPr>
            <a:spLocks noGrp="1"/>
          </p:cNvSpPr>
          <p:nvPr>
            <p:ph type="sldNum" sz="quarter" idx="12"/>
          </p:nvPr>
        </p:nvSpPr>
        <p:spPr>
          <a:xfrm>
            <a:off x="7207533" y="6359525"/>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25</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2339752" y="17253"/>
            <a:ext cx="6804248" cy="584775"/>
          </a:xfrm>
          <a:prstGeom prst="rect">
            <a:avLst/>
          </a:prstGeom>
          <a:noFill/>
        </p:spPr>
        <p:txBody>
          <a:bodyPr wrap="square">
            <a:spAutoFit/>
          </a:bodyPr>
          <a:lstStyle/>
          <a:p>
            <a:pPr>
              <a:defRPr/>
            </a:pPr>
            <a:r>
              <a:rPr lang="en-US" altLang="zh-CN" sz="3200" dirty="0">
                <a:solidFill>
                  <a:schemeClr val="accent2">
                    <a:lumMod val="50000"/>
                  </a:schemeClr>
                </a:solidFill>
              </a:rPr>
              <a:t>2.  </a:t>
            </a:r>
            <a:r>
              <a:rPr lang="zh-CN" altLang="en-US" sz="3200" dirty="0">
                <a:solidFill>
                  <a:schemeClr val="accent2">
                    <a:lumMod val="50000"/>
                  </a:schemeClr>
                </a:solidFill>
              </a:rPr>
              <a:t>基于稳定委员会的区块链共识算法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extLst>
      <p:ext uri="{BB962C8B-B14F-4D97-AF65-F5344CB8AC3E}">
        <p14:creationId xmlns:p14="http://schemas.microsoft.com/office/powerpoint/2010/main" val="1135366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385004"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4067944" y="835390"/>
            <a:ext cx="4968552" cy="5981335"/>
          </a:xfrm>
        </p:spPr>
        <p:txBody>
          <a:bodyPr/>
          <a:lstStyle/>
          <a:p>
            <a:pPr>
              <a:buFont typeface="Wingdings" panose="05000000000000000000" pitchFamily="2" charset="2"/>
              <a:buChar char="n"/>
            </a:pPr>
            <a:r>
              <a:rPr lang="zh-CN" altLang="en-US" sz="2600" dirty="0"/>
              <a:t>解决方案</a:t>
            </a:r>
            <a:endParaRPr lang="en-US" altLang="zh-CN" dirty="0"/>
          </a:p>
          <a:p>
            <a:pPr lvl="1">
              <a:buSzPct val="100000"/>
            </a:pPr>
            <a:r>
              <a:rPr lang="zh-CN" altLang="en-US" dirty="0"/>
              <a:t>基于节点稳定度选举委员会成员</a:t>
            </a:r>
            <a:endParaRPr lang="en-US" altLang="zh-CN" dirty="0"/>
          </a:p>
          <a:p>
            <a:pPr lvl="1">
              <a:buSzPct val="100000"/>
            </a:pPr>
            <a:r>
              <a:rPr lang="zh-CN" altLang="en-US" dirty="0"/>
              <a:t>基于节点的平均跳数或者平均欧式距离选举委员会中首领节点</a:t>
            </a:r>
            <a:endParaRPr lang="en-US" altLang="zh-CN" dirty="0"/>
          </a:p>
          <a:p>
            <a:pPr lvl="1">
              <a:buSzPct val="100000"/>
            </a:pPr>
            <a:r>
              <a:rPr lang="zh-CN" altLang="en-US" dirty="0"/>
              <a:t>基于门限签名的一致性协议可以避免二次通信的安全问题</a:t>
            </a:r>
            <a:endParaRPr lang="en-US" altLang="zh-CN" dirty="0"/>
          </a:p>
          <a:p>
            <a:pPr lvl="1">
              <a:buSzPct val="100000"/>
            </a:pPr>
            <a:r>
              <a:rPr lang="zh-CN" altLang="en-US" dirty="0"/>
              <a:t>通过随机方式选取新的委员会节点，用于替换部分委员会中稳定度低的节点</a:t>
            </a:r>
            <a:endParaRPr lang="zh-CN" altLang="zh-CN" dirty="0"/>
          </a:p>
          <a:p>
            <a:pPr>
              <a:buFont typeface="Wingdings" panose="05000000000000000000" pitchFamily="2" charset="2"/>
              <a:buChar char="n"/>
            </a:pPr>
            <a:endParaRPr lang="en-US" altLang="zh-CN" dirty="0"/>
          </a:p>
          <a:p>
            <a:pPr>
              <a:buFont typeface="Wingdings" panose="05000000000000000000" pitchFamily="2" charset="2"/>
              <a:buChar char="n"/>
            </a:pPr>
            <a:endParaRPr lang="en-US" altLang="zh-CN" dirty="0"/>
          </a:p>
        </p:txBody>
      </p:sp>
      <p:sp>
        <p:nvSpPr>
          <p:cNvPr id="25604" name="灯片编号占位符 3"/>
          <p:cNvSpPr>
            <a:spLocks noGrp="1"/>
          </p:cNvSpPr>
          <p:nvPr>
            <p:ph type="sldNum" sz="quarter" idx="12"/>
          </p:nvPr>
        </p:nvSpPr>
        <p:spPr>
          <a:xfrm>
            <a:off x="7207533" y="6359525"/>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26</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2339752" y="17253"/>
            <a:ext cx="6804248" cy="584775"/>
          </a:xfrm>
          <a:prstGeom prst="rect">
            <a:avLst/>
          </a:prstGeom>
          <a:noFill/>
        </p:spPr>
        <p:txBody>
          <a:bodyPr wrap="square">
            <a:spAutoFit/>
          </a:bodyPr>
          <a:lstStyle/>
          <a:p>
            <a:pPr>
              <a:defRPr/>
            </a:pPr>
            <a:r>
              <a:rPr lang="en-US" altLang="zh-CN" sz="3200" dirty="0">
                <a:solidFill>
                  <a:schemeClr val="accent2">
                    <a:lumMod val="50000"/>
                  </a:schemeClr>
                </a:solidFill>
              </a:rPr>
              <a:t>2.  </a:t>
            </a:r>
            <a:r>
              <a:rPr lang="zh-CN" altLang="en-US" sz="3200" dirty="0">
                <a:solidFill>
                  <a:schemeClr val="accent2">
                    <a:lumMod val="50000"/>
                  </a:schemeClr>
                </a:solidFill>
              </a:rPr>
              <a:t>基于稳定委员会的区块链共识算法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9" name="内容占位符 2">
            <a:extLst>
              <a:ext uri="{FF2B5EF4-FFF2-40B4-BE49-F238E27FC236}">
                <a16:creationId xmlns:a16="http://schemas.microsoft.com/office/drawing/2014/main" id="{5D7C8E40-C162-4ED4-BBE8-46B13441CF74}"/>
              </a:ext>
            </a:extLst>
          </p:cNvPr>
          <p:cNvSpPr txBox="1">
            <a:spLocks/>
          </p:cNvSpPr>
          <p:nvPr/>
        </p:nvSpPr>
        <p:spPr bwMode="auto">
          <a:xfrm>
            <a:off x="-24471" y="852163"/>
            <a:ext cx="3948399" cy="5981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kumimoji="1" sz="2800">
                <a:solidFill>
                  <a:srgbClr val="000066"/>
                </a:solidFill>
                <a:latin typeface="+mn-lt"/>
                <a:ea typeface="+mn-ea"/>
                <a:cs typeface="+mn-cs"/>
              </a:defRPr>
            </a:lvl1pPr>
            <a:lvl2pPr marL="742950" indent="-285750" algn="l" rtl="0" eaLnBrk="0" fontAlgn="base" hangingPunct="0">
              <a:spcBef>
                <a:spcPct val="20000"/>
              </a:spcBef>
              <a:spcAft>
                <a:spcPct val="0"/>
              </a:spcAft>
              <a:buClr>
                <a:schemeClr val="hlink"/>
              </a:buClr>
              <a:buSzPct val="60000"/>
              <a:buFont typeface="Wingdings" panose="05000000000000000000" pitchFamily="2" charset="2"/>
              <a:buChar char="Ø"/>
              <a:defRPr kumimoji="1" sz="2400">
                <a:solidFill>
                  <a:srgbClr val="0000CC"/>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rgbClr val="0000CC"/>
                </a:solidFill>
                <a:latin typeface="+mn-lt"/>
                <a:ea typeface="楷体_GB2312" pitchFamily="49"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9pPr>
          </a:lstStyle>
          <a:p>
            <a:pPr>
              <a:buFont typeface="Wingdings" panose="05000000000000000000" pitchFamily="2" charset="2"/>
              <a:buChar char="n"/>
            </a:pPr>
            <a:r>
              <a:rPr lang="zh-CN" altLang="en-US" sz="2600" b="0" dirty="0"/>
              <a:t>难点</a:t>
            </a:r>
            <a:endParaRPr lang="en-US" altLang="zh-CN" sz="2600" b="0" dirty="0"/>
          </a:p>
          <a:p>
            <a:pPr lvl="1">
              <a:buSzPct val="100000"/>
            </a:pPr>
            <a:r>
              <a:rPr lang="zh-CN" altLang="en-US" b="0" dirty="0"/>
              <a:t>选举出比较稳定可信任的委员会成员</a:t>
            </a:r>
            <a:endParaRPr lang="en-US" altLang="zh-CN" b="0" dirty="0"/>
          </a:p>
          <a:p>
            <a:pPr lvl="1">
              <a:buSzPct val="100000"/>
            </a:pPr>
            <a:r>
              <a:rPr lang="zh-CN" altLang="en-US" b="0" dirty="0"/>
              <a:t>委员会中选举的首领节点使得达成委员会共识通信比较多</a:t>
            </a:r>
            <a:endParaRPr lang="en-US" altLang="zh-CN" b="0" dirty="0"/>
          </a:p>
          <a:p>
            <a:pPr lvl="1">
              <a:buSzPct val="100000"/>
            </a:pPr>
            <a:r>
              <a:rPr lang="zh-CN" altLang="en-US" b="0" dirty="0"/>
              <a:t>委员会一致性过程中二次通信的安全问题</a:t>
            </a:r>
            <a:endParaRPr lang="en-US" altLang="zh-CN" b="0" dirty="0"/>
          </a:p>
          <a:p>
            <a:pPr lvl="1">
              <a:buSzPct val="100000"/>
            </a:pPr>
            <a:r>
              <a:rPr lang="zh-CN" altLang="en-US" b="0" dirty="0"/>
              <a:t>敌手偏置委员会安全快速重配置</a:t>
            </a:r>
            <a:endParaRPr lang="en-US" altLang="zh-CN" b="0" dirty="0"/>
          </a:p>
          <a:p>
            <a:pPr marL="0" indent="0">
              <a:buNone/>
            </a:pPr>
            <a:endParaRPr lang="en-US" altLang="zh-CN" b="0" kern="0" dirty="0"/>
          </a:p>
          <a:p>
            <a:pPr>
              <a:buFont typeface="Wingdings" panose="05000000000000000000" pitchFamily="2" charset="2"/>
              <a:buChar char="n"/>
            </a:pPr>
            <a:endParaRPr lang="en-US" altLang="zh-CN" b="0" kern="0" dirty="0"/>
          </a:p>
        </p:txBody>
      </p:sp>
    </p:spTree>
    <p:extLst>
      <p:ext uri="{BB962C8B-B14F-4D97-AF65-F5344CB8AC3E}">
        <p14:creationId xmlns:p14="http://schemas.microsoft.com/office/powerpoint/2010/main" val="5032976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385004"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255935" y="696901"/>
            <a:ext cx="8632130" cy="5927727"/>
          </a:xfrm>
        </p:spPr>
        <p:txBody>
          <a:bodyPr/>
          <a:lstStyle/>
          <a:p>
            <a:pPr>
              <a:buFont typeface="Wingdings" panose="05000000000000000000" pitchFamily="2" charset="2"/>
              <a:buChar char="n"/>
            </a:pPr>
            <a:r>
              <a:rPr lang="zh-CN" altLang="en-US" sz="2400" dirty="0"/>
              <a:t>在大规模无线自组织网络场景中，网络节点分布区域广，且边缘节点计算资源和网络资源都非常有限，节点具有高动态性。单出块节点的共识算法无法满足交易处理的高效性和时效性地需求。单委员会共识算法在大规模网络中达成共识所需要的通信大，高共识时延会影响交易处理的效率，降低系统的性能。</a:t>
            </a:r>
            <a:endParaRPr lang="en-US" altLang="zh-CN" sz="2400" dirty="0"/>
          </a:p>
          <a:p>
            <a:pPr>
              <a:buFont typeface="Wingdings" panose="05000000000000000000" pitchFamily="2" charset="2"/>
              <a:buChar char="n"/>
            </a:pPr>
            <a:r>
              <a:rPr lang="zh-CN" altLang="en-US" sz="2400" dirty="0"/>
              <a:t>拟针对组网规模大、节点分布范围广的无线自组织网络场景，</a:t>
            </a:r>
            <a:r>
              <a:rPr lang="zh-CN" altLang="zh-CN" sz="2400" dirty="0"/>
              <a:t>考虑边缘节点有限</a:t>
            </a:r>
            <a:r>
              <a:rPr lang="zh-CN" altLang="en-US" sz="2400" dirty="0"/>
              <a:t>的计算</a:t>
            </a:r>
            <a:r>
              <a:rPr lang="zh-CN" altLang="zh-CN" sz="2400" dirty="0"/>
              <a:t>资源</a:t>
            </a:r>
            <a:r>
              <a:rPr lang="zh-CN" altLang="en-US" sz="2400" dirty="0"/>
              <a:t>、网络拓扑动态变化</a:t>
            </a:r>
            <a:r>
              <a:rPr lang="zh-CN" altLang="zh-CN" sz="2400" dirty="0"/>
              <a:t>以及节点共识的通信资源高等问题，以提升交易处理性能</a:t>
            </a:r>
            <a:r>
              <a:rPr lang="zh-CN" altLang="en-US" sz="2400" dirty="0"/>
              <a:t>和</a:t>
            </a:r>
            <a:r>
              <a:rPr lang="zh-CN" altLang="zh-CN" sz="2400" dirty="0"/>
              <a:t>降低</a:t>
            </a:r>
            <a:r>
              <a:rPr lang="zh-CN" altLang="en-US" sz="2400" dirty="0"/>
              <a:t>网络通信</a:t>
            </a:r>
            <a:r>
              <a:rPr lang="zh-CN" altLang="zh-CN" sz="2400" dirty="0"/>
              <a:t>能耗为目标，设计</a:t>
            </a:r>
            <a:r>
              <a:rPr lang="zh-CN" altLang="en-US" sz="2400" dirty="0"/>
              <a:t>具有高稳定性和</a:t>
            </a:r>
            <a:r>
              <a:rPr lang="zh-CN" altLang="zh-CN" sz="2400" dirty="0"/>
              <a:t>扩展性的</a:t>
            </a:r>
            <a:r>
              <a:rPr lang="zh-CN" altLang="en-US" sz="2400" dirty="0"/>
              <a:t>多委员会无线区块链</a:t>
            </a:r>
            <a:r>
              <a:rPr lang="zh-CN" altLang="zh-CN" sz="2400" dirty="0"/>
              <a:t>共识算法。</a:t>
            </a:r>
            <a:endParaRPr lang="en-US" altLang="zh-CN" sz="2400" dirty="0"/>
          </a:p>
          <a:p>
            <a:pPr lvl="1">
              <a:buSzPct val="100000"/>
            </a:pPr>
            <a:r>
              <a:rPr lang="zh-CN" altLang="en-US" sz="2200" dirty="0">
                <a:latin typeface="+mn-ea"/>
              </a:rPr>
              <a:t>问题</a:t>
            </a:r>
            <a:r>
              <a:rPr lang="en-US" altLang="zh-CN" sz="2200" dirty="0">
                <a:latin typeface="+mn-ea"/>
              </a:rPr>
              <a:t>1</a:t>
            </a:r>
            <a:r>
              <a:rPr lang="zh-CN" altLang="en-US" sz="2200" dirty="0">
                <a:latin typeface="+mn-ea"/>
              </a:rPr>
              <a:t>：如何选举和分配分片委员会成员？</a:t>
            </a:r>
            <a:endParaRPr lang="en-US" altLang="zh-CN" sz="2200" dirty="0">
              <a:latin typeface="+mn-ea"/>
            </a:endParaRPr>
          </a:p>
          <a:p>
            <a:pPr lvl="1">
              <a:buSzPct val="100000"/>
            </a:pPr>
            <a:r>
              <a:rPr lang="zh-CN" altLang="en-US" sz="2200" dirty="0">
                <a:latin typeface="+mn-ea"/>
              </a:rPr>
              <a:t>问题</a:t>
            </a:r>
            <a:r>
              <a:rPr lang="en-US" altLang="zh-CN" sz="2200" dirty="0">
                <a:latin typeface="+mn-ea"/>
              </a:rPr>
              <a:t>2</a:t>
            </a:r>
            <a:r>
              <a:rPr lang="zh-CN" altLang="en-US" sz="2200" dirty="0">
                <a:latin typeface="+mn-ea"/>
              </a:rPr>
              <a:t>：如何选举每个分片的首领节点？</a:t>
            </a:r>
            <a:endParaRPr lang="en-US" altLang="zh-CN" sz="2200" dirty="0">
              <a:latin typeface="+mn-ea"/>
            </a:endParaRPr>
          </a:p>
          <a:p>
            <a:pPr lvl="1">
              <a:buSzPct val="100000"/>
            </a:pPr>
            <a:r>
              <a:rPr lang="zh-CN" altLang="en-US" sz="2200" dirty="0">
                <a:latin typeface="+mn-ea"/>
              </a:rPr>
              <a:t>问题</a:t>
            </a:r>
            <a:r>
              <a:rPr lang="en-US" altLang="zh-CN" sz="2200" dirty="0">
                <a:latin typeface="+mn-ea"/>
              </a:rPr>
              <a:t>3</a:t>
            </a:r>
            <a:r>
              <a:rPr lang="zh-CN" altLang="en-US" sz="2200" dirty="0">
                <a:latin typeface="+mn-ea"/>
              </a:rPr>
              <a:t>：如何处理跨分片交易死锁问题？</a:t>
            </a:r>
            <a:endParaRPr lang="en-US" altLang="zh-CN" sz="2200" dirty="0">
              <a:latin typeface="+mn-ea"/>
            </a:endParaRPr>
          </a:p>
          <a:p>
            <a:pPr lvl="1">
              <a:buSzPct val="100000"/>
            </a:pPr>
            <a:r>
              <a:rPr lang="zh-CN" altLang="en-US" sz="2200" dirty="0">
                <a:latin typeface="+mn-ea"/>
              </a:rPr>
              <a:t>问题</a:t>
            </a:r>
            <a:r>
              <a:rPr lang="en-US" altLang="zh-CN" sz="2200" dirty="0">
                <a:latin typeface="+mn-ea"/>
              </a:rPr>
              <a:t>4</a:t>
            </a:r>
            <a:r>
              <a:rPr lang="zh-CN" altLang="en-US" sz="2200" dirty="0">
                <a:latin typeface="+mn-ea"/>
              </a:rPr>
              <a:t>：如何快速安全地重置各分片委员会成员？</a:t>
            </a:r>
            <a:endParaRPr lang="en-US" altLang="zh-CN" sz="2200" dirty="0">
              <a:latin typeface="+mn-ea"/>
            </a:endParaRPr>
          </a:p>
          <a:p>
            <a:pPr marL="0" indent="0">
              <a:buNone/>
            </a:pPr>
            <a:endParaRPr lang="en-US" altLang="zh-CN" dirty="0"/>
          </a:p>
          <a:p>
            <a:pPr>
              <a:buFont typeface="Wingdings" panose="05000000000000000000" pitchFamily="2" charset="2"/>
              <a:buChar char="n"/>
            </a:pPr>
            <a:endParaRPr lang="en-US" altLang="zh-CN" dirty="0"/>
          </a:p>
        </p:txBody>
      </p:sp>
      <p:sp>
        <p:nvSpPr>
          <p:cNvPr id="25604" name="灯片编号占位符 3"/>
          <p:cNvSpPr>
            <a:spLocks noGrp="1"/>
          </p:cNvSpPr>
          <p:nvPr>
            <p:ph type="sldNum" sz="quarter" idx="12"/>
          </p:nvPr>
        </p:nvSpPr>
        <p:spPr>
          <a:xfrm>
            <a:off x="7207533" y="6359525"/>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27</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2667581" y="41275"/>
            <a:ext cx="6368916" cy="584775"/>
          </a:xfrm>
          <a:prstGeom prst="rect">
            <a:avLst/>
          </a:prstGeom>
          <a:noFill/>
        </p:spPr>
        <p:txBody>
          <a:bodyPr wrap="square">
            <a:spAutoFit/>
          </a:bodyPr>
          <a:lstStyle/>
          <a:p>
            <a:pPr>
              <a:defRPr/>
            </a:pPr>
            <a:r>
              <a:rPr lang="en-US" altLang="zh-CN" sz="3200" dirty="0">
                <a:solidFill>
                  <a:schemeClr val="accent2">
                    <a:lumMod val="50000"/>
                  </a:schemeClr>
                </a:solidFill>
              </a:rPr>
              <a:t>3.  </a:t>
            </a:r>
            <a:r>
              <a:rPr lang="zh-CN" altLang="en-US" sz="3200" dirty="0">
                <a:solidFill>
                  <a:schemeClr val="accent2">
                    <a:lumMod val="50000"/>
                  </a:schemeClr>
                </a:solidFill>
              </a:rPr>
              <a:t>基于稳定分片的区块链共识算法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extLst>
      <p:ext uri="{BB962C8B-B14F-4D97-AF65-F5344CB8AC3E}">
        <p14:creationId xmlns:p14="http://schemas.microsoft.com/office/powerpoint/2010/main" val="20905251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385004"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107504" y="986250"/>
            <a:ext cx="3672408" cy="5256361"/>
          </a:xfrm>
        </p:spPr>
        <p:txBody>
          <a:bodyPr/>
          <a:lstStyle/>
          <a:p>
            <a:pPr>
              <a:buFont typeface="Wingdings" panose="05000000000000000000" pitchFamily="2" charset="2"/>
              <a:buChar char="n"/>
            </a:pPr>
            <a:r>
              <a:rPr lang="zh-CN" altLang="en-US" sz="2600" dirty="0"/>
              <a:t>难点</a:t>
            </a:r>
            <a:endParaRPr lang="en-US" altLang="zh-CN" sz="2600" dirty="0"/>
          </a:p>
          <a:p>
            <a:pPr lvl="1">
              <a:buSzPct val="100000"/>
            </a:pPr>
            <a:r>
              <a:rPr lang="zh-CN" altLang="en-US" dirty="0"/>
              <a:t>各分片节点的稳定度具有差异性，委员会和根委员会生成区块、达成共识时间具有差异性</a:t>
            </a:r>
            <a:endParaRPr lang="en-US" altLang="zh-CN" dirty="0"/>
          </a:p>
          <a:p>
            <a:pPr lvl="1">
              <a:buSzPct val="100000"/>
            </a:pPr>
            <a:r>
              <a:rPr lang="zh-CN" altLang="en-US" dirty="0"/>
              <a:t>分片中选举的首领节点分片达成共识的网络通信比较大</a:t>
            </a:r>
            <a:endParaRPr lang="en-US" altLang="zh-CN" dirty="0"/>
          </a:p>
          <a:p>
            <a:pPr lvl="1">
              <a:buSzPct val="100000"/>
            </a:pPr>
            <a:r>
              <a:rPr lang="zh-CN" altLang="en-US" dirty="0"/>
              <a:t>跨分片交易死锁</a:t>
            </a:r>
            <a:endParaRPr lang="en-US" altLang="zh-CN" dirty="0"/>
          </a:p>
          <a:p>
            <a:pPr lvl="1">
              <a:buSzPct val="100000"/>
            </a:pPr>
            <a:r>
              <a:rPr lang="zh-CN" altLang="en-US" dirty="0"/>
              <a:t>敌手偏置委员会重置时</a:t>
            </a:r>
            <a:endParaRPr lang="en-US" altLang="zh-CN" dirty="0"/>
          </a:p>
        </p:txBody>
      </p:sp>
      <p:sp>
        <p:nvSpPr>
          <p:cNvPr id="25604" name="灯片编号占位符 3"/>
          <p:cNvSpPr>
            <a:spLocks noGrp="1"/>
          </p:cNvSpPr>
          <p:nvPr>
            <p:ph type="sldNum" sz="quarter" idx="12"/>
          </p:nvPr>
        </p:nvSpPr>
        <p:spPr>
          <a:xfrm>
            <a:off x="7206952" y="6407641"/>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28</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3131839" y="41275"/>
            <a:ext cx="5904657" cy="584775"/>
          </a:xfrm>
          <a:prstGeom prst="rect">
            <a:avLst/>
          </a:prstGeom>
          <a:noFill/>
        </p:spPr>
        <p:txBody>
          <a:bodyPr wrap="square">
            <a:spAutoFit/>
          </a:bodyPr>
          <a:lstStyle/>
          <a:p>
            <a:pPr>
              <a:defRPr/>
            </a:pPr>
            <a:r>
              <a:rPr lang="en-US" altLang="zh-CN" sz="3200" dirty="0">
                <a:solidFill>
                  <a:schemeClr val="accent2">
                    <a:lumMod val="50000"/>
                  </a:schemeClr>
                </a:solidFill>
              </a:rPr>
              <a:t>3. </a:t>
            </a:r>
            <a:r>
              <a:rPr lang="zh-CN" altLang="en-US" sz="3200" dirty="0">
                <a:solidFill>
                  <a:schemeClr val="accent2">
                    <a:lumMod val="50000"/>
                  </a:schemeClr>
                </a:solidFill>
              </a:rPr>
              <a:t>基于稳定分片区块链共识算法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9" name="内容占位符 2">
            <a:extLst>
              <a:ext uri="{FF2B5EF4-FFF2-40B4-BE49-F238E27FC236}">
                <a16:creationId xmlns:a16="http://schemas.microsoft.com/office/drawing/2014/main" id="{4D9206A5-192F-4827-8B4A-A57443191161}"/>
              </a:ext>
            </a:extLst>
          </p:cNvPr>
          <p:cNvSpPr txBox="1">
            <a:spLocks/>
          </p:cNvSpPr>
          <p:nvPr/>
        </p:nvSpPr>
        <p:spPr bwMode="auto">
          <a:xfrm>
            <a:off x="3563888" y="986251"/>
            <a:ext cx="5472608" cy="5256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kumimoji="1" sz="2800">
                <a:solidFill>
                  <a:srgbClr val="000066"/>
                </a:solidFill>
                <a:latin typeface="+mn-lt"/>
                <a:ea typeface="+mn-ea"/>
                <a:cs typeface="+mn-cs"/>
              </a:defRPr>
            </a:lvl1pPr>
            <a:lvl2pPr marL="742950" indent="-285750" algn="l" rtl="0" eaLnBrk="0" fontAlgn="base" hangingPunct="0">
              <a:spcBef>
                <a:spcPct val="20000"/>
              </a:spcBef>
              <a:spcAft>
                <a:spcPct val="0"/>
              </a:spcAft>
              <a:buClr>
                <a:schemeClr val="hlink"/>
              </a:buClr>
              <a:buSzPct val="60000"/>
              <a:buFont typeface="Wingdings" panose="05000000000000000000" pitchFamily="2" charset="2"/>
              <a:buChar char="Ø"/>
              <a:defRPr kumimoji="1" sz="2400">
                <a:solidFill>
                  <a:srgbClr val="0000CC"/>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rgbClr val="0000CC"/>
                </a:solidFill>
                <a:latin typeface="+mn-lt"/>
                <a:ea typeface="楷体_GB2312" pitchFamily="49"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9pPr>
          </a:lstStyle>
          <a:p>
            <a:pPr>
              <a:buFont typeface="Wingdings" panose="05000000000000000000" pitchFamily="2" charset="2"/>
              <a:buChar char="n"/>
            </a:pPr>
            <a:r>
              <a:rPr lang="zh-CN" altLang="en-US" sz="2600" b="0" kern="0" dirty="0"/>
              <a:t>解决方案</a:t>
            </a:r>
            <a:endParaRPr lang="en-US" altLang="zh-CN" sz="2600" b="0" kern="0" dirty="0"/>
          </a:p>
          <a:p>
            <a:pPr lvl="1">
              <a:buSzPct val="100000"/>
            </a:pPr>
            <a:r>
              <a:rPr lang="zh-CN" altLang="en-US" b="0" kern="0" dirty="0"/>
              <a:t>根据节点的稳定度选举一个根委员会，随后对采用随机的方式为每个分片中的委员会进行选举和分配</a:t>
            </a:r>
            <a:endParaRPr lang="en-US" altLang="zh-CN" b="0" kern="0" dirty="0"/>
          </a:p>
          <a:p>
            <a:pPr lvl="1">
              <a:buSzPct val="100000"/>
            </a:pPr>
            <a:r>
              <a:rPr lang="zh-CN" altLang="en-US" b="0" kern="0" dirty="0"/>
              <a:t>每个分片委员会根据所在分片中委员会成员的平均跳数或平均距离来选举分片委员会首领</a:t>
            </a:r>
            <a:endParaRPr lang="en-US" altLang="zh-CN" b="0" kern="0" dirty="0"/>
          </a:p>
          <a:p>
            <a:pPr lvl="1">
              <a:buSzPct val="100000"/>
            </a:pPr>
            <a:r>
              <a:rPr lang="zh-CN" altLang="en-US" b="0" kern="0" dirty="0"/>
              <a:t>跨分片交易原子提交协议防止交易过程出现死锁</a:t>
            </a:r>
            <a:endParaRPr lang="en-US" altLang="zh-CN" b="0" kern="0" dirty="0"/>
          </a:p>
          <a:p>
            <a:pPr lvl="1">
              <a:buSzPct val="100000"/>
            </a:pPr>
            <a:r>
              <a:rPr lang="zh-CN" altLang="en-US" b="0" kern="0" dirty="0"/>
              <a:t>在委员会任期结束时，为了防止敌手偏置采用随机方式选取新的委员会节点，用于替换部分委员会中稳定度低的节点</a:t>
            </a:r>
            <a:endParaRPr lang="zh-CN" altLang="zh-CN" b="0" kern="0" dirty="0"/>
          </a:p>
        </p:txBody>
      </p:sp>
    </p:spTree>
    <p:extLst>
      <p:ext uri="{BB962C8B-B14F-4D97-AF65-F5344CB8AC3E}">
        <p14:creationId xmlns:p14="http://schemas.microsoft.com/office/powerpoint/2010/main" val="20955005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112615"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279400" y="1196974"/>
            <a:ext cx="8864600" cy="5502275"/>
          </a:xfrm>
        </p:spPr>
        <p:txBody>
          <a:bodyPr/>
          <a:lstStyle/>
          <a:p>
            <a:pPr marL="457200" lvl="1" indent="-457200">
              <a:buSzPct val="100000"/>
              <a:buFont typeface="Wingdings" panose="05000000000000000000" pitchFamily="2" charset="2"/>
              <a:buChar char="n"/>
            </a:pPr>
            <a:r>
              <a:rPr lang="zh-CN" altLang="en-US" sz="2600" dirty="0">
                <a:solidFill>
                  <a:srgbClr val="000066"/>
                </a:solidFill>
                <a:latin typeface="+mn-ea"/>
                <a:cs typeface="+mn-cs"/>
              </a:rPr>
              <a:t>在大规模无线自组织网络中，单链区块链系统的扩展性受到</a:t>
            </a:r>
            <a:r>
              <a:rPr lang="zh-CN" altLang="en-US" sz="2600" dirty="0">
                <a:solidFill>
                  <a:srgbClr val="FF0000"/>
                </a:solidFill>
                <a:latin typeface="+mn-ea"/>
                <a:cs typeface="+mn-cs"/>
              </a:rPr>
              <a:t>区块的大小</a:t>
            </a:r>
            <a:r>
              <a:rPr lang="zh-CN" altLang="en-US" sz="2600" dirty="0">
                <a:solidFill>
                  <a:srgbClr val="000066"/>
                </a:solidFill>
                <a:latin typeface="+mn-ea"/>
                <a:cs typeface="+mn-cs"/>
              </a:rPr>
              <a:t>和</a:t>
            </a:r>
            <a:r>
              <a:rPr lang="zh-CN" altLang="en-US" sz="2600" dirty="0">
                <a:solidFill>
                  <a:srgbClr val="FF0000"/>
                </a:solidFill>
                <a:latin typeface="+mn-ea"/>
                <a:cs typeface="+mn-cs"/>
              </a:rPr>
              <a:t>区块生成时间间隔</a:t>
            </a:r>
            <a:r>
              <a:rPr lang="zh-CN" altLang="en-US" sz="2600" dirty="0">
                <a:solidFill>
                  <a:srgbClr val="000066"/>
                </a:solidFill>
                <a:latin typeface="+mn-ea"/>
                <a:cs typeface="+mn-cs"/>
              </a:rPr>
              <a:t>的限制。</a:t>
            </a:r>
            <a:r>
              <a:rPr lang="en-US" altLang="zh-CN" sz="2600" dirty="0">
                <a:solidFill>
                  <a:srgbClr val="000066"/>
                </a:solidFill>
                <a:latin typeface="+mn-ea"/>
                <a:cs typeface="+mn-cs"/>
              </a:rPr>
              <a:t>DAG</a:t>
            </a:r>
            <a:r>
              <a:rPr lang="zh-CN" altLang="en-US" sz="2600" dirty="0">
                <a:solidFill>
                  <a:srgbClr val="000066"/>
                </a:solidFill>
                <a:latin typeface="+mn-ea"/>
                <a:cs typeface="+mn-cs"/>
              </a:rPr>
              <a:t>区块链系统允许各节点并行处理交易且允许链分叉。当网络节点数量增加增加时，会提高系统中交易处理效率，打破区块链系统扩展性的限制。</a:t>
            </a:r>
            <a:endParaRPr lang="en-US" altLang="zh-CN" sz="2600" dirty="0">
              <a:solidFill>
                <a:srgbClr val="000066"/>
              </a:solidFill>
              <a:latin typeface="+mn-ea"/>
              <a:cs typeface="+mn-cs"/>
            </a:endParaRPr>
          </a:p>
          <a:p>
            <a:pPr marL="457200" lvl="1" indent="-457200">
              <a:buSzPct val="100000"/>
              <a:buFont typeface="Wingdings" panose="05000000000000000000" pitchFamily="2" charset="2"/>
              <a:buChar char="n"/>
            </a:pPr>
            <a:r>
              <a:rPr lang="zh-CN" altLang="zh-CN" sz="2600" dirty="0">
                <a:solidFill>
                  <a:srgbClr val="000066"/>
                </a:solidFill>
                <a:latin typeface="+mn-ea"/>
                <a:cs typeface="+mn-cs"/>
              </a:rPr>
              <a:t>拟针对大规模高动态</a:t>
            </a:r>
            <a:r>
              <a:rPr lang="zh-CN" altLang="en-US" sz="2600" dirty="0">
                <a:solidFill>
                  <a:srgbClr val="000066"/>
                </a:solidFill>
                <a:latin typeface="+mn-ea"/>
                <a:cs typeface="+mn-cs"/>
              </a:rPr>
              <a:t>无线自组织</a:t>
            </a:r>
            <a:r>
              <a:rPr lang="zh-CN" altLang="zh-CN" sz="2600" dirty="0">
                <a:solidFill>
                  <a:srgbClr val="000066"/>
                </a:solidFill>
                <a:latin typeface="+mn-ea"/>
                <a:cs typeface="+mn-cs"/>
              </a:rPr>
              <a:t>网络</a:t>
            </a:r>
            <a:r>
              <a:rPr lang="zh-CN" altLang="en-US" sz="2600" dirty="0">
                <a:solidFill>
                  <a:srgbClr val="000066"/>
                </a:solidFill>
                <a:latin typeface="+mn-ea"/>
                <a:cs typeface="+mn-cs"/>
              </a:rPr>
              <a:t>场景，考虑</a:t>
            </a:r>
            <a:r>
              <a:rPr lang="zh-CN" altLang="zh-CN" sz="2600" dirty="0">
                <a:solidFill>
                  <a:srgbClr val="000066"/>
                </a:solidFill>
                <a:latin typeface="+mn-ea"/>
                <a:cs typeface="+mn-cs"/>
              </a:rPr>
              <a:t>节点资源</a:t>
            </a:r>
            <a:r>
              <a:rPr lang="zh-CN" altLang="en-US" sz="2600" dirty="0">
                <a:solidFill>
                  <a:srgbClr val="000066"/>
                </a:solidFill>
                <a:latin typeface="+mn-ea"/>
                <a:cs typeface="+mn-cs"/>
              </a:rPr>
              <a:t>和网络拓扑动态变化的制约</a:t>
            </a:r>
            <a:r>
              <a:rPr lang="zh-CN" altLang="zh-CN" sz="2600" dirty="0">
                <a:solidFill>
                  <a:srgbClr val="000066"/>
                </a:solidFill>
                <a:latin typeface="+mn-ea"/>
                <a:cs typeface="+mn-cs"/>
              </a:rPr>
              <a:t>，</a:t>
            </a:r>
            <a:r>
              <a:rPr lang="zh-CN" altLang="en-US" sz="2600" dirty="0">
                <a:solidFill>
                  <a:srgbClr val="000066"/>
                </a:solidFill>
                <a:latin typeface="+mn-ea"/>
                <a:cs typeface="+mn-cs"/>
              </a:rPr>
              <a:t>在确保安全性的前提条件下，</a:t>
            </a:r>
            <a:r>
              <a:rPr lang="zh-CN" altLang="zh-CN" sz="2600" dirty="0">
                <a:solidFill>
                  <a:srgbClr val="000066"/>
                </a:solidFill>
                <a:latin typeface="+mn-ea"/>
                <a:cs typeface="+mn-cs"/>
              </a:rPr>
              <a:t>以区块链系统的</a:t>
            </a:r>
            <a:r>
              <a:rPr lang="zh-CN" altLang="en-US" sz="2600" dirty="0">
                <a:solidFill>
                  <a:srgbClr val="000066"/>
                </a:solidFill>
                <a:latin typeface="+mn-ea"/>
                <a:cs typeface="+mn-cs"/>
              </a:rPr>
              <a:t>高</a:t>
            </a:r>
            <a:r>
              <a:rPr lang="zh-CN" altLang="zh-CN" sz="2600" dirty="0">
                <a:solidFill>
                  <a:srgbClr val="000066"/>
                </a:solidFill>
                <a:latin typeface="+mn-ea"/>
                <a:cs typeface="+mn-cs"/>
              </a:rPr>
              <a:t>扩展性</a:t>
            </a:r>
            <a:r>
              <a:rPr lang="zh-CN" altLang="en-US" sz="2600" dirty="0">
                <a:solidFill>
                  <a:srgbClr val="000066"/>
                </a:solidFill>
                <a:latin typeface="+mn-ea"/>
                <a:cs typeface="+mn-cs"/>
              </a:rPr>
              <a:t>和</a:t>
            </a:r>
            <a:r>
              <a:rPr lang="zh-CN" altLang="zh-CN" sz="2600" dirty="0">
                <a:solidFill>
                  <a:srgbClr val="000066"/>
                </a:solidFill>
                <a:latin typeface="+mn-ea"/>
                <a:cs typeface="+mn-cs"/>
              </a:rPr>
              <a:t>共识</a:t>
            </a:r>
            <a:r>
              <a:rPr lang="zh-CN" altLang="en-US" sz="2600" dirty="0">
                <a:solidFill>
                  <a:srgbClr val="000066"/>
                </a:solidFill>
                <a:latin typeface="+mn-ea"/>
                <a:cs typeface="+mn-cs"/>
              </a:rPr>
              <a:t>过程的稳定性</a:t>
            </a:r>
            <a:r>
              <a:rPr lang="zh-CN" altLang="zh-CN" sz="2600" dirty="0">
                <a:solidFill>
                  <a:srgbClr val="000066"/>
                </a:solidFill>
                <a:latin typeface="+mn-ea"/>
                <a:cs typeface="+mn-cs"/>
              </a:rPr>
              <a:t>为目标，设计</a:t>
            </a:r>
            <a:r>
              <a:rPr lang="zh-CN" altLang="en-US" sz="2600" dirty="0">
                <a:solidFill>
                  <a:srgbClr val="000066"/>
                </a:solidFill>
                <a:latin typeface="+mn-ea"/>
                <a:cs typeface="+mn-cs"/>
              </a:rPr>
              <a:t>稳定、高效</a:t>
            </a:r>
            <a:r>
              <a:rPr lang="zh-CN" altLang="zh-CN" sz="2600" dirty="0">
                <a:solidFill>
                  <a:srgbClr val="000066"/>
                </a:solidFill>
                <a:latin typeface="+mn-ea"/>
                <a:cs typeface="+mn-cs"/>
              </a:rPr>
              <a:t>的</a:t>
            </a:r>
            <a:r>
              <a:rPr lang="zh-CN" altLang="en-US" sz="2600" dirty="0">
                <a:solidFill>
                  <a:srgbClr val="000066"/>
                </a:solidFill>
                <a:latin typeface="+mn-ea"/>
                <a:cs typeface="+mn-cs"/>
              </a:rPr>
              <a:t>无线</a:t>
            </a:r>
            <a:r>
              <a:rPr lang="en-US" altLang="zh-CN" sz="2600" dirty="0">
                <a:solidFill>
                  <a:srgbClr val="000066"/>
                </a:solidFill>
                <a:latin typeface="+mn-ea"/>
                <a:cs typeface="+mn-cs"/>
              </a:rPr>
              <a:t>DAG</a:t>
            </a:r>
            <a:r>
              <a:rPr lang="zh-CN" altLang="en-US" sz="2600" dirty="0">
                <a:solidFill>
                  <a:srgbClr val="000066"/>
                </a:solidFill>
                <a:latin typeface="+mn-ea"/>
                <a:cs typeface="+mn-cs"/>
              </a:rPr>
              <a:t>区块</a:t>
            </a:r>
            <a:r>
              <a:rPr lang="zh-CN" altLang="zh-CN" sz="2600" dirty="0">
                <a:solidFill>
                  <a:srgbClr val="000066"/>
                </a:solidFill>
                <a:latin typeface="+mn-ea"/>
                <a:cs typeface="+mn-cs"/>
              </a:rPr>
              <a:t>链共识算法。</a:t>
            </a:r>
            <a:endParaRPr lang="en-US" altLang="zh-CN" sz="2600" dirty="0">
              <a:solidFill>
                <a:srgbClr val="000066"/>
              </a:solidFill>
              <a:latin typeface="+mn-ea"/>
              <a:cs typeface="+mn-cs"/>
            </a:endParaRPr>
          </a:p>
          <a:p>
            <a:pPr marL="857250" lvl="2" indent="-457200">
              <a:buClr>
                <a:srgbClr val="FF0000"/>
              </a:buClr>
              <a:buSzPct val="100000"/>
              <a:buFont typeface="Wingdings" panose="05000000000000000000" pitchFamily="2" charset="2"/>
              <a:buChar char="Ø"/>
            </a:pPr>
            <a:r>
              <a:rPr lang="zh-CN" altLang="en-US" sz="2200" dirty="0">
                <a:solidFill>
                  <a:srgbClr val="0033CC"/>
                </a:solidFill>
                <a:latin typeface="+mn-ea"/>
                <a:ea typeface="+mn-ea"/>
                <a:cs typeface="+mn-cs"/>
              </a:rPr>
              <a:t>问题</a:t>
            </a:r>
            <a:r>
              <a:rPr lang="en-US" altLang="zh-CN" sz="2200" dirty="0">
                <a:solidFill>
                  <a:srgbClr val="0033CC"/>
                </a:solidFill>
                <a:latin typeface="+mn-ea"/>
                <a:ea typeface="+mn-ea"/>
                <a:cs typeface="+mn-cs"/>
              </a:rPr>
              <a:t>1</a:t>
            </a:r>
            <a:r>
              <a:rPr lang="zh-CN" altLang="en-US" sz="2200" dirty="0">
                <a:solidFill>
                  <a:srgbClr val="0033CC"/>
                </a:solidFill>
                <a:latin typeface="+mn-ea"/>
                <a:ea typeface="+mn-ea"/>
                <a:cs typeface="+mn-cs"/>
              </a:rPr>
              <a:t>：如何生成并确认交易？</a:t>
            </a:r>
            <a:endParaRPr lang="en-US" altLang="zh-CN" sz="2200" dirty="0">
              <a:solidFill>
                <a:srgbClr val="0033CC"/>
              </a:solidFill>
              <a:latin typeface="+mn-ea"/>
              <a:ea typeface="+mn-ea"/>
              <a:cs typeface="+mn-cs"/>
            </a:endParaRPr>
          </a:p>
          <a:p>
            <a:pPr marL="857250" lvl="2" indent="-457200">
              <a:buClr>
                <a:srgbClr val="FF0000"/>
              </a:buClr>
              <a:buSzPct val="100000"/>
              <a:buFont typeface="Wingdings" panose="05000000000000000000" pitchFamily="2" charset="2"/>
              <a:buChar char="Ø"/>
            </a:pPr>
            <a:r>
              <a:rPr lang="zh-CN" altLang="en-US" sz="2200" dirty="0">
                <a:solidFill>
                  <a:srgbClr val="0033CC"/>
                </a:solidFill>
                <a:latin typeface="+mn-ea"/>
                <a:ea typeface="+mn-ea"/>
                <a:cs typeface="+mn-cs"/>
              </a:rPr>
              <a:t>问题</a:t>
            </a:r>
            <a:r>
              <a:rPr lang="en-US" altLang="zh-CN" sz="2200" dirty="0">
                <a:solidFill>
                  <a:srgbClr val="0033CC"/>
                </a:solidFill>
                <a:latin typeface="+mn-ea"/>
                <a:ea typeface="+mn-ea"/>
                <a:cs typeface="+mn-cs"/>
              </a:rPr>
              <a:t>2</a:t>
            </a:r>
            <a:r>
              <a:rPr lang="zh-CN" altLang="en-US" sz="2200" dirty="0">
                <a:solidFill>
                  <a:srgbClr val="0033CC"/>
                </a:solidFill>
                <a:latin typeface="+mn-ea"/>
                <a:ea typeface="+mn-ea"/>
                <a:cs typeface="+mn-cs"/>
              </a:rPr>
              <a:t>：如何解决双花交易问题？</a:t>
            </a:r>
            <a:endParaRPr lang="en-US" altLang="zh-CN" sz="2200" dirty="0">
              <a:solidFill>
                <a:srgbClr val="0033CC"/>
              </a:solidFill>
              <a:latin typeface="+mn-ea"/>
              <a:ea typeface="+mn-ea"/>
              <a:cs typeface="+mn-cs"/>
            </a:endParaRPr>
          </a:p>
          <a:p>
            <a:pPr marL="857250" lvl="2" indent="-457200">
              <a:buClr>
                <a:srgbClr val="FF0000"/>
              </a:buClr>
              <a:buSzPct val="100000"/>
              <a:buFont typeface="Wingdings" panose="05000000000000000000" pitchFamily="2" charset="2"/>
              <a:buChar char="Ø"/>
            </a:pPr>
            <a:r>
              <a:rPr lang="zh-CN" altLang="en-US" sz="2200" dirty="0">
                <a:solidFill>
                  <a:srgbClr val="0033CC"/>
                </a:solidFill>
                <a:latin typeface="+mn-ea"/>
                <a:ea typeface="+mn-ea"/>
                <a:cs typeface="+mn-cs"/>
              </a:rPr>
              <a:t>问题</a:t>
            </a:r>
            <a:r>
              <a:rPr lang="en-US" altLang="zh-CN" sz="2200" dirty="0">
                <a:solidFill>
                  <a:srgbClr val="0033CC"/>
                </a:solidFill>
                <a:latin typeface="+mn-ea"/>
                <a:ea typeface="+mn-ea"/>
                <a:cs typeface="+mn-cs"/>
              </a:rPr>
              <a:t>3</a:t>
            </a:r>
            <a:r>
              <a:rPr lang="zh-CN" altLang="en-US" sz="2200" dirty="0">
                <a:solidFill>
                  <a:srgbClr val="0033CC"/>
                </a:solidFill>
                <a:latin typeface="+mn-ea"/>
                <a:ea typeface="+mn-ea"/>
                <a:cs typeface="+mn-cs"/>
              </a:rPr>
              <a:t>：如何保证参与节点的活性和安全性？</a:t>
            </a:r>
            <a:endParaRPr lang="en-US" altLang="zh-CN" sz="2200" dirty="0">
              <a:solidFill>
                <a:srgbClr val="0033CC"/>
              </a:solidFill>
              <a:latin typeface="+mn-ea"/>
              <a:ea typeface="+mn-ea"/>
              <a:cs typeface="+mn-cs"/>
            </a:endParaRPr>
          </a:p>
          <a:p>
            <a:pPr marL="0" lvl="1" indent="0">
              <a:buNone/>
            </a:pPr>
            <a:endParaRPr lang="en-US" altLang="zh-CN" sz="2600" dirty="0">
              <a:solidFill>
                <a:srgbClr val="000066"/>
              </a:solidFill>
              <a:cs typeface="+mn-cs"/>
            </a:endParaRPr>
          </a:p>
        </p:txBody>
      </p:sp>
      <p:sp>
        <p:nvSpPr>
          <p:cNvPr id="25604" name="灯片编号占位符 3"/>
          <p:cNvSpPr>
            <a:spLocks noGrp="1"/>
          </p:cNvSpPr>
          <p:nvPr>
            <p:ph type="sldNum" sz="quarter" idx="12"/>
          </p:nvPr>
        </p:nvSpPr>
        <p:spPr>
          <a:xfrm>
            <a:off x="7239000" y="638619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29</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2064205" y="25886"/>
            <a:ext cx="7044299" cy="584775"/>
          </a:xfrm>
          <a:prstGeom prst="rect">
            <a:avLst/>
          </a:prstGeom>
          <a:noFill/>
        </p:spPr>
        <p:txBody>
          <a:bodyPr wrap="square">
            <a:spAutoFit/>
          </a:bodyPr>
          <a:lstStyle/>
          <a:p>
            <a:pPr>
              <a:defRPr/>
            </a:pPr>
            <a:r>
              <a:rPr lang="en-US" altLang="zh-CN" sz="3200" dirty="0">
                <a:solidFill>
                  <a:schemeClr val="accent2">
                    <a:lumMod val="50000"/>
                  </a:schemeClr>
                </a:solidFill>
              </a:rPr>
              <a:t>4. </a:t>
            </a:r>
            <a:r>
              <a:rPr lang="zh-CN" altLang="en-US" sz="3200" dirty="0">
                <a:solidFill>
                  <a:schemeClr val="accent2">
                    <a:lumMod val="50000"/>
                  </a:schemeClr>
                </a:solidFill>
              </a:rPr>
              <a:t>基于稳定主链的</a:t>
            </a:r>
            <a:r>
              <a:rPr lang="en-US" altLang="zh-CN" sz="3200" dirty="0">
                <a:solidFill>
                  <a:schemeClr val="accent2">
                    <a:lumMod val="50000"/>
                  </a:schemeClr>
                </a:solidFill>
              </a:rPr>
              <a:t>DAG</a:t>
            </a:r>
            <a:r>
              <a:rPr lang="zh-CN" altLang="en-US" sz="3200" dirty="0">
                <a:solidFill>
                  <a:schemeClr val="accent2">
                    <a:lumMod val="50000"/>
                  </a:schemeClr>
                </a:solidFill>
              </a:rPr>
              <a:t>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extLst>
      <p:ext uri="{BB962C8B-B14F-4D97-AF65-F5344CB8AC3E}">
        <p14:creationId xmlns:p14="http://schemas.microsoft.com/office/powerpoint/2010/main" val="2919333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选题背景及意义</a:t>
            </a:r>
          </a:p>
        </p:txBody>
      </p:sp>
      <p:sp>
        <p:nvSpPr>
          <p:cNvPr id="7171" name="内容占位符 2"/>
          <p:cNvSpPr>
            <a:spLocks noGrp="1"/>
          </p:cNvSpPr>
          <p:nvPr>
            <p:ph idx="1"/>
          </p:nvPr>
        </p:nvSpPr>
        <p:spPr>
          <a:xfrm>
            <a:off x="395288" y="765175"/>
            <a:ext cx="8569325" cy="5934075"/>
          </a:xfrm>
        </p:spPr>
        <p:txBody>
          <a:bodyPr/>
          <a:lstStyle/>
          <a:p>
            <a:pPr>
              <a:spcBef>
                <a:spcPts val="600"/>
              </a:spcBef>
              <a:spcAft>
                <a:spcPts val="600"/>
              </a:spcAft>
              <a:buFont typeface="Wingdings" panose="05000000000000000000" pitchFamily="2" charset="2"/>
              <a:buChar char="n"/>
              <a:defRPr/>
            </a:pPr>
            <a:r>
              <a:rPr lang="zh-CN" altLang="en-US" b="1" dirty="0"/>
              <a:t>课题选题背景</a:t>
            </a:r>
            <a:endParaRPr lang="en-US" altLang="zh-CN" b="1" dirty="0"/>
          </a:p>
          <a:p>
            <a:pPr marL="648000">
              <a:spcBef>
                <a:spcPts val="600"/>
              </a:spcBef>
              <a:spcAft>
                <a:spcPts val="600"/>
              </a:spcAft>
              <a:buFont typeface="Wingdings" panose="05000000000000000000" pitchFamily="2" charset="2"/>
              <a:buChar char="Ø"/>
              <a:defRPr/>
            </a:pPr>
            <a:r>
              <a:rPr lang="zh-CN" altLang="en-US" sz="2400" b="1" dirty="0">
                <a:solidFill>
                  <a:srgbClr val="0033CC"/>
                </a:solidFill>
              </a:rPr>
              <a:t>区块链技术可以确保数据和操作的安全性和可信性；</a:t>
            </a:r>
            <a:endParaRPr lang="en-US" altLang="zh-CN" sz="2400" b="1" dirty="0">
              <a:solidFill>
                <a:srgbClr val="0033CC"/>
              </a:solidFill>
            </a:endParaRPr>
          </a:p>
          <a:p>
            <a:pPr marL="648000">
              <a:spcBef>
                <a:spcPts val="600"/>
              </a:spcBef>
              <a:spcAft>
                <a:spcPts val="600"/>
              </a:spcAft>
              <a:buFont typeface="Wingdings" panose="05000000000000000000" pitchFamily="2" charset="2"/>
              <a:buChar char="Ø"/>
              <a:defRPr/>
            </a:pPr>
            <a:r>
              <a:rPr lang="zh-CN" altLang="en-US" sz="2400" b="1" dirty="0">
                <a:solidFill>
                  <a:srgbClr val="0033CC"/>
                </a:solidFill>
              </a:rPr>
              <a:t>区块链技术广泛应用于物联网、边缘计算等领域；</a:t>
            </a:r>
            <a:endParaRPr lang="en-US" altLang="zh-CN" sz="2400" b="1" dirty="0">
              <a:solidFill>
                <a:srgbClr val="0033CC"/>
              </a:solidFill>
            </a:endParaRPr>
          </a:p>
          <a:p>
            <a:pPr marL="648000">
              <a:spcBef>
                <a:spcPts val="600"/>
              </a:spcBef>
              <a:spcAft>
                <a:spcPts val="600"/>
              </a:spcAft>
              <a:buFont typeface="Wingdings" panose="05000000000000000000" pitchFamily="2" charset="2"/>
              <a:buChar char="Ø"/>
              <a:defRPr/>
            </a:pPr>
            <a:r>
              <a:rPr lang="zh-CN" altLang="en-US" sz="2400" b="1" dirty="0">
                <a:solidFill>
                  <a:srgbClr val="0033CC"/>
                </a:solidFill>
              </a:rPr>
              <a:t>无线自组织网络拓扑动态变化、设备资源有限和网络通信质量不稳定都限制了区块链技术在无线网络中的应用。</a:t>
            </a:r>
            <a:endParaRPr lang="en-US" altLang="zh-CN" sz="2400" b="1" dirty="0">
              <a:solidFill>
                <a:srgbClr val="0033CC"/>
              </a:solidFill>
            </a:endParaRPr>
          </a:p>
          <a:p>
            <a:pPr>
              <a:spcBef>
                <a:spcPts val="600"/>
              </a:spcBef>
              <a:spcAft>
                <a:spcPts val="600"/>
              </a:spcAft>
              <a:buFont typeface="Wingdings" panose="05000000000000000000" pitchFamily="2" charset="2"/>
              <a:buChar char="n"/>
              <a:defRPr/>
            </a:pPr>
            <a:r>
              <a:rPr lang="zh-CN" altLang="en-US" b="1" dirty="0"/>
              <a:t>课题意义</a:t>
            </a:r>
            <a:endParaRPr lang="en-US" altLang="zh-CN" b="1" dirty="0"/>
          </a:p>
          <a:p>
            <a:pPr marL="648000">
              <a:spcBef>
                <a:spcPts val="600"/>
              </a:spcBef>
              <a:spcAft>
                <a:spcPts val="600"/>
              </a:spcAft>
              <a:buFont typeface="Wingdings" panose="05000000000000000000" pitchFamily="2" charset="2"/>
              <a:buChar char="Ø"/>
              <a:defRPr/>
            </a:pPr>
            <a:r>
              <a:rPr lang="zh-CN" altLang="en-US" sz="2400" b="1" dirty="0">
                <a:solidFill>
                  <a:srgbClr val="0033CC"/>
                </a:solidFill>
              </a:rPr>
              <a:t>缓解区块链共识过程中无线网络能耗压力；</a:t>
            </a:r>
            <a:endParaRPr lang="en-US" altLang="zh-CN" sz="2400" b="1" dirty="0">
              <a:solidFill>
                <a:srgbClr val="0033CC"/>
              </a:solidFill>
            </a:endParaRPr>
          </a:p>
          <a:p>
            <a:pPr marL="648000">
              <a:spcBef>
                <a:spcPts val="600"/>
              </a:spcBef>
              <a:spcAft>
                <a:spcPts val="600"/>
              </a:spcAft>
              <a:buFont typeface="Wingdings" panose="05000000000000000000" pitchFamily="2" charset="2"/>
              <a:buChar char="Ø"/>
              <a:defRPr/>
            </a:pPr>
            <a:r>
              <a:rPr lang="zh-CN" altLang="en-US" sz="2400" b="1" dirty="0">
                <a:solidFill>
                  <a:srgbClr val="0033CC"/>
                </a:solidFill>
              </a:rPr>
              <a:t>保障数据和操作的安全性和可信性；</a:t>
            </a:r>
            <a:endParaRPr lang="en-US" altLang="zh-CN" sz="2400" b="1" dirty="0">
              <a:solidFill>
                <a:srgbClr val="0033CC"/>
              </a:solidFill>
            </a:endParaRPr>
          </a:p>
          <a:p>
            <a:pPr marL="648000">
              <a:spcBef>
                <a:spcPts val="600"/>
              </a:spcBef>
              <a:spcAft>
                <a:spcPts val="600"/>
              </a:spcAft>
              <a:buFont typeface="Wingdings" panose="05000000000000000000" pitchFamily="2" charset="2"/>
              <a:buChar char="Ø"/>
              <a:defRPr/>
            </a:pPr>
            <a:r>
              <a:rPr lang="zh-CN" altLang="en-US" sz="2400" b="1" dirty="0">
                <a:solidFill>
                  <a:srgbClr val="0033CC"/>
                </a:solidFill>
              </a:rPr>
              <a:t>提高区块链系统交易处理速率；</a:t>
            </a:r>
            <a:endParaRPr lang="en-US" altLang="zh-CN" sz="2400" b="1" dirty="0">
              <a:solidFill>
                <a:srgbClr val="0033CC"/>
              </a:solidFill>
            </a:endParaRPr>
          </a:p>
          <a:p>
            <a:pPr marL="648000">
              <a:spcBef>
                <a:spcPts val="600"/>
              </a:spcBef>
              <a:spcAft>
                <a:spcPts val="600"/>
              </a:spcAft>
              <a:buFont typeface="Wingdings" panose="05000000000000000000" pitchFamily="2" charset="2"/>
              <a:buChar char="Ø"/>
              <a:defRPr/>
            </a:pPr>
            <a:r>
              <a:rPr lang="zh-CN" altLang="en-US" sz="2400" b="1" dirty="0">
                <a:solidFill>
                  <a:srgbClr val="0033CC"/>
                </a:solidFill>
              </a:rPr>
              <a:t>提高系统维护区块链的稳定性。</a:t>
            </a:r>
            <a:endParaRPr lang="en-US" altLang="zh-CN" sz="2400" b="1" dirty="0">
              <a:solidFill>
                <a:srgbClr val="0033CC"/>
              </a:solidFill>
            </a:endParaRPr>
          </a:p>
        </p:txBody>
      </p:sp>
      <p:sp>
        <p:nvSpPr>
          <p:cNvPr id="8196" name="灯片编号占位符 3"/>
          <p:cNvSpPr>
            <a:spLocks noGrp="1"/>
          </p:cNvSpPr>
          <p:nvPr>
            <p:ph type="sldNum" sz="quarter" idx="12"/>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0029330B-DFB7-47AA-A33E-829EB8C6E485}" type="slidenum">
              <a:rPr lang="en-US" altLang="zh-CN" sz="1400" smtClean="0">
                <a:solidFill>
                  <a:srgbClr val="0000CC"/>
                </a:solidFill>
                <a:ea typeface="宋体" panose="02010600030101010101" pitchFamily="2" charset="-122"/>
              </a:rPr>
              <a:pPr>
                <a:spcBef>
                  <a:spcPct val="0"/>
                </a:spcBef>
                <a:buClrTx/>
                <a:buFontTx/>
                <a:buNone/>
              </a:pPr>
              <a:t>3</a:t>
            </a:fld>
            <a:endParaRPr lang="en-US" altLang="zh-CN" sz="1400" dirty="0">
              <a:solidFill>
                <a:srgbClr val="0000CC"/>
              </a:solidFill>
              <a:ea typeface="宋体" panose="02010600030101010101" pitchFamily="2" charset="-122"/>
            </a:endParaRPr>
          </a:p>
        </p:txBody>
      </p:sp>
    </p:spTree>
  </p:cSld>
  <p:clrMapOvr>
    <a:masterClrMapping/>
  </p:clrMapOvr>
  <p:transition spd="slow" advTm="673"/>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184623"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235074" y="909572"/>
            <a:ext cx="4076576" cy="5502275"/>
          </a:xfrm>
        </p:spPr>
        <p:txBody>
          <a:bodyPr/>
          <a:lstStyle/>
          <a:p>
            <a:pPr>
              <a:buFont typeface="Wingdings" panose="05000000000000000000" pitchFamily="2" charset="2"/>
              <a:buChar char="n"/>
            </a:pPr>
            <a:r>
              <a:rPr lang="zh-CN" altLang="en-US" sz="2600" dirty="0"/>
              <a:t>难点</a:t>
            </a:r>
            <a:endParaRPr lang="en-US" altLang="zh-CN" sz="2600" dirty="0"/>
          </a:p>
          <a:p>
            <a:pPr lvl="1">
              <a:buSzPct val="100000"/>
            </a:pPr>
            <a:r>
              <a:rPr lang="zh-CN" altLang="en-US" dirty="0"/>
              <a:t>区块链交易确认和双花问题</a:t>
            </a:r>
            <a:endParaRPr lang="en-US" altLang="zh-CN" dirty="0"/>
          </a:p>
          <a:p>
            <a:pPr lvl="1">
              <a:buSzPct val="100000"/>
            </a:pPr>
            <a:r>
              <a:rPr lang="zh-CN" altLang="en-US" dirty="0"/>
              <a:t>通过见证交易单元构建主链时，生成见证交易的可信性、稳定性和高效性问题</a:t>
            </a:r>
            <a:endParaRPr lang="en-US" altLang="zh-CN" dirty="0"/>
          </a:p>
          <a:p>
            <a:pPr lvl="1">
              <a:buSzPct val="100000"/>
            </a:pPr>
            <a:r>
              <a:rPr lang="zh-CN" altLang="en-US" dirty="0"/>
              <a:t>父交易单元的选择问题</a:t>
            </a:r>
            <a:endParaRPr lang="en-US" altLang="zh-CN" dirty="0"/>
          </a:p>
          <a:p>
            <a:pPr lvl="1">
              <a:buSzPct val="100000"/>
            </a:pPr>
            <a:r>
              <a:rPr lang="zh-CN" altLang="en-US" dirty="0"/>
              <a:t>构建主链并且分配主链号的全局拓扑排序</a:t>
            </a:r>
            <a:endParaRPr lang="en-US" altLang="zh-CN" dirty="0"/>
          </a:p>
          <a:p>
            <a:pPr lvl="1">
              <a:buSzPct val="100000"/>
            </a:pPr>
            <a:r>
              <a:rPr lang="zh-CN" altLang="en-US" dirty="0"/>
              <a:t>节点对交易单元达成共识</a:t>
            </a:r>
            <a:endParaRPr lang="en-US" altLang="zh-CN" dirty="0"/>
          </a:p>
          <a:p>
            <a:pPr lvl="1">
              <a:buSzPct val="100000"/>
            </a:pPr>
            <a:r>
              <a:rPr lang="zh-CN" altLang="en-US" dirty="0"/>
              <a:t>节点参与共识的活性和安全性问题</a:t>
            </a:r>
            <a:endParaRPr lang="en-US" altLang="zh-CN" dirty="0"/>
          </a:p>
          <a:p>
            <a:pPr lvl="1"/>
            <a:endParaRPr lang="en-US" altLang="zh-CN" dirty="0"/>
          </a:p>
        </p:txBody>
      </p:sp>
      <p:sp>
        <p:nvSpPr>
          <p:cNvPr id="25604" name="灯片编号占位符 3"/>
          <p:cNvSpPr>
            <a:spLocks noGrp="1"/>
          </p:cNvSpPr>
          <p:nvPr>
            <p:ph type="sldNum" sz="quarter" idx="12"/>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30</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2195736" y="41275"/>
            <a:ext cx="6948264" cy="584775"/>
          </a:xfrm>
          <a:prstGeom prst="rect">
            <a:avLst/>
          </a:prstGeom>
          <a:noFill/>
        </p:spPr>
        <p:txBody>
          <a:bodyPr wrap="square">
            <a:spAutoFit/>
          </a:bodyPr>
          <a:lstStyle/>
          <a:p>
            <a:pPr>
              <a:defRPr/>
            </a:pPr>
            <a:r>
              <a:rPr lang="en-US" altLang="zh-CN" sz="3200" dirty="0">
                <a:solidFill>
                  <a:schemeClr val="accent2">
                    <a:lumMod val="50000"/>
                  </a:schemeClr>
                </a:solidFill>
              </a:rPr>
              <a:t>4.</a:t>
            </a:r>
            <a:r>
              <a:rPr lang="zh-CN" altLang="en-US" sz="3200" dirty="0">
                <a:solidFill>
                  <a:schemeClr val="accent2">
                    <a:lumMod val="50000"/>
                  </a:schemeClr>
                </a:solidFill>
              </a:rPr>
              <a:t>基于稳定主链的</a:t>
            </a:r>
            <a:r>
              <a:rPr lang="en-US" altLang="zh-CN" sz="3200" dirty="0">
                <a:solidFill>
                  <a:schemeClr val="accent2">
                    <a:lumMod val="50000"/>
                  </a:schemeClr>
                </a:solidFill>
              </a:rPr>
              <a:t>DAG</a:t>
            </a:r>
            <a:r>
              <a:rPr lang="zh-CN" altLang="en-US" sz="3200" dirty="0">
                <a:solidFill>
                  <a:schemeClr val="accent2">
                    <a:lumMod val="50000"/>
                  </a:schemeClr>
                </a:solidFill>
              </a:rPr>
              <a:t>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9" name="内容占位符 2">
            <a:extLst>
              <a:ext uri="{FF2B5EF4-FFF2-40B4-BE49-F238E27FC236}">
                <a16:creationId xmlns:a16="http://schemas.microsoft.com/office/drawing/2014/main" id="{D56EBB8B-16CC-4CC2-8066-AD90CA6E7978}"/>
              </a:ext>
            </a:extLst>
          </p:cNvPr>
          <p:cNvSpPr txBox="1">
            <a:spLocks/>
          </p:cNvSpPr>
          <p:nvPr/>
        </p:nvSpPr>
        <p:spPr bwMode="auto">
          <a:xfrm>
            <a:off x="4014986" y="909572"/>
            <a:ext cx="4868664" cy="550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kumimoji="1" sz="2800">
                <a:solidFill>
                  <a:srgbClr val="000066"/>
                </a:solidFill>
                <a:latin typeface="+mn-lt"/>
                <a:ea typeface="+mn-ea"/>
                <a:cs typeface="+mn-cs"/>
              </a:defRPr>
            </a:lvl1pPr>
            <a:lvl2pPr marL="742950" indent="-285750" algn="l" rtl="0" eaLnBrk="0" fontAlgn="base" hangingPunct="0">
              <a:spcBef>
                <a:spcPct val="20000"/>
              </a:spcBef>
              <a:spcAft>
                <a:spcPct val="0"/>
              </a:spcAft>
              <a:buClr>
                <a:schemeClr val="hlink"/>
              </a:buClr>
              <a:buSzPct val="60000"/>
              <a:buFont typeface="Wingdings" panose="05000000000000000000" pitchFamily="2" charset="2"/>
              <a:buChar char="Ø"/>
              <a:defRPr kumimoji="1" sz="2400">
                <a:solidFill>
                  <a:srgbClr val="0000CC"/>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rgbClr val="0000CC"/>
                </a:solidFill>
                <a:latin typeface="+mn-lt"/>
                <a:ea typeface="楷体_GB2312" pitchFamily="49"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9pPr>
          </a:lstStyle>
          <a:p>
            <a:pPr>
              <a:buFont typeface="Wingdings" panose="05000000000000000000" pitchFamily="2" charset="2"/>
              <a:buChar char="n"/>
            </a:pPr>
            <a:r>
              <a:rPr lang="zh-CN" altLang="en-US" b="0" kern="0" dirty="0"/>
              <a:t>解决方案</a:t>
            </a:r>
            <a:endParaRPr lang="en-US" altLang="zh-CN" b="0" kern="0" dirty="0"/>
          </a:p>
          <a:p>
            <a:pPr lvl="1">
              <a:buSzPct val="100000"/>
            </a:pPr>
            <a:r>
              <a:rPr lang="zh-CN" altLang="en-US" b="0" kern="0" dirty="0"/>
              <a:t>通过可信的见证交易构建主链对交易全局排序的方式确认交易并解决交易双花问题</a:t>
            </a:r>
            <a:endParaRPr lang="en-US" altLang="zh-CN" b="0" kern="0" dirty="0"/>
          </a:p>
          <a:p>
            <a:pPr lvl="1">
              <a:buSzPct val="100000"/>
            </a:pPr>
            <a:r>
              <a:rPr lang="zh-CN" altLang="en-US" b="0" kern="0" dirty="0"/>
              <a:t>根据节点的稳定度选举稳定可信的见证委员会成员快速、高效地生成见证交易</a:t>
            </a:r>
            <a:endParaRPr lang="en-US" altLang="zh-CN" b="0" kern="0" dirty="0"/>
          </a:p>
          <a:p>
            <a:pPr lvl="1">
              <a:buSzPct val="100000"/>
            </a:pPr>
            <a:r>
              <a:rPr lang="zh-CN" altLang="en-US" b="0" kern="0" dirty="0"/>
              <a:t>委员会内部执行基于门限签名的一致性协议确保快速安全地达成委员会内一致</a:t>
            </a:r>
            <a:endParaRPr lang="en-US" altLang="zh-CN" b="0" kern="0" dirty="0"/>
          </a:p>
          <a:p>
            <a:pPr lvl="1">
              <a:buSzPct val="100000"/>
            </a:pPr>
            <a:r>
              <a:rPr lang="zh-CN" altLang="en-US" b="0" kern="0" dirty="0"/>
              <a:t>见证交易成为主链的稳定点之后可以确认稳定点之前的交易单元，即对交易单元达成共识</a:t>
            </a:r>
            <a:endParaRPr lang="en-US" altLang="zh-CN" b="0" kern="0" dirty="0"/>
          </a:p>
        </p:txBody>
      </p:sp>
    </p:spTree>
    <p:extLst>
      <p:ext uri="{BB962C8B-B14F-4D97-AF65-F5344CB8AC3E}">
        <p14:creationId xmlns:p14="http://schemas.microsoft.com/office/powerpoint/2010/main" val="5880684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9398" y="1052736"/>
            <a:ext cx="7772400" cy="4343400"/>
          </a:xfrm>
        </p:spPr>
        <p:txBody>
          <a:bodyPr/>
          <a:lstStyle/>
          <a:p>
            <a:pPr marL="0" indent="0" algn="ctr">
              <a:buNone/>
            </a:pPr>
            <a:endParaRPr lang="en-US" altLang="zh-CN" dirty="0"/>
          </a:p>
          <a:p>
            <a:pPr marL="0" indent="0" algn="ctr">
              <a:buNone/>
            </a:pPr>
            <a:endParaRPr lang="en-US" altLang="zh-CN" dirty="0"/>
          </a:p>
          <a:p>
            <a:pPr marL="0" indent="0" algn="ctr">
              <a:buNone/>
            </a:pPr>
            <a:endParaRPr lang="en-US" altLang="zh-CN" dirty="0"/>
          </a:p>
          <a:p>
            <a:pPr marL="0" indent="0" algn="ctr">
              <a:buNone/>
            </a:pPr>
            <a:r>
              <a:rPr lang="zh-CN" altLang="en-US" sz="9600" dirty="0"/>
              <a:t>谢谢</a:t>
            </a:r>
          </a:p>
        </p:txBody>
      </p:sp>
      <p:sp>
        <p:nvSpPr>
          <p:cNvPr id="4" name="灯片编号占位符 3"/>
          <p:cNvSpPr>
            <a:spLocks noGrp="1"/>
          </p:cNvSpPr>
          <p:nvPr>
            <p:ph type="sldNum" sz="quarter" idx="12"/>
          </p:nvPr>
        </p:nvSpPr>
        <p:spPr>
          <a:xfrm>
            <a:off x="7239000" y="6400800"/>
            <a:ext cx="1905000" cy="457200"/>
          </a:xfrm>
        </p:spPr>
        <p:txBody>
          <a:bodyPr/>
          <a:lstStyle/>
          <a:p>
            <a:pPr>
              <a:defRPr/>
            </a:pPr>
            <a:fld id="{4E3568F1-69EC-4044-8323-C77F63F88593}" type="slidenum">
              <a:rPr lang="en-US" altLang="zh-CN" smtClean="0"/>
              <a:pPr>
                <a:defRPr/>
              </a:pPr>
              <a:t>31</a:t>
            </a:fld>
            <a:endParaRPr lang="en-US" altLang="zh-CN" dirty="0"/>
          </a:p>
        </p:txBody>
      </p:sp>
    </p:spTree>
    <p:extLst>
      <p:ext uri="{BB962C8B-B14F-4D97-AF65-F5344CB8AC3E}">
        <p14:creationId xmlns:p14="http://schemas.microsoft.com/office/powerpoint/2010/main" val="2321631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6"/>
          <p:cNvSpPr>
            <a:spLocks noGrp="1"/>
          </p:cNvSpPr>
          <p:nvPr>
            <p:ph type="sldNum" sz="quarter" idx="12"/>
          </p:nvPr>
        </p:nvSpPr>
        <p:spPr>
          <a:xfrm>
            <a:off x="7226043"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9DC1F9D0-E476-44ED-9F4C-E9A0371485B0}" type="slidenum">
              <a:rPr lang="en-US" altLang="zh-CN" sz="1400" smtClean="0">
                <a:solidFill>
                  <a:srgbClr val="0000CC"/>
                </a:solidFill>
                <a:ea typeface="宋体" panose="02010600030101010101" pitchFamily="2" charset="-122"/>
              </a:rPr>
              <a:pPr>
                <a:spcBef>
                  <a:spcPct val="0"/>
                </a:spcBef>
                <a:buClrTx/>
                <a:buFontTx/>
                <a:buNone/>
              </a:pPr>
              <a:t>4</a:t>
            </a:fld>
            <a:endParaRPr lang="en-US" altLang="zh-CN" sz="1400" dirty="0">
              <a:solidFill>
                <a:srgbClr val="0000CC"/>
              </a:solidFill>
              <a:ea typeface="宋体" panose="02010600030101010101" pitchFamily="2" charset="-122"/>
            </a:endParaRPr>
          </a:p>
        </p:txBody>
      </p:sp>
      <p:sp>
        <p:nvSpPr>
          <p:cNvPr id="396290" name="Rectangle 2"/>
          <p:cNvSpPr>
            <a:spLocks noGrp="1" noChangeAspect="1" noChangeArrowheads="1"/>
          </p:cNvSpPr>
          <p:nvPr>
            <p:ph type="title"/>
          </p:nvPr>
        </p:nvSpPr>
        <p:spPr>
          <a:xfrm>
            <a:off x="0" y="539750"/>
            <a:ext cx="1714500" cy="528638"/>
          </a:xfrm>
        </p:spPr>
        <p:txBody>
          <a:bodyPr wrap="square"/>
          <a:lstStyle/>
          <a:p>
            <a:pPr eaLnBrk="1" hangingPunct="1">
              <a:defRPr/>
            </a:pPr>
            <a:r>
              <a:rPr lang="zh-CN" altLang="en-US" dirty="0"/>
              <a:t>目录  </a:t>
            </a:r>
          </a:p>
        </p:txBody>
      </p:sp>
      <p:sp>
        <p:nvSpPr>
          <p:cNvPr id="6148" name="Rectangle 3"/>
          <p:cNvSpPr>
            <a:spLocks noGrp="1" noChangeArrowheads="1"/>
          </p:cNvSpPr>
          <p:nvPr>
            <p:ph type="body" sz="half" idx="1"/>
          </p:nvPr>
        </p:nvSpPr>
        <p:spPr/>
        <p:txBody>
          <a:bodyPr/>
          <a:lstStyle/>
          <a:p>
            <a:pPr eaLnBrk="1" hangingPunct="1">
              <a:defRPr/>
            </a:pPr>
            <a:r>
              <a:rPr lang="zh-CN" altLang="en-US" dirty="0"/>
              <a:t>选题背景及意义</a:t>
            </a:r>
          </a:p>
          <a:p>
            <a:pPr eaLnBrk="1" hangingPunct="1">
              <a:buFont typeface="Wingdings" panose="05000000000000000000" pitchFamily="2" charset="2"/>
              <a:buChar char="n"/>
              <a:defRPr/>
            </a:pPr>
            <a:r>
              <a:rPr lang="zh-CN" altLang="en-US" dirty="0">
                <a:solidFill>
                  <a:schemeClr val="accent6">
                    <a:lumMod val="50000"/>
                  </a:schemeClr>
                </a:solidFill>
              </a:rPr>
              <a:t>国内外研究现状</a:t>
            </a:r>
            <a:endParaRPr lang="en-US" altLang="zh-CN" dirty="0">
              <a:solidFill>
                <a:schemeClr val="accent6">
                  <a:lumMod val="50000"/>
                </a:schemeClr>
              </a:solidFill>
            </a:endParaRPr>
          </a:p>
          <a:p>
            <a:pPr eaLnBrk="1" hangingPunct="1">
              <a:defRPr/>
            </a:pPr>
            <a:r>
              <a:rPr lang="zh-CN" altLang="en-US" dirty="0"/>
              <a:t>拟研究内容</a:t>
            </a:r>
            <a:endParaRPr lang="en-US" altLang="zh-CN" dirty="0"/>
          </a:p>
        </p:txBody>
      </p:sp>
    </p:spTree>
  </p:cSld>
  <p:clrMapOvr>
    <a:masterClrMapping/>
  </p:clrMapOvr>
  <p:transition spd="slow" advTm="848"/>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11267" name="灯片编号占位符 3"/>
          <p:cNvSpPr>
            <a:spLocks noGrp="1"/>
          </p:cNvSpPr>
          <p:nvPr>
            <p:ph type="sldNum" sz="quarter" idx="12"/>
          </p:nvPr>
        </p:nvSpPr>
        <p:spPr>
          <a:xfrm>
            <a:off x="7228906"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675C50F0-A8D3-44F5-93E6-08B83F04706F}" type="slidenum">
              <a:rPr lang="en-US" altLang="zh-CN" sz="1400" smtClean="0">
                <a:solidFill>
                  <a:srgbClr val="0000CC"/>
                </a:solidFill>
                <a:ea typeface="宋体" panose="02010600030101010101" pitchFamily="2" charset="-122"/>
              </a:rPr>
              <a:pPr>
                <a:spcBef>
                  <a:spcPct val="0"/>
                </a:spcBef>
                <a:buClrTx/>
                <a:buFontTx/>
                <a:buNone/>
              </a:pPr>
              <a:t>5</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5076056" y="0"/>
            <a:ext cx="4031754" cy="584775"/>
          </a:xfrm>
          <a:prstGeom prst="rect">
            <a:avLst/>
          </a:prstGeom>
          <a:noFill/>
        </p:spPr>
        <p:txBody>
          <a:bodyPr wrap="square">
            <a:spAutoFit/>
          </a:bodyPr>
          <a:lstStyle/>
          <a:p>
            <a:pPr>
              <a:defRPr/>
            </a:pPr>
            <a:r>
              <a:rPr lang="zh-CN" altLang="en-US" sz="3200" dirty="0">
                <a:solidFill>
                  <a:schemeClr val="accent2">
                    <a:lumMod val="50000"/>
                  </a:schemeClr>
                </a:solidFill>
              </a:rPr>
              <a:t>区块链共识过程</a:t>
            </a:r>
          </a:p>
        </p:txBody>
      </p:sp>
      <p:sp>
        <p:nvSpPr>
          <p:cNvPr id="11269" name="Rectangle 2"/>
          <p:cNvSpPr>
            <a:spLocks noChangeArrowheads="1"/>
          </p:cNvSpPr>
          <p:nvPr/>
        </p:nvSpPr>
        <p:spPr bwMode="auto">
          <a:xfrm>
            <a:off x="179388" y="584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5" name="文本框 4"/>
          <p:cNvSpPr txBox="1"/>
          <p:nvPr/>
        </p:nvSpPr>
        <p:spPr>
          <a:xfrm>
            <a:off x="573346" y="3426260"/>
            <a:ext cx="7775575" cy="2862322"/>
          </a:xfrm>
          <a:prstGeom prst="rect">
            <a:avLst/>
          </a:prstGeom>
          <a:noFill/>
        </p:spPr>
        <p:txBody>
          <a:bodyPr>
            <a:spAutoFit/>
          </a:bodyPr>
          <a:lstStyle/>
          <a:p>
            <a:pPr marL="342900" indent="-342900">
              <a:buClr>
                <a:srgbClr val="FF0000"/>
              </a:buClr>
              <a:buFont typeface="Wingdings" panose="05000000000000000000" pitchFamily="2" charset="2"/>
              <a:buChar char="Ø"/>
              <a:defRPr/>
            </a:pPr>
            <a:r>
              <a:rPr lang="zh-CN" altLang="en-US" sz="2000" dirty="0">
                <a:solidFill>
                  <a:srgbClr val="000066"/>
                </a:solidFill>
                <a:latin typeface="宋体" panose="02010600030101010101" pitchFamily="2" charset="-122"/>
                <a:ea typeface="宋体" panose="02010600030101010101" pitchFamily="2" charset="-122"/>
                <a:cs typeface="Times New Roman" panose="02020603050405020304" pitchFamily="18" charset="0"/>
              </a:rPr>
              <a:t>区块链系统中所有节点都可以创建交易</a:t>
            </a:r>
            <a:r>
              <a:rPr lang="zh-CN" altLang="zh-CN" sz="2000" dirty="0">
                <a:solidFill>
                  <a:srgbClr val="000066"/>
                </a:solidFill>
                <a:latin typeface="宋体" panose="02010600030101010101" pitchFamily="2" charset="-122"/>
                <a:ea typeface="宋体" panose="02010600030101010101" pitchFamily="2" charset="-122"/>
                <a:cs typeface="Times New Roman" panose="02020603050405020304" pitchFamily="18" charset="0"/>
              </a:rPr>
              <a:t>；</a:t>
            </a:r>
            <a:endParaRPr lang="en-US" altLang="zh-CN" sz="2000" dirty="0">
              <a:solidFill>
                <a:srgbClr val="000066"/>
              </a:solidFill>
              <a:latin typeface="宋体" panose="02010600030101010101" pitchFamily="2" charset="-122"/>
              <a:ea typeface="宋体" panose="02010600030101010101" pitchFamily="2" charset="-122"/>
              <a:cs typeface="Times New Roman" panose="02020603050405020304" pitchFamily="18" charset="0"/>
            </a:endParaRPr>
          </a:p>
          <a:p>
            <a:pPr marL="342900" indent="-342900">
              <a:buClr>
                <a:srgbClr val="FF0000"/>
              </a:buClr>
              <a:buFont typeface="Wingdings" panose="05000000000000000000" pitchFamily="2" charset="2"/>
              <a:buChar char="Ø"/>
              <a:defRPr/>
            </a:pPr>
            <a:r>
              <a:rPr lang="zh-CN" altLang="en-US" sz="2000" dirty="0">
                <a:solidFill>
                  <a:srgbClr val="000066"/>
                </a:solidFill>
                <a:latin typeface="宋体" panose="02010600030101010101" pitchFamily="2" charset="-122"/>
                <a:ea typeface="宋体" panose="02010600030101010101" pitchFamily="2" charset="-122"/>
                <a:cs typeface="Times New Roman" panose="02020603050405020304" pitchFamily="18" charset="0"/>
              </a:rPr>
              <a:t>节点创建交易后会发布到网络，节点收到交易后将其纳入本地未处理交易池中；</a:t>
            </a:r>
            <a:endParaRPr lang="en-US" altLang="zh-CN" sz="2000" dirty="0">
              <a:solidFill>
                <a:srgbClr val="000066"/>
              </a:solidFill>
              <a:latin typeface="宋体" panose="02010600030101010101" pitchFamily="2" charset="-122"/>
              <a:ea typeface="宋体" panose="02010600030101010101" pitchFamily="2" charset="-122"/>
              <a:cs typeface="Times New Roman" panose="02020603050405020304" pitchFamily="18" charset="0"/>
            </a:endParaRPr>
          </a:p>
          <a:p>
            <a:pPr marL="342900" indent="-342900">
              <a:buClr>
                <a:srgbClr val="FF0000"/>
              </a:buClr>
              <a:buFont typeface="Wingdings" panose="05000000000000000000" pitchFamily="2" charset="2"/>
              <a:buChar char="Ø"/>
              <a:defRPr/>
            </a:pPr>
            <a:r>
              <a:rPr lang="zh-CN" altLang="en-US" sz="2000" dirty="0">
                <a:solidFill>
                  <a:srgbClr val="000066"/>
                </a:solidFill>
                <a:latin typeface="宋体" panose="02010600030101010101" pitchFamily="2" charset="-122"/>
                <a:ea typeface="宋体" panose="02010600030101010101" pitchFamily="2" charset="-122"/>
                <a:cs typeface="Times New Roman" panose="02020603050405020304" pitchFamily="18" charset="0"/>
              </a:rPr>
              <a:t>节点需要证明自己获得创建区块的权利，并最终获得生成区块的奖励；</a:t>
            </a:r>
            <a:endParaRPr lang="en-US" altLang="zh-CN" sz="2000" dirty="0">
              <a:solidFill>
                <a:srgbClr val="000066"/>
              </a:solidFill>
              <a:latin typeface="宋体" panose="02010600030101010101" pitchFamily="2" charset="-122"/>
              <a:ea typeface="宋体" panose="02010600030101010101" pitchFamily="2" charset="-122"/>
              <a:cs typeface="Times New Roman" panose="02020603050405020304" pitchFamily="18" charset="0"/>
            </a:endParaRPr>
          </a:p>
          <a:p>
            <a:pPr marL="342900" indent="-342900">
              <a:buClr>
                <a:srgbClr val="FF0000"/>
              </a:buClr>
              <a:buFont typeface="Wingdings" panose="05000000000000000000" pitchFamily="2" charset="2"/>
              <a:buChar char="Ø"/>
              <a:defRPr/>
            </a:pPr>
            <a:r>
              <a:rPr lang="zh-CN" altLang="en-US" sz="2000" dirty="0">
                <a:solidFill>
                  <a:srgbClr val="000066"/>
                </a:solidFill>
                <a:latin typeface="宋体" panose="02010600030101010101" pitchFamily="2" charset="-122"/>
                <a:ea typeface="宋体" panose="02010600030101010101" pitchFamily="2" charset="-122"/>
                <a:cs typeface="Times New Roman" panose="02020603050405020304" pitchFamily="18" charset="0"/>
              </a:rPr>
              <a:t>当节点证明自己获得出块权限后，创建区块并广播到全网，网络其他节点进行验证；</a:t>
            </a:r>
            <a:endParaRPr lang="en-US" altLang="zh-CN" sz="2000" dirty="0">
              <a:solidFill>
                <a:srgbClr val="000066"/>
              </a:solidFill>
              <a:latin typeface="宋体" panose="02010600030101010101" pitchFamily="2" charset="-122"/>
              <a:ea typeface="宋体" panose="02010600030101010101" pitchFamily="2" charset="-122"/>
              <a:cs typeface="Times New Roman" panose="02020603050405020304" pitchFamily="18" charset="0"/>
            </a:endParaRPr>
          </a:p>
          <a:p>
            <a:pPr marL="342900" indent="-342900">
              <a:buClr>
                <a:srgbClr val="FF0000"/>
              </a:buClr>
              <a:buFont typeface="Wingdings" panose="05000000000000000000" pitchFamily="2" charset="2"/>
              <a:buChar char="Ø"/>
              <a:defRPr/>
            </a:pPr>
            <a:r>
              <a:rPr lang="zh-CN" altLang="en-US" sz="2000" dirty="0">
                <a:solidFill>
                  <a:srgbClr val="000066"/>
                </a:solidFill>
                <a:latin typeface="宋体" panose="02010600030101010101" pitchFamily="2" charset="-122"/>
                <a:ea typeface="宋体" panose="02010600030101010101" pitchFamily="2" charset="-122"/>
                <a:cs typeface="Times New Roman" panose="02020603050405020304" pitchFamily="18" charset="0"/>
              </a:rPr>
              <a:t>接收到新区块的节点验证区块和出块节点的有效性之后，将区块链接到本地链上。</a:t>
            </a:r>
          </a:p>
        </p:txBody>
      </p:sp>
      <p:pic>
        <p:nvPicPr>
          <p:cNvPr id="10" name="Picture 2">
            <a:extLst>
              <a:ext uri="{FF2B5EF4-FFF2-40B4-BE49-F238E27FC236}">
                <a16:creationId xmlns:a16="http://schemas.microsoft.com/office/drawing/2014/main" id="{951F3E2C-0005-45CB-A6A5-E00DFF988FA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79712" y="649289"/>
            <a:ext cx="5112568" cy="24916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advTm="173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7171" name="内容占位符 2"/>
          <p:cNvSpPr>
            <a:spLocks noGrp="1"/>
          </p:cNvSpPr>
          <p:nvPr>
            <p:ph idx="1"/>
          </p:nvPr>
        </p:nvSpPr>
        <p:spPr>
          <a:xfrm>
            <a:off x="684213" y="912813"/>
            <a:ext cx="7632700" cy="5468937"/>
          </a:xfrm>
        </p:spPr>
        <p:txBody>
          <a:bodyPr/>
          <a:lstStyle/>
          <a:p>
            <a:pPr>
              <a:spcBef>
                <a:spcPts val="600"/>
              </a:spcBef>
              <a:spcAft>
                <a:spcPts val="600"/>
              </a:spcAft>
              <a:buFont typeface="Wingdings" panose="05000000000000000000" pitchFamily="2" charset="2"/>
              <a:buChar char="n"/>
              <a:defRPr/>
            </a:pPr>
            <a:r>
              <a:rPr lang="zh-CN" altLang="en-US" b="1" dirty="0">
                <a:solidFill>
                  <a:srgbClr val="FF0000"/>
                </a:solidFill>
              </a:rPr>
              <a:t>研究目标</a:t>
            </a:r>
            <a:endParaRPr lang="en-US" altLang="zh-CN" b="1" dirty="0">
              <a:solidFill>
                <a:srgbClr val="FF0000"/>
              </a:solidFill>
            </a:endParaRPr>
          </a:p>
          <a:p>
            <a:pPr marL="457200" lvl="1" indent="0">
              <a:spcBef>
                <a:spcPts val="600"/>
              </a:spcBef>
              <a:spcAft>
                <a:spcPts val="600"/>
              </a:spcAft>
              <a:buFont typeface="Wingdings" panose="05000000000000000000" pitchFamily="2" charset="2"/>
              <a:buNone/>
              <a:defRPr/>
            </a:pPr>
            <a:r>
              <a:rPr lang="zh-CN" altLang="en-US" sz="2800" dirty="0">
                <a:solidFill>
                  <a:srgbClr val="000066"/>
                </a:solidFill>
                <a:cs typeface="+mn-cs"/>
              </a:rPr>
              <a:t>在无线区块链系统中，当节点通信网络拓扑动态变化、节点具有高移动性且节点计算资源和网络通信资源有限时，快速高效地让相互独立的节点在分布式、不可信的环境中对系统的操作顺序和数据安全地达成共识。</a:t>
            </a:r>
            <a:endParaRPr lang="en-US" altLang="zh-CN" sz="2800" dirty="0">
              <a:solidFill>
                <a:srgbClr val="000066"/>
              </a:solidFill>
              <a:cs typeface="+mn-cs"/>
            </a:endParaRPr>
          </a:p>
          <a:p>
            <a:pPr>
              <a:spcBef>
                <a:spcPts val="600"/>
              </a:spcBef>
              <a:spcAft>
                <a:spcPts val="600"/>
              </a:spcAft>
              <a:buFont typeface="Wingdings" panose="05000000000000000000" pitchFamily="2" charset="2"/>
              <a:buChar char="n"/>
              <a:defRPr/>
            </a:pPr>
            <a:r>
              <a:rPr lang="zh-CN" altLang="en-US" b="1" dirty="0">
                <a:solidFill>
                  <a:srgbClr val="FF0000"/>
                </a:solidFill>
              </a:rPr>
              <a:t>按区块链的存储结构对区块链分类</a:t>
            </a:r>
            <a:endParaRPr lang="en-US" altLang="zh-CN" b="1" dirty="0">
              <a:solidFill>
                <a:srgbClr val="FF0000"/>
              </a:solidFill>
            </a:endParaRPr>
          </a:p>
          <a:p>
            <a:pPr marL="834300" indent="-457200">
              <a:spcBef>
                <a:spcPts val="600"/>
              </a:spcBef>
              <a:spcAft>
                <a:spcPts val="600"/>
              </a:spcAft>
              <a:buFont typeface="Wingdings" panose="05000000000000000000" pitchFamily="2" charset="2"/>
              <a:buChar char="Ø"/>
              <a:defRPr/>
            </a:pPr>
            <a:r>
              <a:rPr lang="zh-CN" altLang="en-US" dirty="0"/>
              <a:t>单链区块链共识算法</a:t>
            </a:r>
            <a:endParaRPr lang="en-US" altLang="zh-CN" dirty="0"/>
          </a:p>
          <a:p>
            <a:pPr marL="834300" indent="-457200">
              <a:spcBef>
                <a:spcPts val="600"/>
              </a:spcBef>
              <a:spcAft>
                <a:spcPts val="600"/>
              </a:spcAft>
              <a:buFont typeface="Wingdings" panose="05000000000000000000" pitchFamily="2" charset="2"/>
              <a:buChar char="Ø"/>
              <a:defRPr/>
            </a:pPr>
            <a:r>
              <a:rPr lang="en-US" altLang="zh-CN" dirty="0"/>
              <a:t>DAG</a:t>
            </a:r>
            <a:r>
              <a:rPr lang="zh-CN" altLang="en-US" dirty="0"/>
              <a:t>区块链共识算法</a:t>
            </a:r>
            <a:endParaRPr lang="en-US" altLang="zh-CN" dirty="0"/>
          </a:p>
        </p:txBody>
      </p:sp>
      <p:sp>
        <p:nvSpPr>
          <p:cNvPr id="13316" name="灯片编号占位符 3"/>
          <p:cNvSpPr>
            <a:spLocks noGrp="1"/>
          </p:cNvSpPr>
          <p:nvPr>
            <p:ph type="sldNum" sz="quarter" idx="12"/>
          </p:nvPr>
        </p:nvSpPr>
        <p:spPr>
          <a:xfrm>
            <a:off x="7218124" y="638175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35E2F9F1-D76B-4641-8041-D9675AF8BAB4}" type="slidenum">
              <a:rPr lang="en-US" altLang="zh-CN" sz="1400" smtClean="0">
                <a:solidFill>
                  <a:srgbClr val="0000CC"/>
                </a:solidFill>
                <a:ea typeface="宋体" panose="02010600030101010101" pitchFamily="2" charset="-122"/>
              </a:rPr>
              <a:pPr>
                <a:spcBef>
                  <a:spcPct val="0"/>
                </a:spcBef>
                <a:buClrTx/>
                <a:buFontTx/>
                <a:buNone/>
              </a:pPr>
              <a:t>6</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6026150" y="-25688"/>
            <a:ext cx="3106737" cy="584775"/>
          </a:xfrm>
          <a:prstGeom prst="rect">
            <a:avLst/>
          </a:prstGeom>
          <a:noFill/>
        </p:spPr>
        <p:txBody>
          <a:bodyPr wrap="square">
            <a:spAutoFit/>
          </a:bodyPr>
          <a:lstStyle/>
          <a:p>
            <a:pPr>
              <a:defRPr/>
            </a:pPr>
            <a:r>
              <a:rPr lang="zh-CN" altLang="en-US" sz="3200" dirty="0">
                <a:solidFill>
                  <a:schemeClr val="accent2">
                    <a:lumMod val="50000"/>
                  </a:schemeClr>
                </a:solidFill>
              </a:rPr>
              <a:t>区块链共识算法</a:t>
            </a:r>
          </a:p>
        </p:txBody>
      </p:sp>
      <p:sp>
        <p:nvSpPr>
          <p:cNvPr id="13318" name="Rectangle 2"/>
          <p:cNvSpPr>
            <a:spLocks noChangeArrowheads="1"/>
          </p:cNvSpPr>
          <p:nvPr/>
        </p:nvSpPr>
        <p:spPr bwMode="auto">
          <a:xfrm>
            <a:off x="179388" y="584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15363" name="内容占位符 2"/>
          <p:cNvSpPr>
            <a:spLocks noGrp="1"/>
          </p:cNvSpPr>
          <p:nvPr>
            <p:ph idx="1"/>
          </p:nvPr>
        </p:nvSpPr>
        <p:spPr>
          <a:xfrm>
            <a:off x="179388" y="912812"/>
            <a:ext cx="8865107" cy="5786438"/>
          </a:xfrm>
        </p:spPr>
        <p:txBody>
          <a:bodyPr/>
          <a:lstStyle/>
          <a:p>
            <a:pPr marL="0" indent="0">
              <a:spcBef>
                <a:spcPts val="600"/>
              </a:spcBef>
              <a:spcAft>
                <a:spcPts val="600"/>
              </a:spcAft>
              <a:buNone/>
            </a:pPr>
            <a:r>
              <a:rPr lang="zh-CN" altLang="en-US" sz="2400" dirty="0"/>
              <a:t>单链区块链系统中，节点生成的区块通过引用唯一的父区块哈希最终形成一条单链形式，这类区块链通常不允许出现链分叉。</a:t>
            </a:r>
            <a:endParaRPr lang="en-US" altLang="zh-CN" sz="2400" dirty="0"/>
          </a:p>
          <a:p>
            <a:pPr>
              <a:spcBef>
                <a:spcPts val="600"/>
              </a:spcBef>
              <a:spcAft>
                <a:spcPts val="600"/>
              </a:spcAft>
              <a:buFont typeface="Wingdings" panose="05000000000000000000" pitchFamily="2" charset="2"/>
              <a:buChar char="n"/>
            </a:pPr>
            <a:r>
              <a:rPr lang="zh-CN" altLang="en-US" dirty="0"/>
              <a:t>基于工作量证明的共识算法</a:t>
            </a:r>
            <a:endParaRPr lang="en-US" altLang="zh-CN" dirty="0"/>
          </a:p>
          <a:p>
            <a:pPr>
              <a:spcBef>
                <a:spcPts val="600"/>
              </a:spcBef>
              <a:spcAft>
                <a:spcPts val="600"/>
              </a:spcAft>
              <a:buFont typeface="Wingdings" panose="05000000000000000000" pitchFamily="2" charset="2"/>
              <a:buChar char="n"/>
            </a:pPr>
            <a:r>
              <a:rPr lang="zh-CN" altLang="en-US" dirty="0"/>
              <a:t>基于权益证明的共识算法</a:t>
            </a:r>
            <a:endParaRPr lang="en-US" altLang="zh-CN" dirty="0"/>
          </a:p>
          <a:p>
            <a:pPr>
              <a:spcBef>
                <a:spcPts val="600"/>
              </a:spcBef>
              <a:spcAft>
                <a:spcPts val="600"/>
              </a:spcAft>
              <a:buFont typeface="Wingdings" panose="05000000000000000000" pitchFamily="2" charset="2"/>
              <a:buChar char="n"/>
            </a:pPr>
            <a:r>
              <a:rPr lang="zh-CN" altLang="en-US" dirty="0"/>
              <a:t>混合一致性协议的共识算法</a:t>
            </a:r>
            <a:endParaRPr lang="en-US" altLang="zh-CN" dirty="0"/>
          </a:p>
          <a:p>
            <a:pPr lvl="1">
              <a:spcBef>
                <a:spcPts val="600"/>
              </a:spcBef>
              <a:spcAft>
                <a:spcPts val="600"/>
              </a:spcAft>
              <a:buSzPct val="100000"/>
            </a:pPr>
            <a:r>
              <a:rPr lang="zh-CN" altLang="en-US" dirty="0"/>
              <a:t>单委员会混合共识算法</a:t>
            </a:r>
            <a:endParaRPr lang="en-US" altLang="zh-CN" dirty="0"/>
          </a:p>
          <a:p>
            <a:pPr lvl="1">
              <a:spcBef>
                <a:spcPts val="600"/>
              </a:spcBef>
              <a:spcAft>
                <a:spcPts val="600"/>
              </a:spcAft>
              <a:buSzPct val="100000"/>
            </a:pPr>
            <a:r>
              <a:rPr lang="zh-CN" altLang="en-US" dirty="0"/>
              <a:t>多委员会混合共识算法</a:t>
            </a:r>
          </a:p>
          <a:p>
            <a:pPr>
              <a:spcBef>
                <a:spcPts val="600"/>
              </a:spcBef>
              <a:spcAft>
                <a:spcPts val="600"/>
              </a:spcAft>
              <a:buFont typeface="Wingdings" panose="05000000000000000000" pitchFamily="2" charset="2"/>
              <a:buChar char="n"/>
            </a:pPr>
            <a:r>
              <a:rPr lang="zh-CN" altLang="en-US" dirty="0"/>
              <a:t>其他共识算法</a:t>
            </a:r>
            <a:endParaRPr lang="en-US" altLang="zh-CN" dirty="0"/>
          </a:p>
        </p:txBody>
      </p:sp>
      <p:sp>
        <p:nvSpPr>
          <p:cNvPr id="15364" name="灯片编号占位符 3"/>
          <p:cNvSpPr>
            <a:spLocks noGrp="1"/>
          </p:cNvSpPr>
          <p:nvPr>
            <p:ph type="sldNum" sz="quarter" idx="12"/>
          </p:nvPr>
        </p:nvSpPr>
        <p:spPr>
          <a:xfrm>
            <a:off x="7189248"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75AAAD4A-7F0A-4025-85FC-84D5DAF128BF}" type="slidenum">
              <a:rPr lang="en-US" altLang="zh-CN" sz="1400" smtClean="0">
                <a:solidFill>
                  <a:srgbClr val="0000CC"/>
                </a:solidFill>
                <a:ea typeface="宋体" panose="02010600030101010101" pitchFamily="2" charset="-122"/>
              </a:rPr>
              <a:pPr>
                <a:spcBef>
                  <a:spcPct val="0"/>
                </a:spcBef>
                <a:buClrTx/>
                <a:buFontTx/>
                <a:buNone/>
              </a:pPr>
              <a:t>7</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5220072" y="0"/>
            <a:ext cx="3912815" cy="584775"/>
          </a:xfrm>
          <a:prstGeom prst="rect">
            <a:avLst/>
          </a:prstGeom>
          <a:noFill/>
        </p:spPr>
        <p:txBody>
          <a:bodyPr wrap="square">
            <a:spAutoFit/>
          </a:bodyPr>
          <a:lstStyle/>
          <a:p>
            <a:pPr>
              <a:defRPr/>
            </a:pPr>
            <a:r>
              <a:rPr lang="zh-CN" altLang="en-US" sz="3200" dirty="0">
                <a:solidFill>
                  <a:schemeClr val="accent2">
                    <a:lumMod val="50000"/>
                  </a:schemeClr>
                </a:solidFill>
              </a:rPr>
              <a:t>单链区块链共识算法</a:t>
            </a:r>
          </a:p>
        </p:txBody>
      </p:sp>
      <p:sp>
        <p:nvSpPr>
          <p:cNvPr id="15366" name="Rectangle 2"/>
          <p:cNvSpPr>
            <a:spLocks noChangeArrowheads="1"/>
          </p:cNvSpPr>
          <p:nvPr/>
        </p:nvSpPr>
        <p:spPr bwMode="auto">
          <a:xfrm>
            <a:off x="179388" y="584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pic>
        <p:nvPicPr>
          <p:cNvPr id="5" name="图片 4">
            <a:extLst>
              <a:ext uri="{FF2B5EF4-FFF2-40B4-BE49-F238E27FC236}">
                <a16:creationId xmlns:a16="http://schemas.microsoft.com/office/drawing/2014/main" id="{F202F38F-D781-42E0-8C52-ADE2FCA7E8A7}"/>
              </a:ext>
            </a:extLst>
          </p:cNvPr>
          <p:cNvPicPr>
            <a:picLocks noChangeAspect="1"/>
          </p:cNvPicPr>
          <p:nvPr/>
        </p:nvPicPr>
        <p:blipFill>
          <a:blip r:embed="rId3"/>
          <a:stretch>
            <a:fillRect/>
          </a:stretch>
        </p:blipFill>
        <p:spPr>
          <a:xfrm>
            <a:off x="4860033" y="2133070"/>
            <a:ext cx="4184462" cy="374420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mc:AlternateContent xmlns:mc="http://schemas.openxmlformats.org/markup-compatibility/2006" xmlns:a14="http://schemas.microsoft.com/office/drawing/2010/main">
        <mc:Choice Requires="a14">
          <p:sp>
            <p:nvSpPr>
              <p:cNvPr id="15363" name="内容占位符 2"/>
              <p:cNvSpPr>
                <a:spLocks noGrp="1"/>
              </p:cNvSpPr>
              <p:nvPr>
                <p:ph idx="1"/>
              </p:nvPr>
            </p:nvSpPr>
            <p:spPr>
              <a:xfrm>
                <a:off x="179388" y="584200"/>
                <a:ext cx="8865107" cy="6115050"/>
              </a:xfrm>
            </p:spPr>
            <p:txBody>
              <a:bodyPr/>
              <a:lstStyle/>
              <a:p>
                <a:pPr>
                  <a:spcBef>
                    <a:spcPts val="600"/>
                  </a:spcBef>
                  <a:spcAft>
                    <a:spcPts val="600"/>
                  </a:spcAft>
                  <a:buFont typeface="Wingdings" panose="05000000000000000000" pitchFamily="2" charset="2"/>
                  <a:buChar char="n"/>
                </a:pPr>
                <a:r>
                  <a:rPr lang="zh-CN" altLang="en-US" dirty="0"/>
                  <a:t>基于工作量证明的共识算法</a:t>
                </a:r>
                <a:endParaRPr lang="en-US" altLang="zh-CN" dirty="0"/>
              </a:p>
              <a:p>
                <a:pPr lvl="1">
                  <a:spcBef>
                    <a:spcPts val="600"/>
                  </a:spcBef>
                  <a:spcAft>
                    <a:spcPts val="600"/>
                  </a:spcAft>
                  <a:buSzPct val="100000"/>
                </a:pPr>
                <a:r>
                  <a:rPr lang="zh-CN" altLang="en-US" dirty="0"/>
                  <a:t>工作量证明</a:t>
                </a:r>
                <a:endParaRPr lang="en-US" altLang="zh-CN" dirty="0"/>
              </a:p>
              <a:p>
                <a:pPr marL="914400" lvl="2" indent="0">
                  <a:spcBef>
                    <a:spcPts val="600"/>
                  </a:spcBef>
                  <a:spcAft>
                    <a:spcPts val="600"/>
                  </a:spcAft>
                  <a:buNone/>
                </a:pPr>
                <a:r>
                  <a:rPr lang="zh-CN" altLang="en-US" dirty="0">
                    <a:solidFill>
                      <a:schemeClr val="tx1"/>
                    </a:solidFill>
                  </a:rPr>
                  <a:t>工作量证明常用技术原理是散列函数。通过</a:t>
                </a:r>
                <a:endParaRPr lang="en-US" altLang="zh-CN" dirty="0">
                  <a:solidFill>
                    <a:schemeClr val="tx1"/>
                  </a:solidFill>
                </a:endParaRPr>
              </a:p>
              <a:p>
                <a:pPr marL="914400" lvl="2" indent="0">
                  <a:spcBef>
                    <a:spcPts val="600"/>
                  </a:spcBef>
                  <a:spcAft>
                    <a:spcPts val="600"/>
                  </a:spcAft>
                  <a:buNone/>
                </a:pPr>
                <a:r>
                  <a:rPr lang="zh-CN" altLang="en-US" dirty="0">
                    <a:solidFill>
                      <a:schemeClr val="tx1"/>
                    </a:solidFill>
                  </a:rPr>
                  <a:t>让参与者进行大量的穷举运算，最终找到满</a:t>
                </a:r>
                <a:endParaRPr lang="en-US" altLang="zh-CN" dirty="0">
                  <a:solidFill>
                    <a:schemeClr val="tx1"/>
                  </a:solidFill>
                </a:endParaRPr>
              </a:p>
              <a:p>
                <a:pPr marL="914400" lvl="2" indent="0">
                  <a:spcBef>
                    <a:spcPts val="600"/>
                  </a:spcBef>
                  <a:spcAft>
                    <a:spcPts val="600"/>
                  </a:spcAft>
                  <a:buNone/>
                </a:pPr>
                <a:r>
                  <a:rPr lang="zh-CN" altLang="en-US" dirty="0">
                    <a:solidFill>
                      <a:schemeClr val="tx1"/>
                    </a:solidFill>
                  </a:rPr>
                  <a:t>足结果特征的散列值，完成工作量证明</a:t>
                </a:r>
                <a:r>
                  <a:rPr lang="zh-CN" altLang="en-US" b="1" dirty="0">
                    <a:solidFill>
                      <a:schemeClr val="tx1"/>
                    </a:solidFill>
                  </a:rPr>
                  <a:t>。</a:t>
                </a:r>
                <a:endParaRPr lang="en-US" altLang="zh-CN" b="1" dirty="0">
                  <a:solidFill>
                    <a:schemeClr val="tx1"/>
                  </a:solidFill>
                </a:endParaRPr>
              </a:p>
              <a:p>
                <a:pPr marL="914400" lvl="2" indent="0">
                  <a:spcBef>
                    <a:spcPts val="600"/>
                  </a:spcBef>
                  <a:spcAft>
                    <a:spcPts val="600"/>
                  </a:spcAft>
                  <a:buNone/>
                </a:pPr>
                <a14:m>
                  <m:oMathPara xmlns:m="http://schemas.openxmlformats.org/officeDocument/2006/math">
                    <m:oMathParaPr>
                      <m:jc m:val="centerGroup"/>
                    </m:oMathParaPr>
                    <m:oMath xmlns:m="http://schemas.openxmlformats.org/officeDocument/2006/math">
                      <m:r>
                        <a:rPr lang="en-US" altLang="zh-CN" sz="1600" b="0" i="1" dirty="0" smtClean="0">
                          <a:solidFill>
                            <a:schemeClr val="tx1"/>
                          </a:solidFill>
                          <a:latin typeface="Cambria Math" panose="02040503050406030204" pitchFamily="18" charset="0"/>
                        </a:rPr>
                        <m:t>𝑉𝑎𝑙𝑢𝑒</m:t>
                      </m:r>
                      <m:r>
                        <a:rPr lang="en-US" altLang="zh-CN" sz="1600" b="0" i="1" dirty="0" smtClean="0">
                          <a:solidFill>
                            <a:schemeClr val="tx1"/>
                          </a:solidFill>
                          <a:latin typeface="Cambria Math" panose="02040503050406030204" pitchFamily="18" charset="0"/>
                        </a:rPr>
                        <m:t> = </m:t>
                      </m:r>
                      <m:r>
                        <a:rPr lang="en-US" altLang="zh-CN" sz="1600" b="0" i="1" dirty="0" smtClean="0">
                          <a:solidFill>
                            <a:schemeClr val="tx1"/>
                          </a:solidFill>
                          <a:latin typeface="Cambria Math" panose="02040503050406030204" pitchFamily="18" charset="0"/>
                        </a:rPr>
                        <m:t>𝑆𝐻</m:t>
                      </m:r>
                      <m:sSub>
                        <m:sSubPr>
                          <m:ctrlPr>
                            <a:rPr lang="en-US" altLang="zh-CN" sz="1600" i="1" dirty="0" smtClean="0">
                              <a:solidFill>
                                <a:schemeClr val="tx1"/>
                              </a:solidFill>
                              <a:latin typeface="Cambria Math" panose="02040503050406030204" pitchFamily="18" charset="0"/>
                            </a:rPr>
                          </m:ctrlPr>
                        </m:sSubPr>
                        <m:e>
                          <m:r>
                            <a:rPr lang="en-US" altLang="zh-CN" sz="1600" b="0" i="1" dirty="0" smtClean="0">
                              <a:solidFill>
                                <a:schemeClr val="tx1"/>
                              </a:solidFill>
                              <a:latin typeface="Cambria Math" panose="02040503050406030204" pitchFamily="18" charset="0"/>
                            </a:rPr>
                            <m:t>𝐴</m:t>
                          </m:r>
                        </m:e>
                        <m:sub>
                          <m:r>
                            <a:rPr lang="en-US" altLang="zh-CN" sz="1600" b="0" i="1" dirty="0" smtClean="0">
                              <a:solidFill>
                                <a:schemeClr val="tx1"/>
                              </a:solidFill>
                              <a:latin typeface="Cambria Math" panose="02040503050406030204" pitchFamily="18" charset="0"/>
                            </a:rPr>
                            <m:t>256</m:t>
                          </m:r>
                        </m:sub>
                      </m:sSub>
                      <m:r>
                        <a:rPr lang="en-US" altLang="zh-CN" sz="1600" b="0" i="1" dirty="0" smtClean="0">
                          <a:solidFill>
                            <a:schemeClr val="tx1"/>
                          </a:solidFill>
                          <a:latin typeface="Cambria Math" panose="02040503050406030204" pitchFamily="18" charset="0"/>
                        </a:rPr>
                        <m:t>(</m:t>
                      </m:r>
                      <m:r>
                        <a:rPr lang="en-US" altLang="zh-CN" sz="1600" b="0" i="1" dirty="0" smtClean="0">
                          <a:solidFill>
                            <a:schemeClr val="tx1"/>
                          </a:solidFill>
                          <a:latin typeface="Cambria Math" panose="02040503050406030204" pitchFamily="18" charset="0"/>
                        </a:rPr>
                        <m:t>𝑆𝐻</m:t>
                      </m:r>
                      <m:sSub>
                        <m:sSubPr>
                          <m:ctrlPr>
                            <a:rPr lang="en-US" altLang="zh-CN" sz="1600" i="1" dirty="0" smtClean="0">
                              <a:solidFill>
                                <a:schemeClr val="tx1"/>
                              </a:solidFill>
                              <a:latin typeface="Cambria Math" panose="02040503050406030204" pitchFamily="18" charset="0"/>
                            </a:rPr>
                          </m:ctrlPr>
                        </m:sSubPr>
                        <m:e>
                          <m:r>
                            <a:rPr lang="en-US" altLang="zh-CN" sz="1600" b="0" i="1" dirty="0" smtClean="0">
                              <a:solidFill>
                                <a:schemeClr val="tx1"/>
                              </a:solidFill>
                              <a:latin typeface="Cambria Math" panose="02040503050406030204" pitchFamily="18" charset="0"/>
                            </a:rPr>
                            <m:t>𝐴</m:t>
                          </m:r>
                        </m:e>
                        <m:sub>
                          <m:r>
                            <a:rPr lang="en-US" altLang="zh-CN" sz="1600" b="0" i="1" dirty="0" smtClean="0">
                              <a:solidFill>
                                <a:schemeClr val="tx1"/>
                              </a:solidFill>
                              <a:latin typeface="Cambria Math" panose="02040503050406030204" pitchFamily="18" charset="0"/>
                            </a:rPr>
                            <m:t>256</m:t>
                          </m:r>
                        </m:sub>
                      </m:sSub>
                      <m:d>
                        <m:dPr>
                          <m:ctrlPr>
                            <a:rPr lang="en-US" altLang="zh-CN" sz="1600" i="1" dirty="0" smtClean="0">
                              <a:solidFill>
                                <a:schemeClr val="tx1"/>
                              </a:solidFill>
                              <a:latin typeface="Cambria Math" panose="02040503050406030204" pitchFamily="18" charset="0"/>
                            </a:rPr>
                          </m:ctrlPr>
                        </m:dPr>
                        <m:e>
                          <m:r>
                            <a:rPr lang="en-US" altLang="zh-CN" sz="1600" b="0" i="1" dirty="0" smtClean="0">
                              <a:solidFill>
                                <a:schemeClr val="tx1"/>
                              </a:solidFill>
                              <a:latin typeface="Cambria Math" panose="02040503050406030204" pitchFamily="18" charset="0"/>
                            </a:rPr>
                            <m:t>𝑀𝑒𝑟𝑘𝑒𝑙</m:t>
                          </m:r>
                          <m:r>
                            <a:rPr lang="en-US" altLang="zh-CN" sz="1600" b="0" i="1" dirty="0" smtClean="0">
                              <a:solidFill>
                                <a:schemeClr val="tx1"/>
                              </a:solidFill>
                              <a:latin typeface="Cambria Math" panose="02040503050406030204" pitchFamily="18" charset="0"/>
                            </a:rPr>
                            <m:t> </m:t>
                          </m:r>
                          <m:r>
                            <a:rPr lang="en-US" altLang="zh-CN" sz="1600" b="0" i="1" dirty="0" smtClean="0">
                              <a:solidFill>
                                <a:schemeClr val="tx1"/>
                              </a:solidFill>
                              <a:latin typeface="Cambria Math" panose="02040503050406030204" pitchFamily="18" charset="0"/>
                            </a:rPr>
                            <m:t>𝑅𝑜𝑜𝑡</m:t>
                          </m:r>
                          <m:r>
                            <a:rPr lang="en-US" altLang="zh-CN" sz="1600" b="0" i="1" dirty="0" smtClean="0">
                              <a:solidFill>
                                <a:schemeClr val="tx1"/>
                              </a:solidFill>
                              <a:latin typeface="Cambria Math" panose="02040503050406030204" pitchFamily="18" charset="0"/>
                            </a:rPr>
                            <m:t> </m:t>
                          </m:r>
                        </m:e>
                        <m:e>
                          <m:d>
                            <m:dPr>
                              <m:begChr m:val="|"/>
                              <m:ctrlPr>
                                <a:rPr lang="en-US" altLang="zh-CN" sz="1600" i="1" dirty="0" smtClean="0">
                                  <a:solidFill>
                                    <a:schemeClr val="tx1"/>
                                  </a:solidFill>
                                  <a:latin typeface="Cambria Math" panose="02040503050406030204" pitchFamily="18" charset="0"/>
                                </a:rPr>
                              </m:ctrlPr>
                            </m:dPr>
                            <m:e>
                              <m:r>
                                <a:rPr lang="en-US" altLang="zh-CN" sz="1600" b="0" i="1" dirty="0" smtClean="0">
                                  <a:solidFill>
                                    <a:schemeClr val="tx1"/>
                                  </a:solidFill>
                                  <a:latin typeface="Cambria Math" panose="02040503050406030204" pitchFamily="18" charset="0"/>
                                </a:rPr>
                                <m:t>𝑁𝑜𝑛𝑐𝑒</m:t>
                              </m:r>
                            </m:e>
                          </m:d>
                        </m:e>
                      </m:d>
                      <m:r>
                        <a:rPr lang="en-US" altLang="zh-CN" sz="1600" b="0" i="1" dirty="0" smtClean="0">
                          <a:solidFill>
                            <a:schemeClr val="tx1"/>
                          </a:solidFill>
                          <a:latin typeface="Cambria Math" panose="02040503050406030204" pitchFamily="18" charset="0"/>
                        </a:rPr>
                        <m:t>&lt;</m:t>
                      </m:r>
                      <m:r>
                        <a:rPr lang="en-US" altLang="zh-CN" sz="1600" b="0" i="1" dirty="0" smtClean="0">
                          <a:solidFill>
                            <a:schemeClr val="tx1"/>
                          </a:solidFill>
                          <a:latin typeface="Cambria Math" panose="02040503050406030204" pitchFamily="18" charset="0"/>
                        </a:rPr>
                        <m:t>𝑉𝑎𝑙𝑢</m:t>
                      </m:r>
                      <m:sSub>
                        <m:sSubPr>
                          <m:ctrlPr>
                            <a:rPr lang="en-US" altLang="zh-CN" sz="1600" i="1" dirty="0" smtClean="0">
                              <a:solidFill>
                                <a:schemeClr val="tx1"/>
                              </a:solidFill>
                              <a:latin typeface="Cambria Math" panose="02040503050406030204" pitchFamily="18" charset="0"/>
                            </a:rPr>
                          </m:ctrlPr>
                        </m:sSubPr>
                        <m:e>
                          <m:r>
                            <a:rPr lang="en-US" altLang="zh-CN" sz="1600" b="0" i="1" dirty="0" smtClean="0">
                              <a:solidFill>
                                <a:schemeClr val="tx1"/>
                              </a:solidFill>
                              <a:latin typeface="Cambria Math" panose="02040503050406030204" pitchFamily="18" charset="0"/>
                            </a:rPr>
                            <m:t>𝑒</m:t>
                          </m:r>
                        </m:e>
                        <m:sub>
                          <m:r>
                            <a:rPr lang="en-US" altLang="zh-CN" sz="1600" b="0" i="1" dirty="0" smtClean="0">
                              <a:solidFill>
                                <a:schemeClr val="tx1"/>
                              </a:solidFill>
                              <a:latin typeface="Cambria Math" panose="02040503050406030204" pitchFamily="18" charset="0"/>
                            </a:rPr>
                            <m:t>𝑇𝑎𝑟𝑔𝑒𝑡</m:t>
                          </m:r>
                        </m:sub>
                      </m:sSub>
                    </m:oMath>
                  </m:oMathPara>
                </a14:m>
                <a:endParaRPr lang="en-US" altLang="zh-CN" sz="1600" dirty="0">
                  <a:solidFill>
                    <a:schemeClr val="tx1"/>
                  </a:solidFill>
                </a:endParaRPr>
              </a:p>
              <a:p>
                <a:pPr lvl="1">
                  <a:spcBef>
                    <a:spcPts val="600"/>
                  </a:spcBef>
                  <a:spcAft>
                    <a:spcPts val="600"/>
                  </a:spcAft>
                  <a:buSzPct val="100000"/>
                </a:pPr>
                <a:r>
                  <a:rPr lang="zh-CN" altLang="en-US" dirty="0"/>
                  <a:t>基于工作量证明的共识算法</a:t>
                </a:r>
              </a:p>
              <a:p>
                <a:pPr lvl="2">
                  <a:spcBef>
                    <a:spcPts val="600"/>
                  </a:spcBef>
                  <a:spcAft>
                    <a:spcPts val="600"/>
                  </a:spcAft>
                </a:pPr>
                <a:r>
                  <a:rPr lang="zh-CN" altLang="en-US" dirty="0">
                    <a:solidFill>
                      <a:schemeClr val="tx1"/>
                    </a:solidFill>
                  </a:rPr>
                  <a:t>区块链系统中所有节点通过找到满足目标难度的随机数获得出块权限。</a:t>
                </a:r>
                <a:endParaRPr lang="en-US" altLang="zh-CN" dirty="0">
                  <a:solidFill>
                    <a:schemeClr val="tx1"/>
                  </a:solidFill>
                </a:endParaRPr>
              </a:p>
              <a:p>
                <a:pPr lvl="2">
                  <a:spcBef>
                    <a:spcPts val="600"/>
                  </a:spcBef>
                  <a:spcAft>
                    <a:spcPts val="600"/>
                  </a:spcAft>
                </a:pPr>
                <a:r>
                  <a:rPr lang="zh-CN" altLang="en-US" dirty="0">
                    <a:solidFill>
                      <a:schemeClr val="tx1"/>
                    </a:solidFill>
                  </a:rPr>
                  <a:t>节点获得出块权限之后，立即生成区块广播到网络。当区块获得</a:t>
                </a:r>
                <a:r>
                  <a:rPr lang="en-US" altLang="zh-CN" dirty="0">
                    <a:solidFill>
                      <a:schemeClr val="tx1"/>
                    </a:solidFill>
                  </a:rPr>
                  <a:t>6</a:t>
                </a:r>
                <a:r>
                  <a:rPr lang="zh-CN" altLang="en-US" dirty="0">
                    <a:solidFill>
                      <a:schemeClr val="tx1"/>
                    </a:solidFill>
                  </a:rPr>
                  <a:t>个后续区块的支持后将被确认，获得系统奖励。</a:t>
                </a:r>
                <a:endParaRPr lang="en-US" altLang="zh-CN" dirty="0">
                  <a:solidFill>
                    <a:schemeClr val="tx1"/>
                  </a:solidFill>
                </a:endParaRPr>
              </a:p>
              <a:p>
                <a:pPr lvl="2">
                  <a:spcBef>
                    <a:spcPts val="600"/>
                  </a:spcBef>
                  <a:spcAft>
                    <a:spcPts val="600"/>
                  </a:spcAft>
                </a:pPr>
                <a:r>
                  <a:rPr lang="zh-CN" altLang="en-US" sz="2000" dirty="0">
                    <a:solidFill>
                      <a:schemeClr val="tx1"/>
                    </a:solidFill>
                  </a:rPr>
                  <a:t>代表：比特币、</a:t>
                </a:r>
                <a:r>
                  <a:rPr lang="en-US" altLang="zh-CN" sz="1800" dirty="0">
                    <a:effectLst/>
                    <a:latin typeface="宋体" panose="02010600030101010101" pitchFamily="2" charset="-122"/>
                    <a:cs typeface="Times New Roman" panose="02020603050405020304" pitchFamily="18" charset="0"/>
                  </a:rPr>
                  <a:t> </a:t>
                </a:r>
                <a:r>
                  <a:rPr lang="en-US" altLang="zh-CN" dirty="0" err="1">
                    <a:solidFill>
                      <a:schemeClr val="tx1"/>
                    </a:solidFill>
                  </a:rPr>
                  <a:t>Ethash</a:t>
                </a:r>
                <a:r>
                  <a:rPr lang="zh-CN" altLang="en-US" dirty="0">
                    <a:solidFill>
                      <a:schemeClr val="tx1"/>
                    </a:solidFill>
                  </a:rPr>
                  <a:t>（</a:t>
                </a:r>
                <a:r>
                  <a:rPr lang="zh-CN" altLang="en-US" sz="2000" dirty="0">
                    <a:solidFill>
                      <a:schemeClr val="tx1"/>
                    </a:solidFill>
                  </a:rPr>
                  <a:t>以太坊）、</a:t>
                </a:r>
                <a:r>
                  <a:rPr lang="en-US" altLang="zh-CN" sz="2000" dirty="0">
                    <a:solidFill>
                      <a:schemeClr val="tx1"/>
                    </a:solidFill>
                  </a:rPr>
                  <a:t>Bitcoin-NG, </a:t>
                </a:r>
                <a:r>
                  <a:rPr lang="en-US" altLang="zh-CN" sz="2000" dirty="0" err="1">
                    <a:solidFill>
                      <a:schemeClr val="tx1"/>
                    </a:solidFill>
                  </a:rPr>
                  <a:t>FruitChain</a:t>
                </a:r>
                <a:endParaRPr lang="en-US" altLang="zh-CN" sz="2000" dirty="0"/>
              </a:p>
            </p:txBody>
          </p:sp>
        </mc:Choice>
        <mc:Fallback xmlns="">
          <p:sp>
            <p:nvSpPr>
              <p:cNvPr id="15363" name="内容占位符 2"/>
              <p:cNvSpPr>
                <a:spLocks noGrp="1" noRot="1" noChangeAspect="1" noMove="1" noResize="1" noEditPoints="1" noAdjustHandles="1" noChangeArrowheads="1" noChangeShapeType="1" noTextEdit="1"/>
              </p:cNvSpPr>
              <p:nvPr>
                <p:ph idx="1"/>
              </p:nvPr>
            </p:nvSpPr>
            <p:spPr>
              <a:xfrm>
                <a:off x="179388" y="584200"/>
                <a:ext cx="8865107" cy="6115050"/>
              </a:xfrm>
              <a:blipFill>
                <a:blip r:embed="rId3"/>
                <a:stretch>
                  <a:fillRect l="-1168" t="-1396" r="-412"/>
                </a:stretch>
              </a:blipFill>
            </p:spPr>
            <p:txBody>
              <a:bodyPr/>
              <a:lstStyle/>
              <a:p>
                <a:r>
                  <a:rPr lang="zh-CN" altLang="en-US">
                    <a:noFill/>
                  </a:rPr>
                  <a:t> </a:t>
                </a:r>
              </a:p>
            </p:txBody>
          </p:sp>
        </mc:Fallback>
      </mc:AlternateContent>
      <p:sp>
        <p:nvSpPr>
          <p:cNvPr id="15364" name="灯片编号占位符 3"/>
          <p:cNvSpPr>
            <a:spLocks noGrp="1"/>
          </p:cNvSpPr>
          <p:nvPr>
            <p:ph type="sldNum" sz="quarter" idx="12"/>
          </p:nvPr>
        </p:nvSpPr>
        <p:spPr>
          <a:xfrm>
            <a:off x="7189248"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75AAAD4A-7F0A-4025-85FC-84D5DAF128BF}" type="slidenum">
              <a:rPr lang="en-US" altLang="zh-CN" sz="1400" smtClean="0">
                <a:solidFill>
                  <a:srgbClr val="0000CC"/>
                </a:solidFill>
                <a:ea typeface="宋体" panose="02010600030101010101" pitchFamily="2" charset="-122"/>
              </a:rPr>
              <a:pPr>
                <a:spcBef>
                  <a:spcPct val="0"/>
                </a:spcBef>
                <a:buClrTx/>
                <a:buFontTx/>
                <a:buNone/>
              </a:pPr>
              <a:t>8</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5220072" y="0"/>
            <a:ext cx="3912815" cy="584775"/>
          </a:xfrm>
          <a:prstGeom prst="rect">
            <a:avLst/>
          </a:prstGeom>
          <a:noFill/>
        </p:spPr>
        <p:txBody>
          <a:bodyPr wrap="square">
            <a:spAutoFit/>
          </a:bodyPr>
          <a:lstStyle/>
          <a:p>
            <a:pPr>
              <a:defRPr/>
            </a:pPr>
            <a:r>
              <a:rPr lang="zh-CN" altLang="en-US" sz="3200" dirty="0">
                <a:solidFill>
                  <a:schemeClr val="accent2">
                    <a:lumMod val="50000"/>
                  </a:schemeClr>
                </a:solidFill>
              </a:rPr>
              <a:t>单链区块链共识算法</a:t>
            </a:r>
          </a:p>
        </p:txBody>
      </p:sp>
      <p:sp>
        <p:nvSpPr>
          <p:cNvPr id="15366" name="Rectangle 2"/>
          <p:cNvSpPr>
            <a:spLocks noChangeArrowheads="1"/>
          </p:cNvSpPr>
          <p:nvPr/>
        </p:nvSpPr>
        <p:spPr bwMode="auto">
          <a:xfrm>
            <a:off x="179388" y="584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pic>
        <p:nvPicPr>
          <p:cNvPr id="9" name="Picture 2">
            <a:extLst>
              <a:ext uri="{FF2B5EF4-FFF2-40B4-BE49-F238E27FC236}">
                <a16:creationId xmlns:a16="http://schemas.microsoft.com/office/drawing/2014/main" id="{C956D703-02B6-4CC2-9C1C-313C231F24D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04753" y="1137553"/>
            <a:ext cx="3416779" cy="1978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2942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mc:AlternateContent xmlns:mc="http://schemas.openxmlformats.org/markup-compatibility/2006" xmlns:a14="http://schemas.microsoft.com/office/drawing/2010/main">
        <mc:Choice Requires="a14">
          <p:sp>
            <p:nvSpPr>
              <p:cNvPr id="17411" name="内容占位符 2"/>
              <p:cNvSpPr>
                <a:spLocks noGrp="1"/>
              </p:cNvSpPr>
              <p:nvPr>
                <p:ph idx="1"/>
              </p:nvPr>
            </p:nvSpPr>
            <p:spPr>
              <a:xfrm>
                <a:off x="357188" y="860425"/>
                <a:ext cx="8429625" cy="2424113"/>
              </a:xfrm>
            </p:spPr>
            <p:txBody>
              <a:bodyPr/>
              <a:lstStyle/>
              <a:p>
                <a:pPr>
                  <a:spcBef>
                    <a:spcPts val="600"/>
                  </a:spcBef>
                  <a:spcAft>
                    <a:spcPts val="600"/>
                  </a:spcAft>
                  <a:buFont typeface="Wingdings" panose="05000000000000000000" pitchFamily="2" charset="2"/>
                  <a:buChar char="n"/>
                </a:pPr>
                <a:r>
                  <a:rPr lang="zh-CN" altLang="en-US" dirty="0"/>
                  <a:t>基于权益证明的共识算法</a:t>
                </a:r>
                <a:endParaRPr lang="en-US" altLang="zh-CN" dirty="0"/>
              </a:p>
              <a:p>
                <a:pPr lvl="1">
                  <a:spcBef>
                    <a:spcPts val="600"/>
                  </a:spcBef>
                  <a:spcAft>
                    <a:spcPts val="600"/>
                  </a:spcAft>
                  <a:buSzPct val="100000"/>
                </a:pPr>
                <a:r>
                  <a:rPr lang="zh-CN" altLang="en-US" dirty="0"/>
                  <a:t>权益证明</a:t>
                </a:r>
                <a:endParaRPr lang="en-US" altLang="zh-CN" dirty="0"/>
              </a:p>
              <a:p>
                <a:pPr lvl="2">
                  <a:spcBef>
                    <a:spcPts val="600"/>
                  </a:spcBef>
                  <a:spcAft>
                    <a:spcPts val="600"/>
                  </a:spcAft>
                </a:pPr>
                <a:r>
                  <a:rPr lang="zh-CN" altLang="en-US" dirty="0">
                    <a:solidFill>
                      <a:schemeClr val="tx1"/>
                    </a:solidFill>
                  </a:rPr>
                  <a:t>权益</a:t>
                </a:r>
                <a:r>
                  <a:rPr lang="en-US" altLang="zh-CN" dirty="0">
                    <a:solidFill>
                      <a:schemeClr val="tx1"/>
                    </a:solidFill>
                  </a:rPr>
                  <a:t>(Stake)</a:t>
                </a:r>
                <a:r>
                  <a:rPr lang="zh-CN" altLang="en-US" dirty="0">
                    <a:solidFill>
                      <a:schemeClr val="tx1"/>
                    </a:solidFill>
                  </a:rPr>
                  <a:t>：系统中的每个节点都持有一定数量的代币</a:t>
                </a:r>
                <a:endParaRPr lang="en-US" altLang="zh-CN" dirty="0">
                  <a:solidFill>
                    <a:schemeClr val="tx1"/>
                  </a:solidFill>
                </a:endParaRPr>
              </a:p>
              <a:p>
                <a:pPr lvl="2">
                  <a:spcBef>
                    <a:spcPts val="600"/>
                  </a:spcBef>
                  <a:spcAft>
                    <a:spcPts val="600"/>
                  </a:spcAft>
                </a:pPr>
                <a:r>
                  <a:rPr lang="zh-CN" altLang="en-US" dirty="0">
                    <a:solidFill>
                      <a:schemeClr val="tx1"/>
                    </a:solidFill>
                  </a:rPr>
                  <a:t>币龄</a:t>
                </a:r>
                <a:r>
                  <a:rPr lang="en-US" altLang="zh-CN" dirty="0">
                    <a:solidFill>
                      <a:schemeClr val="tx1"/>
                    </a:solidFill>
                  </a:rPr>
                  <a:t>(Coinage)</a:t>
                </a:r>
                <a:r>
                  <a:rPr lang="zh-CN" altLang="en-US" dirty="0">
                    <a:solidFill>
                      <a:schemeClr val="tx1"/>
                    </a:solidFill>
                  </a:rPr>
                  <a:t>：节点的币龄是代币数量与持币的天数的乘积</a:t>
                </a:r>
                <a:endParaRPr lang="en-US" altLang="zh-CN" dirty="0">
                  <a:solidFill>
                    <a:schemeClr val="tx1"/>
                  </a:solidFill>
                </a:endParaRPr>
              </a:p>
              <a:p>
                <a:pPr marL="914400" lvl="2" indent="0">
                  <a:spcBef>
                    <a:spcPts val="600"/>
                  </a:spcBef>
                  <a:spcAft>
                    <a:spcPts val="600"/>
                  </a:spcAft>
                  <a:buNone/>
                </a:pPr>
                <a14:m>
                  <m:oMathPara xmlns:m="http://schemas.openxmlformats.org/officeDocument/2006/math">
                    <m:oMathParaPr>
                      <m:jc m:val="centerGroup"/>
                    </m:oMathParaPr>
                    <m:oMath xmlns:m="http://schemas.openxmlformats.org/officeDocument/2006/math">
                      <m:r>
                        <a:rPr lang="en-US" altLang="zh-CN" sz="1600" b="0" i="1" dirty="0" smtClean="0">
                          <a:solidFill>
                            <a:schemeClr val="tx1"/>
                          </a:solidFill>
                          <a:latin typeface="Cambria Math" panose="02040503050406030204" pitchFamily="18" charset="0"/>
                        </a:rPr>
                        <m:t>𝑉𝑎𝑙𝑢𝑒</m:t>
                      </m:r>
                      <m:r>
                        <a:rPr lang="en-US" altLang="zh-CN" sz="1600" b="0" i="1" dirty="0" smtClean="0">
                          <a:solidFill>
                            <a:schemeClr val="tx1"/>
                          </a:solidFill>
                          <a:latin typeface="Cambria Math" panose="02040503050406030204" pitchFamily="18" charset="0"/>
                        </a:rPr>
                        <m:t> = </m:t>
                      </m:r>
                      <m:r>
                        <a:rPr lang="en-US" altLang="zh-CN" sz="1600" b="0" i="1" dirty="0" smtClean="0">
                          <a:solidFill>
                            <a:schemeClr val="tx1"/>
                          </a:solidFill>
                          <a:latin typeface="Cambria Math" panose="02040503050406030204" pitchFamily="18" charset="0"/>
                        </a:rPr>
                        <m:t>𝑆𝐻</m:t>
                      </m:r>
                      <m:sSub>
                        <m:sSubPr>
                          <m:ctrlPr>
                            <a:rPr lang="en-US" altLang="zh-CN" sz="1600" i="1" dirty="0" smtClean="0">
                              <a:solidFill>
                                <a:schemeClr val="tx1"/>
                              </a:solidFill>
                              <a:latin typeface="Cambria Math" panose="02040503050406030204" pitchFamily="18" charset="0"/>
                            </a:rPr>
                          </m:ctrlPr>
                        </m:sSubPr>
                        <m:e>
                          <m:r>
                            <a:rPr lang="en-US" altLang="zh-CN" sz="1600" b="0" i="1" dirty="0" smtClean="0">
                              <a:solidFill>
                                <a:schemeClr val="tx1"/>
                              </a:solidFill>
                              <a:latin typeface="Cambria Math" panose="02040503050406030204" pitchFamily="18" charset="0"/>
                            </a:rPr>
                            <m:t>𝐴</m:t>
                          </m:r>
                        </m:e>
                        <m:sub>
                          <m:r>
                            <a:rPr lang="en-US" altLang="zh-CN" sz="1600" b="0" i="1" dirty="0" smtClean="0">
                              <a:solidFill>
                                <a:schemeClr val="tx1"/>
                              </a:solidFill>
                              <a:latin typeface="Cambria Math" panose="02040503050406030204" pitchFamily="18" charset="0"/>
                            </a:rPr>
                            <m:t>256</m:t>
                          </m:r>
                        </m:sub>
                      </m:sSub>
                      <m:r>
                        <a:rPr lang="en-US" altLang="zh-CN" sz="1600" b="0" i="1" dirty="0" smtClean="0">
                          <a:solidFill>
                            <a:schemeClr val="tx1"/>
                          </a:solidFill>
                          <a:latin typeface="Cambria Math" panose="02040503050406030204" pitchFamily="18" charset="0"/>
                        </a:rPr>
                        <m:t>(</m:t>
                      </m:r>
                      <m:r>
                        <a:rPr lang="en-US" altLang="zh-CN" sz="1600" b="0" i="1" dirty="0" smtClean="0">
                          <a:solidFill>
                            <a:schemeClr val="tx1"/>
                          </a:solidFill>
                          <a:latin typeface="Cambria Math" panose="02040503050406030204" pitchFamily="18" charset="0"/>
                        </a:rPr>
                        <m:t>𝑆𝐻</m:t>
                      </m:r>
                      <m:sSub>
                        <m:sSubPr>
                          <m:ctrlPr>
                            <a:rPr lang="en-US" altLang="zh-CN" sz="1600" i="1" dirty="0" smtClean="0">
                              <a:solidFill>
                                <a:schemeClr val="tx1"/>
                              </a:solidFill>
                              <a:latin typeface="Cambria Math" panose="02040503050406030204" pitchFamily="18" charset="0"/>
                            </a:rPr>
                          </m:ctrlPr>
                        </m:sSubPr>
                        <m:e>
                          <m:r>
                            <a:rPr lang="en-US" altLang="zh-CN" sz="1600" b="0" i="1" dirty="0" smtClean="0">
                              <a:solidFill>
                                <a:schemeClr val="tx1"/>
                              </a:solidFill>
                              <a:latin typeface="Cambria Math" panose="02040503050406030204" pitchFamily="18" charset="0"/>
                            </a:rPr>
                            <m:t>𝐴</m:t>
                          </m:r>
                        </m:e>
                        <m:sub>
                          <m:r>
                            <a:rPr lang="en-US" altLang="zh-CN" sz="1600" b="0" i="1" dirty="0" smtClean="0">
                              <a:solidFill>
                                <a:schemeClr val="tx1"/>
                              </a:solidFill>
                              <a:latin typeface="Cambria Math" panose="02040503050406030204" pitchFamily="18" charset="0"/>
                            </a:rPr>
                            <m:t>256</m:t>
                          </m:r>
                        </m:sub>
                      </m:sSub>
                      <m:d>
                        <m:dPr>
                          <m:begChr m:val="（"/>
                          <m:endChr m:val="）"/>
                          <m:ctrlPr>
                            <a:rPr lang="zh-CN" altLang="en-US" sz="1600" b="0" i="1" dirty="0">
                              <a:solidFill>
                                <a:schemeClr val="tx1"/>
                              </a:solidFill>
                              <a:latin typeface="Cambria Math" panose="02040503050406030204" pitchFamily="18" charset="0"/>
                            </a:rPr>
                          </m:ctrlPr>
                        </m:dPr>
                        <m:e>
                          <m:r>
                            <a:rPr lang="en-US" altLang="zh-CN" sz="1600" b="0" i="1" dirty="0" smtClean="0">
                              <a:solidFill>
                                <a:schemeClr val="tx1"/>
                              </a:solidFill>
                              <a:latin typeface="Cambria Math" panose="02040503050406030204" pitchFamily="18" charset="0"/>
                            </a:rPr>
                            <m:t>𝑀𝑒𝑟𝑘𝑒𝑙</m:t>
                          </m:r>
                          <m:r>
                            <a:rPr lang="en-US" altLang="zh-CN" sz="1600" b="0" i="1" dirty="0" smtClean="0">
                              <a:solidFill>
                                <a:schemeClr val="tx1"/>
                              </a:solidFill>
                              <a:latin typeface="Cambria Math" panose="02040503050406030204" pitchFamily="18" charset="0"/>
                            </a:rPr>
                            <m:t> </m:t>
                          </m:r>
                          <m:r>
                            <m:rPr>
                              <m:sty m:val="p"/>
                            </m:rPr>
                            <a:rPr lang="en-US" altLang="zh-CN" sz="1600" i="1" dirty="0">
                              <a:solidFill>
                                <a:schemeClr val="tx1"/>
                              </a:solidFill>
                              <a:latin typeface="Cambria Math" panose="02040503050406030204" pitchFamily="18" charset="0"/>
                            </a:rPr>
                            <m:t>Root</m:t>
                          </m:r>
                        </m:e>
                      </m:d>
                      <m:r>
                        <a:rPr lang="en-US" altLang="zh-CN" sz="1600" b="0" i="1" dirty="0" smtClean="0">
                          <a:solidFill>
                            <a:schemeClr val="tx1"/>
                          </a:solidFill>
                          <a:latin typeface="Cambria Math" panose="02040503050406030204" pitchFamily="18" charset="0"/>
                        </a:rPr>
                        <m:t>)&lt;</m:t>
                      </m:r>
                      <m:r>
                        <a:rPr lang="en-US" altLang="zh-CN" sz="1600" b="0" i="1" dirty="0" smtClean="0">
                          <a:solidFill>
                            <a:schemeClr val="tx1"/>
                          </a:solidFill>
                          <a:latin typeface="Cambria Math" panose="02040503050406030204" pitchFamily="18" charset="0"/>
                        </a:rPr>
                        <m:t>𝑉𝑎𝑙𝑢</m:t>
                      </m:r>
                      <m:sSub>
                        <m:sSubPr>
                          <m:ctrlPr>
                            <a:rPr lang="en-US" altLang="zh-CN" sz="1600" i="1" dirty="0" smtClean="0">
                              <a:solidFill>
                                <a:schemeClr val="tx1"/>
                              </a:solidFill>
                              <a:latin typeface="Cambria Math" panose="02040503050406030204" pitchFamily="18" charset="0"/>
                            </a:rPr>
                          </m:ctrlPr>
                        </m:sSubPr>
                        <m:e>
                          <m:r>
                            <a:rPr lang="en-US" altLang="zh-CN" sz="1600" b="0" i="1" dirty="0" smtClean="0">
                              <a:solidFill>
                                <a:schemeClr val="tx1"/>
                              </a:solidFill>
                              <a:latin typeface="Cambria Math" panose="02040503050406030204" pitchFamily="18" charset="0"/>
                            </a:rPr>
                            <m:t>𝑒</m:t>
                          </m:r>
                        </m:e>
                        <m:sub>
                          <m:r>
                            <a:rPr lang="en-US" altLang="zh-CN" sz="1600" b="0" i="1" dirty="0" smtClean="0">
                              <a:solidFill>
                                <a:schemeClr val="tx1"/>
                              </a:solidFill>
                              <a:latin typeface="Cambria Math" panose="02040503050406030204" pitchFamily="18" charset="0"/>
                            </a:rPr>
                            <m:t>𝑇𝑎𝑟𝑔𝑒𝑡</m:t>
                          </m:r>
                        </m:sub>
                      </m:sSub>
                      <m:r>
                        <a:rPr lang="en-US" altLang="zh-CN" sz="1600" b="0" i="1" dirty="0" smtClean="0">
                          <a:solidFill>
                            <a:schemeClr val="tx1"/>
                          </a:solidFill>
                          <a:latin typeface="Cambria Math" panose="02040503050406030204" pitchFamily="18" charset="0"/>
                        </a:rPr>
                        <m:t>∗</m:t>
                      </m:r>
                      <m:r>
                        <a:rPr lang="en-US" altLang="zh-CN" sz="1600" b="0" i="1" dirty="0" smtClean="0">
                          <a:solidFill>
                            <a:schemeClr val="tx1"/>
                          </a:solidFill>
                          <a:latin typeface="Cambria Math" panose="02040503050406030204" pitchFamily="18" charset="0"/>
                        </a:rPr>
                        <m:t>𝐶𝑜𝑖𝑛𝑎𝑔𝑒</m:t>
                      </m:r>
                    </m:oMath>
                  </m:oMathPara>
                </a14:m>
                <a:endParaRPr lang="en-US" altLang="zh-CN" sz="1600" dirty="0">
                  <a:solidFill>
                    <a:schemeClr val="tx1"/>
                  </a:solidFill>
                </a:endParaRPr>
              </a:p>
              <a:p>
                <a:pPr lvl="1">
                  <a:spcBef>
                    <a:spcPts val="600"/>
                  </a:spcBef>
                  <a:spcAft>
                    <a:spcPts val="600"/>
                  </a:spcAft>
                  <a:buSzPct val="100000"/>
                </a:pPr>
                <a:r>
                  <a:rPr lang="zh-CN" altLang="en-US" dirty="0"/>
                  <a:t>基于权益证明的共识算法</a:t>
                </a:r>
                <a:endParaRPr lang="en-US" altLang="zh-CN" dirty="0"/>
              </a:p>
              <a:p>
                <a:pPr lvl="2">
                  <a:spcBef>
                    <a:spcPts val="600"/>
                  </a:spcBef>
                  <a:spcAft>
                    <a:spcPts val="600"/>
                  </a:spcAft>
                </a:pPr>
                <a:endParaRPr lang="en-US" altLang="zh-CN" b="1" dirty="0">
                  <a:solidFill>
                    <a:schemeClr val="tx1"/>
                  </a:solidFill>
                </a:endParaRPr>
              </a:p>
              <a:p>
                <a:pPr marL="0" indent="0">
                  <a:buFont typeface="Wingdings" panose="05000000000000000000" pitchFamily="2" charset="2"/>
                  <a:buNone/>
                </a:pPr>
                <a:endParaRPr lang="en-US" altLang="zh-CN" dirty="0"/>
              </a:p>
            </p:txBody>
          </p:sp>
        </mc:Choice>
        <mc:Fallback xmlns="">
          <p:sp>
            <p:nvSpPr>
              <p:cNvPr id="17411" name="内容占位符 2"/>
              <p:cNvSpPr>
                <a:spLocks noGrp="1" noRot="1" noChangeAspect="1" noMove="1" noResize="1" noEditPoints="1" noAdjustHandles="1" noChangeArrowheads="1" noChangeShapeType="1" noTextEdit="1"/>
              </p:cNvSpPr>
              <p:nvPr>
                <p:ph idx="1"/>
              </p:nvPr>
            </p:nvSpPr>
            <p:spPr>
              <a:xfrm>
                <a:off x="357188" y="860425"/>
                <a:ext cx="8429625" cy="2424113"/>
              </a:xfrm>
              <a:blipFill>
                <a:blip r:embed="rId3"/>
                <a:stretch>
                  <a:fillRect l="-1302" t="-3266" b="-21106"/>
                </a:stretch>
              </a:blipFill>
            </p:spPr>
            <p:txBody>
              <a:bodyPr/>
              <a:lstStyle/>
              <a:p>
                <a:r>
                  <a:rPr lang="zh-CN" altLang="en-US">
                    <a:noFill/>
                  </a:rPr>
                  <a:t> </a:t>
                </a:r>
              </a:p>
            </p:txBody>
          </p:sp>
        </mc:Fallback>
      </mc:AlternateContent>
      <p:sp>
        <p:nvSpPr>
          <p:cNvPr id="17412" name="灯片编号占位符 3"/>
          <p:cNvSpPr>
            <a:spLocks noGrp="1"/>
          </p:cNvSpPr>
          <p:nvPr>
            <p:ph type="sldNum" sz="quarter" idx="12"/>
          </p:nvPr>
        </p:nvSpPr>
        <p:spPr>
          <a:xfrm>
            <a:off x="7201965"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B4F1BF0B-B91A-48B2-A7EA-E4EE688719C4}" type="slidenum">
              <a:rPr lang="en-US" altLang="zh-CN" sz="1400" smtClean="0">
                <a:solidFill>
                  <a:srgbClr val="0000CC"/>
                </a:solidFill>
                <a:ea typeface="宋体" panose="02010600030101010101" pitchFamily="2" charset="-122"/>
              </a:rPr>
              <a:pPr>
                <a:spcBef>
                  <a:spcPct val="0"/>
                </a:spcBef>
                <a:buClrTx/>
                <a:buFontTx/>
                <a:buNone/>
              </a:pPr>
              <a:t>9</a:t>
            </a:fld>
            <a:endParaRPr lang="en-US" altLang="zh-CN" sz="1400">
              <a:solidFill>
                <a:srgbClr val="0000CC"/>
              </a:solidFill>
              <a:ea typeface="宋体" panose="02010600030101010101" pitchFamily="2" charset="-122"/>
            </a:endParaRPr>
          </a:p>
        </p:txBody>
      </p:sp>
      <p:sp>
        <p:nvSpPr>
          <p:cNvPr id="3" name="文本框 2"/>
          <p:cNvSpPr txBox="1"/>
          <p:nvPr/>
        </p:nvSpPr>
        <p:spPr>
          <a:xfrm>
            <a:off x="5292080" y="0"/>
            <a:ext cx="3863034" cy="584200"/>
          </a:xfrm>
          <a:prstGeom prst="rect">
            <a:avLst/>
          </a:prstGeom>
          <a:noFill/>
        </p:spPr>
        <p:txBody>
          <a:bodyPr wrap="square">
            <a:spAutoFit/>
          </a:bodyPr>
          <a:lstStyle/>
          <a:p>
            <a:pPr>
              <a:defRPr/>
            </a:pPr>
            <a:r>
              <a:rPr lang="zh-CN" altLang="en-US" sz="3200" dirty="0">
                <a:solidFill>
                  <a:schemeClr val="accent2">
                    <a:lumMod val="50000"/>
                  </a:schemeClr>
                </a:solidFill>
              </a:rPr>
              <a:t>单链区块链共识算法</a:t>
            </a:r>
          </a:p>
        </p:txBody>
      </p:sp>
      <p:sp>
        <p:nvSpPr>
          <p:cNvPr id="1741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pic>
        <p:nvPicPr>
          <p:cNvPr id="8" name="Picture 2">
            <a:extLst>
              <a:ext uri="{FF2B5EF4-FFF2-40B4-BE49-F238E27FC236}">
                <a16:creationId xmlns:a16="http://schemas.microsoft.com/office/drawing/2014/main" id="{B125CF1E-7C62-4B30-8A35-3EBE75397F7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36096" y="4028742"/>
            <a:ext cx="3822576" cy="2213308"/>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B0FB3F89-EF61-48AF-B57C-76419EA43F9A}"/>
              </a:ext>
            </a:extLst>
          </p:cNvPr>
          <p:cNvSpPr/>
          <p:nvPr/>
        </p:nvSpPr>
        <p:spPr bwMode="auto">
          <a:xfrm>
            <a:off x="363544" y="3765326"/>
            <a:ext cx="5508612" cy="2760017"/>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1143000" lvl="2" indent="-228600">
              <a:spcBef>
                <a:spcPts val="600"/>
              </a:spcBef>
              <a:spcAft>
                <a:spcPts val="600"/>
              </a:spcAft>
              <a:buClr>
                <a:schemeClr val="folHlink"/>
              </a:buClr>
              <a:buSzPct val="50000"/>
              <a:buFont typeface="Wingdings" panose="05000000000000000000" pitchFamily="2" charset="2"/>
              <a:buChar char="n"/>
            </a:pPr>
            <a:r>
              <a:rPr lang="zh-CN" altLang="en-US" sz="2000" b="0" dirty="0">
                <a:solidFill>
                  <a:schemeClr val="tx1"/>
                </a:solidFill>
                <a:latin typeface="+mn-lt"/>
                <a:ea typeface="楷体_GB2312" pitchFamily="49" charset="-122"/>
              </a:rPr>
              <a:t>区块链系统中节点根据持有的代币数量和时间获得出块权限，持有代币数量和天数越多则获得奖励越多。</a:t>
            </a:r>
            <a:endParaRPr lang="en-US" altLang="zh-CN" sz="2000" b="0" dirty="0">
              <a:solidFill>
                <a:schemeClr val="tx1"/>
              </a:solidFill>
              <a:latin typeface="+mn-lt"/>
              <a:ea typeface="楷体_GB2312" pitchFamily="49" charset="-122"/>
            </a:endParaRPr>
          </a:p>
          <a:p>
            <a:pPr marL="1143000" lvl="2" indent="-228600">
              <a:spcBef>
                <a:spcPts val="600"/>
              </a:spcBef>
              <a:spcAft>
                <a:spcPts val="600"/>
              </a:spcAft>
              <a:buClr>
                <a:schemeClr val="folHlink"/>
              </a:buClr>
              <a:buSzPct val="50000"/>
              <a:buFont typeface="Wingdings" panose="05000000000000000000" pitchFamily="2" charset="2"/>
              <a:buChar char="n"/>
            </a:pPr>
            <a:r>
              <a:rPr lang="zh-CN" altLang="en-US" sz="2000" b="0" dirty="0">
                <a:solidFill>
                  <a:schemeClr val="tx1"/>
                </a:solidFill>
                <a:latin typeface="+mn-lt"/>
                <a:ea typeface="楷体_GB2312" pitchFamily="49" charset="-122"/>
              </a:rPr>
              <a:t>节点获得出块权限后立即打包交易生成区块，并广播区块到全网。区块被确认之后会获得奖励（利息）。</a:t>
            </a:r>
            <a:endParaRPr lang="en-US" altLang="zh-CN" sz="2000" b="0" dirty="0">
              <a:solidFill>
                <a:schemeClr val="tx1"/>
              </a:solidFill>
              <a:latin typeface="+mn-lt"/>
              <a:ea typeface="楷体_GB2312" pitchFamily="49" charset="-122"/>
            </a:endParaRPr>
          </a:p>
          <a:p>
            <a:pPr marL="1143000" lvl="2" indent="-228600">
              <a:spcBef>
                <a:spcPts val="600"/>
              </a:spcBef>
              <a:spcAft>
                <a:spcPts val="600"/>
              </a:spcAft>
              <a:buClr>
                <a:schemeClr val="folHlink"/>
              </a:buClr>
              <a:buSzPct val="50000"/>
              <a:buFont typeface="Wingdings" panose="05000000000000000000" pitchFamily="2" charset="2"/>
              <a:buChar char="n"/>
            </a:pPr>
            <a:r>
              <a:rPr lang="zh-CN" altLang="en-US" sz="2000" b="0" dirty="0">
                <a:solidFill>
                  <a:schemeClr val="tx1"/>
                </a:solidFill>
                <a:latin typeface="+mn-lt"/>
                <a:ea typeface="楷体_GB2312" pitchFamily="49" charset="-122"/>
              </a:rPr>
              <a:t>代表：</a:t>
            </a:r>
            <a:r>
              <a:rPr lang="en-US" altLang="zh-CN" sz="2000" b="0" dirty="0" err="1">
                <a:solidFill>
                  <a:schemeClr val="tx1"/>
                </a:solidFill>
                <a:latin typeface="+mn-lt"/>
                <a:ea typeface="楷体_GB2312" pitchFamily="49" charset="-122"/>
              </a:rPr>
              <a:t>PeerCoin</a:t>
            </a:r>
            <a:r>
              <a:rPr lang="zh-CN" altLang="en-US" sz="2000" b="0" dirty="0">
                <a:solidFill>
                  <a:schemeClr val="tx1"/>
                </a:solidFill>
                <a:latin typeface="+mn-lt"/>
                <a:ea typeface="楷体_GB2312" pitchFamily="49" charset="-122"/>
              </a:rPr>
              <a:t>，</a:t>
            </a:r>
            <a:r>
              <a:rPr lang="en-US" altLang="zh-CN" sz="2000" b="0" dirty="0">
                <a:solidFill>
                  <a:schemeClr val="tx1"/>
                </a:solidFill>
                <a:latin typeface="+mn-lt"/>
                <a:ea typeface="楷体_GB2312" pitchFamily="49" charset="-122"/>
              </a:rPr>
              <a:t>Casper FFG, </a:t>
            </a:r>
            <a:r>
              <a:rPr lang="en-US" altLang="zh-CN" sz="2000" b="0" dirty="0" err="1">
                <a:solidFill>
                  <a:schemeClr val="tx1"/>
                </a:solidFill>
                <a:latin typeface="+mn-lt"/>
                <a:ea typeface="楷体_GB2312" pitchFamily="49" charset="-122"/>
              </a:rPr>
              <a:t>DPoS</a:t>
            </a:r>
            <a:r>
              <a:rPr lang="en-US" altLang="zh-CN" sz="2000" b="0" dirty="0">
                <a:solidFill>
                  <a:schemeClr val="tx1"/>
                </a:solidFill>
                <a:latin typeface="+mn-lt"/>
                <a:ea typeface="楷体_GB2312" pitchFamily="49" charset="-122"/>
              </a:rPr>
              <a:t>, Ouroboros, Snow White</a:t>
            </a:r>
          </a:p>
        </p:txBody>
      </p:sp>
    </p:spTree>
  </p:cSld>
  <p:clrMapOvr>
    <a:masterClrMapping/>
  </p:clrMapOvr>
</p:sld>
</file>

<file path=ppt/theme/theme1.xml><?xml version="1.0" encoding="utf-8"?>
<a:theme xmlns:a="http://schemas.openxmlformats.org/drawingml/2006/main" name="软件所PPT模版(橙)">
  <a:themeElements>
    <a:clrScheme name="软件所PPT模版(橙)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软件所PPT模版(橙)">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40" tIns="45720" rIns="91440" bIns="45720" numCol="1" rtlCol="0" anchor="b"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sz="2000" b="0" i="0" u="none" strike="noStrike" cap="none" normalizeH="0" baseline="0" dirty="0" smtClean="0">
            <a:ln>
              <a:noFill/>
            </a:ln>
            <a:solidFill>
              <a:schemeClr val="tx1"/>
            </a:solidFill>
            <a:latin typeface="宋体" panose="02010600030101010101" pitchFamily="2" charset="-122"/>
            <a:ea typeface="宋体" panose="02010600030101010101" pitchFamily="2" charset="-122"/>
          </a:defRPr>
        </a:defPPr>
      </a:lstStyle>
      <a:style>
        <a:lnRef idx="1">
          <a:schemeClr val="accent3"/>
        </a:lnRef>
        <a:fillRef idx="2">
          <a:schemeClr val="accent3"/>
        </a:fillRef>
        <a:effectRef idx="1">
          <a:schemeClr val="accent3"/>
        </a:effectRef>
        <a:fontRef idx="minor">
          <a:schemeClr val="dk1"/>
        </a:fontRef>
      </a:style>
    </a:spDef>
    <a:lnDef>
      <a:spPr bwMode="auto">
        <a:xfrm>
          <a:off x="0" y="0"/>
          <a:ext cx="1" cy="1"/>
        </a:xfrm>
        <a:custGeom>
          <a:avLst/>
          <a:gdLst/>
          <a:ahLst/>
          <a:cxnLst/>
          <a:rect l="0" t="0" r="0" b="0"/>
          <a:pathLst/>
        </a:custGeom>
        <a:solidFill>
          <a:schemeClr val="folHlink"/>
        </a:solidFill>
        <a:ln w="9525" cap="flat" cmpd="sng" algn="ctr">
          <a:noFill/>
          <a:prstDash val="solid"/>
          <a:round/>
          <a:headEnd type="none" w="med" len="med"/>
          <a:tailEnd type="none" w="med" len="med"/>
        </a:ln>
        <a:effectLst/>
      </a:spPr>
      <a:bodyPr vert="horz" wrap="square" lIns="91440" tIns="45720" rIns="91440" bIns="45720" numCol="1" anchor="b"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4400" b="1" i="0" u="none" strike="noStrike" cap="none" normalizeH="0" baseline="0" smtClean="0">
            <a:ln>
              <a:noFill/>
            </a:ln>
            <a:solidFill>
              <a:schemeClr val="bg1"/>
            </a:solidFill>
            <a:effectLst>
              <a:outerShdw blurRad="38100" dist="38100" dir="2700000" algn="tl">
                <a:srgbClr val="000000">
                  <a:alpha val="43137"/>
                </a:srgbClr>
              </a:outerShdw>
            </a:effectLst>
            <a:latin typeface="Arial Narrow" pitchFamily="34" charset="0"/>
            <a:ea typeface="黑体" pitchFamily="2" charset="-122"/>
          </a:defRPr>
        </a:defPPr>
      </a:lstStyle>
    </a:lnDef>
  </a:objectDefaults>
  <a:extraClrSchemeLst>
    <a:extraClrScheme>
      <a:clrScheme name="软件所PPT模版(橙)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软件所PPT模版(橙)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软件所PPT模版(橙)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软件所PPT模版(橙)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软件所PPT模版(橙)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软件所PPT模版(橙)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软件所PPT模版(橙)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软件所PPT模版(橙)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docProps/app.xml><?xml version="1.0" encoding="utf-8"?>
<Properties xmlns="http://schemas.openxmlformats.org/officeDocument/2006/extended-properties" xmlns:vt="http://schemas.openxmlformats.org/officeDocument/2006/docPropsVTypes">
  <Template/>
  <TotalTime>277</TotalTime>
  <Words>3248</Words>
  <Application>Microsoft Office PowerPoint</Application>
  <PresentationFormat>全屏显示(4:3)</PresentationFormat>
  <Paragraphs>323</Paragraphs>
  <Slides>31</Slides>
  <Notes>26</Notes>
  <HiddenSlides>1</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31</vt:i4>
      </vt:variant>
    </vt:vector>
  </HeadingPairs>
  <TitlesOfParts>
    <vt:vector size="41" baseType="lpstr">
      <vt:lpstr>等线</vt:lpstr>
      <vt:lpstr>黑体</vt:lpstr>
      <vt:lpstr>宋体</vt:lpstr>
      <vt:lpstr>Arial</vt:lpstr>
      <vt:lpstr>Arial Narrow</vt:lpstr>
      <vt:lpstr>Cambria Math</vt:lpstr>
      <vt:lpstr>Tahoma</vt:lpstr>
      <vt:lpstr>Times New Roman</vt:lpstr>
      <vt:lpstr>Wingdings</vt:lpstr>
      <vt:lpstr>软件所PPT模版(橙)</vt:lpstr>
      <vt:lpstr> 无线网络区块链共识算法研究 </vt:lpstr>
      <vt:lpstr>目录  </vt:lpstr>
      <vt:lpstr>选题背景及意义</vt:lpstr>
      <vt:lpstr>目录  </vt:lpstr>
      <vt:lpstr>国内外研究现状</vt:lpstr>
      <vt:lpstr>国内外研究现状</vt:lpstr>
      <vt:lpstr>国内外研究现状</vt:lpstr>
      <vt:lpstr>国内外研究现状</vt:lpstr>
      <vt:lpstr>国内外研究现状</vt:lpstr>
      <vt:lpstr>国内外研究现状</vt:lpstr>
      <vt:lpstr>国内外研究现状</vt:lpstr>
      <vt:lpstr>国内外研究现状</vt:lpstr>
      <vt:lpstr>国内外研究现状</vt:lpstr>
      <vt:lpstr>国内外研究现状</vt:lpstr>
      <vt:lpstr>国内外研究现状</vt:lpstr>
      <vt:lpstr>国内外研究现状</vt:lpstr>
      <vt:lpstr>国内外研究现状</vt:lpstr>
      <vt:lpstr>国内外研究现状</vt:lpstr>
      <vt:lpstr>国内外研究现状</vt:lpstr>
      <vt:lpstr>国内外研究现状</vt:lpstr>
      <vt:lpstr>目录  </vt:lpstr>
      <vt:lpstr>拟研究内容</vt:lpstr>
      <vt:lpstr>拟研究内容</vt:lpstr>
      <vt:lpstr>拟研究内容</vt:lpstr>
      <vt:lpstr>拟研究内容</vt:lpstr>
      <vt:lpstr>拟研究内容</vt:lpstr>
      <vt:lpstr>拟研究内容</vt:lpstr>
      <vt:lpstr>拟研究内容</vt:lpstr>
      <vt:lpstr>拟研究内容</vt:lpstr>
      <vt:lpstr>拟研究内容</vt:lpstr>
      <vt:lpstr>PowerPoint 演示文稿</vt:lpstr>
    </vt:vector>
  </TitlesOfParts>
  <Company>robotor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模版测试主题</dc:title>
  <dc:creator>Rayyy</dc:creator>
  <cp:lastModifiedBy>Zhang Li</cp:lastModifiedBy>
  <cp:revision>659</cp:revision>
  <cp:lastPrinted>1999-08-18T07:16:46Z</cp:lastPrinted>
  <dcterms:created xsi:type="dcterms:W3CDTF">2005-12-02T00:50:21Z</dcterms:created>
  <dcterms:modified xsi:type="dcterms:W3CDTF">2022-02-28T05:14:48Z</dcterms:modified>
</cp:coreProperties>
</file>