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>
            <a:extLst>
              <a:ext uri="{FF2B5EF4-FFF2-40B4-BE49-F238E27FC236}">
                <a16:creationId xmlns:a16="http://schemas.microsoft.com/office/drawing/2014/main" id="{836E3144-CC77-4824-806C-5C90BC7400BC}"/>
              </a:ext>
            </a:extLst>
          </p:cNvPr>
          <p:cNvGrpSpPr/>
          <p:nvPr/>
        </p:nvGrpSpPr>
        <p:grpSpPr>
          <a:xfrm>
            <a:off x="1899719" y="951497"/>
            <a:ext cx="3681234" cy="1791703"/>
            <a:chOff x="1899719" y="951497"/>
            <a:chExt cx="3681234" cy="179170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3EB8FC0-D43C-4CD1-8335-55D8667D53DC}"/>
                </a:ext>
              </a:extLst>
            </p:cNvPr>
            <p:cNvSpPr/>
            <p:nvPr/>
          </p:nvSpPr>
          <p:spPr>
            <a:xfrm>
              <a:off x="4984648" y="1421136"/>
              <a:ext cx="214871" cy="2348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</a:t>
              </a:r>
              <a:endParaRPr lang="zh-CN" altLang="en-US" dirty="0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4E8EB166-D382-4765-ADB9-A5EA1B771B92}"/>
                </a:ext>
              </a:extLst>
            </p:cNvPr>
            <p:cNvGrpSpPr/>
            <p:nvPr/>
          </p:nvGrpSpPr>
          <p:grpSpPr>
            <a:xfrm>
              <a:off x="1899719" y="1426129"/>
              <a:ext cx="411060" cy="234892"/>
              <a:chOff x="1040235" y="1426128"/>
              <a:chExt cx="754282" cy="310393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817B1A2B-C37C-45BB-A588-85A798AA6931}"/>
                  </a:ext>
                </a:extLst>
              </p:cNvPr>
              <p:cNvSpPr/>
              <p:nvPr/>
            </p:nvSpPr>
            <p:spPr>
              <a:xfrm>
                <a:off x="1040235" y="1426128"/>
                <a:ext cx="394282" cy="31039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188C332F-ECDE-4061-A34B-FF54B127070C}"/>
                  </a:ext>
                </a:extLst>
              </p:cNvPr>
              <p:cNvCxnSpPr>
                <a:cxnSpLocks/>
                <a:endCxn id="11" idx="3"/>
              </p:cNvCxnSpPr>
              <p:nvPr/>
            </p:nvCxnSpPr>
            <p:spPr>
              <a:xfrm flipH="1">
                <a:off x="1434517" y="1581325"/>
                <a:ext cx="360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F8CCCC48-A751-40C0-9F65-8A3B4BD2F4A2}"/>
                </a:ext>
              </a:extLst>
            </p:cNvPr>
            <p:cNvGrpSpPr/>
            <p:nvPr/>
          </p:nvGrpSpPr>
          <p:grpSpPr>
            <a:xfrm>
              <a:off x="2337463" y="1426129"/>
              <a:ext cx="411061" cy="234892"/>
              <a:chOff x="1040235" y="1426128"/>
              <a:chExt cx="754283" cy="310393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00BAC3D-7826-40EF-95CB-D08B6FDD16BC}"/>
                  </a:ext>
                </a:extLst>
              </p:cNvPr>
              <p:cNvSpPr/>
              <p:nvPr/>
            </p:nvSpPr>
            <p:spPr>
              <a:xfrm>
                <a:off x="1040235" y="1426128"/>
                <a:ext cx="394283" cy="31039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…</a:t>
                </a:r>
              </a:p>
              <a:p>
                <a:pPr algn="ctr"/>
                <a:endParaRPr lang="zh-CN" altLang="en-US" dirty="0"/>
              </a:p>
            </p:txBody>
          </p: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C88BAD73-BF9A-4D80-8E4E-A8A8433F9F65}"/>
                  </a:ext>
                </a:extLst>
              </p:cNvPr>
              <p:cNvCxnSpPr>
                <a:cxnSpLocks/>
                <a:endCxn id="14" idx="3"/>
              </p:cNvCxnSpPr>
              <p:nvPr/>
            </p:nvCxnSpPr>
            <p:spPr>
              <a:xfrm flipH="1">
                <a:off x="1434518" y="1581325"/>
                <a:ext cx="360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1AAEF25-80A3-4541-9913-8CF24EB9DB40}"/>
                </a:ext>
              </a:extLst>
            </p:cNvPr>
            <p:cNvGrpSpPr/>
            <p:nvPr/>
          </p:nvGrpSpPr>
          <p:grpSpPr>
            <a:xfrm>
              <a:off x="2775208" y="1426129"/>
              <a:ext cx="411060" cy="234892"/>
              <a:chOff x="1040235" y="1426128"/>
              <a:chExt cx="754282" cy="310393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4E850D8-8E48-4BD8-B7DB-F64E5398389A}"/>
                  </a:ext>
                </a:extLst>
              </p:cNvPr>
              <p:cNvSpPr/>
              <p:nvPr/>
            </p:nvSpPr>
            <p:spPr>
              <a:xfrm>
                <a:off x="1040235" y="1426128"/>
                <a:ext cx="394282" cy="31039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20E987CF-D089-46C9-97CC-967F89B84BF4}"/>
                  </a:ext>
                </a:extLst>
              </p:cNvPr>
              <p:cNvCxnSpPr>
                <a:cxnSpLocks/>
                <a:endCxn id="18" idx="3"/>
              </p:cNvCxnSpPr>
              <p:nvPr/>
            </p:nvCxnSpPr>
            <p:spPr>
              <a:xfrm flipH="1">
                <a:off x="1434517" y="1581325"/>
                <a:ext cx="360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0F9C7A3E-F38B-4F74-98AC-50BAB5AADFA7}"/>
                </a:ext>
              </a:extLst>
            </p:cNvPr>
            <p:cNvGrpSpPr/>
            <p:nvPr/>
          </p:nvGrpSpPr>
          <p:grpSpPr>
            <a:xfrm>
              <a:off x="3204950" y="1426129"/>
              <a:ext cx="411060" cy="234892"/>
              <a:chOff x="1040235" y="1426128"/>
              <a:chExt cx="754282" cy="310393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73B3BF79-6460-4D26-9250-5265F539A01B}"/>
                  </a:ext>
                </a:extLst>
              </p:cNvPr>
              <p:cNvSpPr/>
              <p:nvPr/>
            </p:nvSpPr>
            <p:spPr>
              <a:xfrm>
                <a:off x="1040235" y="1426128"/>
                <a:ext cx="394282" cy="31039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24B85E4E-FB99-4925-A182-685BD7BD42A5}"/>
                  </a:ext>
                </a:extLst>
              </p:cNvPr>
              <p:cNvCxnSpPr>
                <a:cxnSpLocks/>
                <a:endCxn id="21" idx="3"/>
              </p:cNvCxnSpPr>
              <p:nvPr/>
            </p:nvCxnSpPr>
            <p:spPr>
              <a:xfrm flipH="1">
                <a:off x="1434517" y="1581325"/>
                <a:ext cx="360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F26B2507-C611-4579-B8A0-45B0F05B7D01}"/>
                </a:ext>
              </a:extLst>
            </p:cNvPr>
            <p:cNvGrpSpPr/>
            <p:nvPr/>
          </p:nvGrpSpPr>
          <p:grpSpPr>
            <a:xfrm>
              <a:off x="3634692" y="1895770"/>
              <a:ext cx="411060" cy="234892"/>
              <a:chOff x="1040235" y="1426128"/>
              <a:chExt cx="754282" cy="310393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21DA574D-4FC0-4C2A-AB20-1C159BA70312}"/>
                  </a:ext>
                </a:extLst>
              </p:cNvPr>
              <p:cNvSpPr/>
              <p:nvPr/>
            </p:nvSpPr>
            <p:spPr>
              <a:xfrm>
                <a:off x="1040235" y="1426128"/>
                <a:ext cx="394282" cy="31039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04AC9A3E-2016-494D-B01D-9047BA07A11F}"/>
                  </a:ext>
                </a:extLst>
              </p:cNvPr>
              <p:cNvCxnSpPr>
                <a:cxnSpLocks/>
                <a:endCxn id="24" idx="3"/>
              </p:cNvCxnSpPr>
              <p:nvPr/>
            </p:nvCxnSpPr>
            <p:spPr>
              <a:xfrm flipH="1">
                <a:off x="1434517" y="1581325"/>
                <a:ext cx="360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1F721680-5DAD-4BD9-AC0E-035AC2FE271C}"/>
                </a:ext>
              </a:extLst>
            </p:cNvPr>
            <p:cNvGrpSpPr/>
            <p:nvPr/>
          </p:nvGrpSpPr>
          <p:grpSpPr>
            <a:xfrm>
              <a:off x="3634692" y="1426129"/>
              <a:ext cx="411060" cy="234892"/>
              <a:chOff x="1040235" y="1426128"/>
              <a:chExt cx="754282" cy="310393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8CEBFF6D-C102-4149-9F80-9D0EC334497D}"/>
                  </a:ext>
                </a:extLst>
              </p:cNvPr>
              <p:cNvSpPr/>
              <p:nvPr/>
            </p:nvSpPr>
            <p:spPr>
              <a:xfrm>
                <a:off x="1040235" y="1426128"/>
                <a:ext cx="394282" cy="31039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C818EAE4-1C62-4194-BB43-824BB341F900}"/>
                  </a:ext>
                </a:extLst>
              </p:cNvPr>
              <p:cNvCxnSpPr>
                <a:cxnSpLocks/>
                <a:endCxn id="27" idx="3"/>
              </p:cNvCxnSpPr>
              <p:nvPr/>
            </p:nvCxnSpPr>
            <p:spPr>
              <a:xfrm flipH="1">
                <a:off x="1434517" y="1581325"/>
                <a:ext cx="360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9AC6ACE1-141B-4E29-9D83-E968259CE1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1694" y="1040535"/>
              <a:ext cx="35562" cy="1618689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5F0A5DB1-FCDF-4B9A-8F2F-0AABEA21367A}"/>
                </a:ext>
              </a:extLst>
            </p:cNvPr>
            <p:cNvCxnSpPr>
              <a:stCxn id="24" idx="1"/>
              <a:endCxn id="21" idx="3"/>
            </p:cNvCxnSpPr>
            <p:nvPr/>
          </p:nvCxnSpPr>
          <p:spPr>
            <a:xfrm flipH="1" flipV="1">
              <a:off x="3419821" y="1543575"/>
              <a:ext cx="214871" cy="4696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5E32C105-410C-4DBD-8EC8-FC603C113430}"/>
                </a:ext>
              </a:extLst>
            </p:cNvPr>
            <p:cNvGrpSpPr/>
            <p:nvPr/>
          </p:nvGrpSpPr>
          <p:grpSpPr>
            <a:xfrm>
              <a:off x="4055093" y="1426129"/>
              <a:ext cx="411060" cy="234892"/>
              <a:chOff x="1040235" y="1426128"/>
              <a:chExt cx="754282" cy="310393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39D9EA32-AAD0-468B-A21B-D31BC2EF506D}"/>
                  </a:ext>
                </a:extLst>
              </p:cNvPr>
              <p:cNvSpPr/>
              <p:nvPr/>
            </p:nvSpPr>
            <p:spPr>
              <a:xfrm>
                <a:off x="1040235" y="1426128"/>
                <a:ext cx="394282" cy="31039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0364F233-713D-48D4-B240-43FAC5562A7A}"/>
                  </a:ext>
                </a:extLst>
              </p:cNvPr>
              <p:cNvCxnSpPr>
                <a:cxnSpLocks/>
                <a:endCxn id="35" idx="3"/>
              </p:cNvCxnSpPr>
              <p:nvPr/>
            </p:nvCxnSpPr>
            <p:spPr>
              <a:xfrm flipH="1">
                <a:off x="1434517" y="1581325"/>
                <a:ext cx="360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CB429D11-A789-4C18-B7FF-C3AEB32AC09A}"/>
                </a:ext>
              </a:extLst>
            </p:cNvPr>
            <p:cNvGrpSpPr/>
            <p:nvPr/>
          </p:nvGrpSpPr>
          <p:grpSpPr>
            <a:xfrm>
              <a:off x="4079341" y="1899051"/>
              <a:ext cx="411060" cy="234892"/>
              <a:chOff x="1040235" y="1426128"/>
              <a:chExt cx="754282" cy="310393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46F69DBB-7620-4FDE-A753-CA4176B09C7A}"/>
                  </a:ext>
                </a:extLst>
              </p:cNvPr>
              <p:cNvSpPr/>
              <p:nvPr/>
            </p:nvSpPr>
            <p:spPr>
              <a:xfrm>
                <a:off x="1040235" y="1426128"/>
                <a:ext cx="394282" cy="31039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9536870F-8BB4-412C-B07E-ADC070608802}"/>
                  </a:ext>
                </a:extLst>
              </p:cNvPr>
              <p:cNvCxnSpPr>
                <a:cxnSpLocks/>
                <a:endCxn id="38" idx="3"/>
              </p:cNvCxnSpPr>
              <p:nvPr/>
            </p:nvCxnSpPr>
            <p:spPr>
              <a:xfrm flipH="1">
                <a:off x="1434517" y="1581325"/>
                <a:ext cx="360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37351E0C-D937-4F04-B7A2-05008C6E5C9A}"/>
                </a:ext>
              </a:extLst>
            </p:cNvPr>
            <p:cNvGrpSpPr/>
            <p:nvPr/>
          </p:nvGrpSpPr>
          <p:grpSpPr>
            <a:xfrm>
              <a:off x="4959506" y="1895770"/>
              <a:ext cx="411060" cy="234892"/>
              <a:chOff x="1040235" y="1426128"/>
              <a:chExt cx="754282" cy="310393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B80F10DB-C741-42B3-A790-8013F8517824}"/>
                  </a:ext>
                </a:extLst>
              </p:cNvPr>
              <p:cNvSpPr/>
              <p:nvPr/>
            </p:nvSpPr>
            <p:spPr>
              <a:xfrm>
                <a:off x="1040235" y="1426128"/>
                <a:ext cx="394282" cy="31039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21B6F120-4C1D-4B8A-BB17-BCEAB4C794B0}"/>
                  </a:ext>
                </a:extLst>
              </p:cNvPr>
              <p:cNvCxnSpPr>
                <a:cxnSpLocks/>
                <a:endCxn id="41" idx="3"/>
              </p:cNvCxnSpPr>
              <p:nvPr/>
            </p:nvCxnSpPr>
            <p:spPr>
              <a:xfrm flipH="1">
                <a:off x="1434517" y="1581325"/>
                <a:ext cx="360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F712382E-803F-4C28-A37E-706A2EB1EFDA}"/>
                </a:ext>
              </a:extLst>
            </p:cNvPr>
            <p:cNvGrpSpPr/>
            <p:nvPr/>
          </p:nvGrpSpPr>
          <p:grpSpPr>
            <a:xfrm>
              <a:off x="4568495" y="1421136"/>
              <a:ext cx="411061" cy="234892"/>
              <a:chOff x="1040235" y="1426128"/>
              <a:chExt cx="754283" cy="310393"/>
            </a:xfrm>
          </p:grpSpPr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DCA17851-3C2D-4A4D-B01A-1A0FD9F7362B}"/>
                  </a:ext>
                </a:extLst>
              </p:cNvPr>
              <p:cNvSpPr/>
              <p:nvPr/>
            </p:nvSpPr>
            <p:spPr>
              <a:xfrm>
                <a:off x="1040235" y="1426128"/>
                <a:ext cx="394283" cy="31039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…</a:t>
                </a:r>
              </a:p>
              <a:p>
                <a:pPr algn="ctr"/>
                <a:endParaRPr lang="zh-CN" altLang="en-US" dirty="0"/>
              </a:p>
            </p:txBody>
          </p:sp>
          <p:cxnSp>
            <p:nvCxnSpPr>
              <p:cNvPr id="45" name="直接箭头连接符 44">
                <a:extLst>
                  <a:ext uri="{FF2B5EF4-FFF2-40B4-BE49-F238E27FC236}">
                    <a16:creationId xmlns:a16="http://schemas.microsoft.com/office/drawing/2014/main" id="{54806688-A5A0-4168-B0DB-6FE5EA0A8653}"/>
                  </a:ext>
                </a:extLst>
              </p:cNvPr>
              <p:cNvCxnSpPr>
                <a:cxnSpLocks/>
                <a:endCxn id="44" idx="3"/>
              </p:cNvCxnSpPr>
              <p:nvPr/>
            </p:nvCxnSpPr>
            <p:spPr>
              <a:xfrm flipH="1">
                <a:off x="1434518" y="1581325"/>
                <a:ext cx="360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FE902E30-17DD-4E1D-956E-1ED572240EC9}"/>
                </a:ext>
              </a:extLst>
            </p:cNvPr>
            <p:cNvGrpSpPr/>
            <p:nvPr/>
          </p:nvGrpSpPr>
          <p:grpSpPr>
            <a:xfrm>
              <a:off x="4547988" y="1895770"/>
              <a:ext cx="411061" cy="234892"/>
              <a:chOff x="1040235" y="1426128"/>
              <a:chExt cx="754283" cy="310393"/>
            </a:xfrm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42269967-07E2-4555-8012-617636BA2E68}"/>
                  </a:ext>
                </a:extLst>
              </p:cNvPr>
              <p:cNvSpPr/>
              <p:nvPr/>
            </p:nvSpPr>
            <p:spPr>
              <a:xfrm>
                <a:off x="1040235" y="1426128"/>
                <a:ext cx="394283" cy="31039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…</a:t>
                </a:r>
              </a:p>
              <a:p>
                <a:pPr algn="ctr"/>
                <a:endParaRPr lang="zh-CN" altLang="en-US" dirty="0"/>
              </a:p>
            </p:txBody>
          </p:sp>
          <p:cxnSp>
            <p:nvCxnSpPr>
              <p:cNvPr id="51" name="直接箭头连接符 50">
                <a:extLst>
                  <a:ext uri="{FF2B5EF4-FFF2-40B4-BE49-F238E27FC236}">
                    <a16:creationId xmlns:a16="http://schemas.microsoft.com/office/drawing/2014/main" id="{7C7C195A-8D04-442F-8D94-0B9D662B6C53}"/>
                  </a:ext>
                </a:extLst>
              </p:cNvPr>
              <p:cNvCxnSpPr>
                <a:cxnSpLocks/>
                <a:endCxn id="50" idx="3"/>
              </p:cNvCxnSpPr>
              <p:nvPr/>
            </p:nvCxnSpPr>
            <p:spPr>
              <a:xfrm flipH="1">
                <a:off x="1434518" y="1581325"/>
                <a:ext cx="360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A7086DB6-DCD4-4A42-94A6-1EFFA2604CDA}"/>
                </a:ext>
              </a:extLst>
            </p:cNvPr>
            <p:cNvSpPr/>
            <p:nvPr/>
          </p:nvSpPr>
          <p:spPr>
            <a:xfrm>
              <a:off x="5366082" y="1895770"/>
              <a:ext cx="214871" cy="23489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左中括号 55">
              <a:extLst>
                <a:ext uri="{FF2B5EF4-FFF2-40B4-BE49-F238E27FC236}">
                  <a16:creationId xmlns:a16="http://schemas.microsoft.com/office/drawing/2014/main" id="{9910F707-30F6-40A1-A07E-998701F93C78}"/>
                </a:ext>
              </a:extLst>
            </p:cNvPr>
            <p:cNvSpPr/>
            <p:nvPr/>
          </p:nvSpPr>
          <p:spPr>
            <a:xfrm rot="5400000">
              <a:off x="4331128" y="680392"/>
              <a:ext cx="73860" cy="1309940"/>
            </a:xfrm>
            <a:prstGeom prst="leftBracket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B3CAEEAE-1956-436C-80C3-E8DE63929C19}"/>
                </a:ext>
              </a:extLst>
            </p:cNvPr>
            <p:cNvSpPr/>
            <p:nvPr/>
          </p:nvSpPr>
          <p:spPr>
            <a:xfrm>
              <a:off x="4079341" y="951497"/>
              <a:ext cx="468647" cy="2348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58" name="左中括号 57">
              <a:extLst>
                <a:ext uri="{FF2B5EF4-FFF2-40B4-BE49-F238E27FC236}">
                  <a16:creationId xmlns:a16="http://schemas.microsoft.com/office/drawing/2014/main" id="{D0B494DC-5F0A-4DEE-BF5F-5ABD4DE414B4}"/>
                </a:ext>
              </a:extLst>
            </p:cNvPr>
            <p:cNvSpPr/>
            <p:nvPr/>
          </p:nvSpPr>
          <p:spPr>
            <a:xfrm rot="16200000">
              <a:off x="4560936" y="1312530"/>
              <a:ext cx="73861" cy="1814378"/>
            </a:xfrm>
            <a:prstGeom prst="leftBracket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381B41BF-5590-4FFF-A1B2-55F25BDB2C4D}"/>
                </a:ext>
              </a:extLst>
            </p:cNvPr>
            <p:cNvSpPr/>
            <p:nvPr/>
          </p:nvSpPr>
          <p:spPr>
            <a:xfrm>
              <a:off x="4169715" y="2315729"/>
              <a:ext cx="468647" cy="2348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</a:t>
              </a:r>
              <a:endParaRPr lang="zh-CN" altLang="en-US" dirty="0"/>
            </a:p>
          </p:txBody>
        </p: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695C59EA-4FD8-4392-A296-754D2B3A18C7}"/>
                </a:ext>
              </a:extLst>
            </p:cNvPr>
            <p:cNvCxnSpPr>
              <a:cxnSpLocks/>
            </p:cNvCxnSpPr>
            <p:nvPr/>
          </p:nvCxnSpPr>
          <p:spPr>
            <a:xfrm>
              <a:off x="5284982" y="1068939"/>
              <a:ext cx="19730" cy="1674261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F6E5486B-0FA1-4366-A5BF-743A633D06DE}"/>
              </a:ext>
            </a:extLst>
          </p:cNvPr>
          <p:cNvGrpSpPr/>
          <p:nvPr/>
        </p:nvGrpSpPr>
        <p:grpSpPr>
          <a:xfrm>
            <a:off x="1431072" y="3023997"/>
            <a:ext cx="6575543" cy="1827618"/>
            <a:chOff x="1431072" y="3023997"/>
            <a:chExt cx="6575543" cy="1827618"/>
          </a:xfrm>
        </p:grpSpPr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1068CB8E-EE41-4595-937B-F91CD9245117}"/>
                </a:ext>
              </a:extLst>
            </p:cNvPr>
            <p:cNvSpPr/>
            <p:nvPr/>
          </p:nvSpPr>
          <p:spPr>
            <a:xfrm>
              <a:off x="2007154" y="3582955"/>
              <a:ext cx="545181" cy="44786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-1</a:t>
              </a:r>
              <a:endParaRPr lang="zh-CN" altLang="en-US" dirty="0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94D4F3DD-B530-409D-BAD1-80393F4F11FC}"/>
                </a:ext>
              </a:extLst>
            </p:cNvPr>
            <p:cNvSpPr/>
            <p:nvPr/>
          </p:nvSpPr>
          <p:spPr>
            <a:xfrm>
              <a:off x="3079038" y="3582955"/>
              <a:ext cx="545181" cy="44786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D7615C7A-BF67-4CF9-B7EF-0D6FFC702877}"/>
                </a:ext>
              </a:extLst>
            </p:cNvPr>
            <p:cNvSpPr/>
            <p:nvPr/>
          </p:nvSpPr>
          <p:spPr>
            <a:xfrm>
              <a:off x="4186776" y="3582954"/>
              <a:ext cx="545181" cy="44786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7BAD9AD9-0C58-4404-84F3-C7564DAC4054}"/>
                </a:ext>
              </a:extLst>
            </p:cNvPr>
            <p:cNvSpPr/>
            <p:nvPr/>
          </p:nvSpPr>
          <p:spPr>
            <a:xfrm>
              <a:off x="6951635" y="3582955"/>
              <a:ext cx="545181" cy="44786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z</a:t>
              </a:r>
              <a:endParaRPr lang="zh-CN" altLang="en-US" dirty="0"/>
            </a:p>
          </p:txBody>
        </p:sp>
        <p:cxnSp>
          <p:nvCxnSpPr>
            <p:cNvPr id="69" name="连接符: 曲线 68">
              <a:extLst>
                <a:ext uri="{FF2B5EF4-FFF2-40B4-BE49-F238E27FC236}">
                  <a16:creationId xmlns:a16="http://schemas.microsoft.com/office/drawing/2014/main" id="{8038BE1F-9922-471D-B193-E047A6D9C6E3}"/>
                </a:ext>
              </a:extLst>
            </p:cNvPr>
            <p:cNvCxnSpPr>
              <a:stCxn id="64" idx="0"/>
              <a:endCxn id="64" idx="3"/>
            </p:cNvCxnSpPr>
            <p:nvPr/>
          </p:nvCxnSpPr>
          <p:spPr>
            <a:xfrm rot="16200000" flipH="1" flipV="1">
              <a:off x="1992231" y="3677718"/>
              <a:ext cx="382278" cy="192751"/>
            </a:xfrm>
            <a:prstGeom prst="curvedConnector5">
              <a:avLst>
                <a:gd name="adj1" fmla="val -59799"/>
                <a:gd name="adj2" fmla="val 269700"/>
                <a:gd name="adj3" fmla="val 91457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DFD9566A-DA72-43DE-AFA0-6BC0CDB35210}"/>
                </a:ext>
              </a:extLst>
            </p:cNvPr>
            <p:cNvSpPr/>
            <p:nvPr/>
          </p:nvSpPr>
          <p:spPr>
            <a:xfrm>
              <a:off x="1431072" y="3194116"/>
              <a:ext cx="468647" cy="2348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75" name="连接符: 曲线 74">
              <a:extLst>
                <a:ext uri="{FF2B5EF4-FFF2-40B4-BE49-F238E27FC236}">
                  <a16:creationId xmlns:a16="http://schemas.microsoft.com/office/drawing/2014/main" id="{CC8C1D4B-D0C6-4075-AB41-E9B8931E26E7}"/>
                </a:ext>
              </a:extLst>
            </p:cNvPr>
            <p:cNvCxnSpPr>
              <a:stCxn id="65" idx="4"/>
              <a:endCxn id="64" idx="4"/>
            </p:cNvCxnSpPr>
            <p:nvPr/>
          </p:nvCxnSpPr>
          <p:spPr>
            <a:xfrm rot="5400000">
              <a:off x="2815687" y="3494880"/>
              <a:ext cx="12700" cy="1071884"/>
            </a:xfrm>
            <a:prstGeom prst="curvedConnector3">
              <a:avLst>
                <a:gd name="adj1" fmla="val 1800000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05122175-D242-4F55-92F8-B021AF752EC0}"/>
                </a:ext>
              </a:extLst>
            </p:cNvPr>
            <p:cNvSpPr/>
            <p:nvPr/>
          </p:nvSpPr>
          <p:spPr>
            <a:xfrm>
              <a:off x="2514200" y="4354896"/>
              <a:ext cx="468647" cy="2348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q</a:t>
              </a:r>
              <a:endParaRPr lang="zh-CN" altLang="en-US" dirty="0"/>
            </a:p>
          </p:txBody>
        </p:sp>
        <p:cxnSp>
          <p:nvCxnSpPr>
            <p:cNvPr id="77" name="连接符: 曲线 76">
              <a:extLst>
                <a:ext uri="{FF2B5EF4-FFF2-40B4-BE49-F238E27FC236}">
                  <a16:creationId xmlns:a16="http://schemas.microsoft.com/office/drawing/2014/main" id="{C5B78A8B-90CB-4B4E-A80A-F5FD1587D74C}"/>
                </a:ext>
              </a:extLst>
            </p:cNvPr>
            <p:cNvCxnSpPr/>
            <p:nvPr/>
          </p:nvCxnSpPr>
          <p:spPr>
            <a:xfrm rot="5400000">
              <a:off x="3891089" y="3494880"/>
              <a:ext cx="12700" cy="1071884"/>
            </a:xfrm>
            <a:prstGeom prst="curvedConnector3">
              <a:avLst>
                <a:gd name="adj1" fmla="val 1800000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7DA8FA78-53C8-4034-84FF-6B2450B3A69E}"/>
                </a:ext>
              </a:extLst>
            </p:cNvPr>
            <p:cNvSpPr/>
            <p:nvPr/>
          </p:nvSpPr>
          <p:spPr>
            <a:xfrm>
              <a:off x="3589602" y="4354896"/>
              <a:ext cx="468647" cy="2348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q</a:t>
              </a:r>
              <a:endParaRPr lang="zh-CN" altLang="en-US" dirty="0"/>
            </a:p>
          </p:txBody>
        </p:sp>
        <p:cxnSp>
          <p:nvCxnSpPr>
            <p:cNvPr id="80" name="连接符: 曲线 79">
              <a:extLst>
                <a:ext uri="{FF2B5EF4-FFF2-40B4-BE49-F238E27FC236}">
                  <a16:creationId xmlns:a16="http://schemas.microsoft.com/office/drawing/2014/main" id="{0B293A3C-2BC1-4571-8101-5734586DA016}"/>
                </a:ext>
              </a:extLst>
            </p:cNvPr>
            <p:cNvCxnSpPr>
              <a:stCxn id="65" idx="0"/>
              <a:endCxn id="66" idx="0"/>
            </p:cNvCxnSpPr>
            <p:nvPr/>
          </p:nvCxnSpPr>
          <p:spPr>
            <a:xfrm rot="5400000" flipH="1" flipV="1">
              <a:off x="3905498" y="3029086"/>
              <a:ext cx="1" cy="1107738"/>
            </a:xfrm>
            <a:prstGeom prst="curvedConnector3">
              <a:avLst>
                <a:gd name="adj1" fmla="val 22860100000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06DD2671-9F8D-4EEF-967F-B05FF1CA2171}"/>
                </a:ext>
              </a:extLst>
            </p:cNvPr>
            <p:cNvSpPr/>
            <p:nvPr/>
          </p:nvSpPr>
          <p:spPr>
            <a:xfrm>
              <a:off x="3655218" y="3023997"/>
              <a:ext cx="468647" cy="2348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</a:t>
              </a:r>
              <a:endParaRPr lang="zh-CN" altLang="en-US" dirty="0"/>
            </a:p>
          </p:txBody>
        </p:sp>
        <p:cxnSp>
          <p:nvCxnSpPr>
            <p:cNvPr id="83" name="连接符: 曲线 82">
              <a:extLst>
                <a:ext uri="{FF2B5EF4-FFF2-40B4-BE49-F238E27FC236}">
                  <a16:creationId xmlns:a16="http://schemas.microsoft.com/office/drawing/2014/main" id="{57E34476-E070-4417-B27E-78014B0E9CCB}"/>
                </a:ext>
              </a:extLst>
            </p:cNvPr>
            <p:cNvCxnSpPr>
              <a:stCxn id="66" idx="0"/>
            </p:cNvCxnSpPr>
            <p:nvPr/>
          </p:nvCxnSpPr>
          <p:spPr>
            <a:xfrm rot="5400000" flipH="1" flipV="1">
              <a:off x="4739895" y="3148472"/>
              <a:ext cx="153954" cy="715010"/>
            </a:xfrm>
            <a:prstGeom prst="curved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连接符: 曲线 89">
              <a:extLst>
                <a:ext uri="{FF2B5EF4-FFF2-40B4-BE49-F238E27FC236}">
                  <a16:creationId xmlns:a16="http://schemas.microsoft.com/office/drawing/2014/main" id="{3DB828F3-701B-4AF2-BB01-7AAC86A9DD8A}"/>
                </a:ext>
              </a:extLst>
            </p:cNvPr>
            <p:cNvCxnSpPr>
              <a:endCxn id="66" idx="4"/>
            </p:cNvCxnSpPr>
            <p:nvPr/>
          </p:nvCxnSpPr>
          <p:spPr>
            <a:xfrm rot="10800000">
              <a:off x="4459367" y="4030822"/>
              <a:ext cx="715010" cy="149293"/>
            </a:xfrm>
            <a:prstGeom prst="curved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0F070FE5-DCE0-448E-B536-42D6F6A49F94}"/>
                </a:ext>
              </a:extLst>
            </p:cNvPr>
            <p:cNvSpPr/>
            <p:nvPr/>
          </p:nvSpPr>
          <p:spPr>
            <a:xfrm>
              <a:off x="4626630" y="3023997"/>
              <a:ext cx="468647" cy="2348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</a:t>
              </a:r>
              <a:endParaRPr lang="zh-CN" altLang="en-US" dirty="0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D1246BD1-5D24-483B-ADF8-193B1AC97213}"/>
                </a:ext>
              </a:extLst>
            </p:cNvPr>
            <p:cNvSpPr/>
            <p:nvPr/>
          </p:nvSpPr>
          <p:spPr>
            <a:xfrm>
              <a:off x="4623436" y="4291222"/>
              <a:ext cx="468647" cy="2348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q</a:t>
              </a:r>
              <a:endParaRPr lang="zh-CN" altLang="en-US" dirty="0"/>
            </a:p>
          </p:txBody>
        </p:sp>
        <p:cxnSp>
          <p:nvCxnSpPr>
            <p:cNvPr id="93" name="连接符: 曲线 92">
              <a:extLst>
                <a:ext uri="{FF2B5EF4-FFF2-40B4-BE49-F238E27FC236}">
                  <a16:creationId xmlns:a16="http://schemas.microsoft.com/office/drawing/2014/main" id="{08A10E3B-C5BD-40F4-BB17-AF7A06149B8A}"/>
                </a:ext>
              </a:extLst>
            </p:cNvPr>
            <p:cNvCxnSpPr>
              <a:cxnSpLocks/>
              <a:endCxn id="67" idx="0"/>
            </p:cNvCxnSpPr>
            <p:nvPr/>
          </p:nvCxnSpPr>
          <p:spPr>
            <a:xfrm>
              <a:off x="6509215" y="3429000"/>
              <a:ext cx="715011" cy="153955"/>
            </a:xfrm>
            <a:prstGeom prst="curved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842ED7FB-0A02-4849-9B79-3CC1864F08E2}"/>
                </a:ext>
              </a:extLst>
            </p:cNvPr>
            <p:cNvSpPr/>
            <p:nvPr/>
          </p:nvSpPr>
          <p:spPr>
            <a:xfrm>
              <a:off x="6632396" y="3117139"/>
              <a:ext cx="468647" cy="2348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</a:t>
              </a:r>
              <a:endParaRPr lang="zh-CN" altLang="en-US" dirty="0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49E51CD3-A2FA-4DB2-9DDB-52EEE7CE17D5}"/>
                </a:ext>
              </a:extLst>
            </p:cNvPr>
            <p:cNvSpPr/>
            <p:nvPr/>
          </p:nvSpPr>
          <p:spPr>
            <a:xfrm>
              <a:off x="6631272" y="4225623"/>
              <a:ext cx="468647" cy="2348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q</a:t>
              </a:r>
              <a:endParaRPr lang="zh-CN" altLang="en-US" dirty="0"/>
            </a:p>
          </p:txBody>
        </p:sp>
        <p:cxnSp>
          <p:nvCxnSpPr>
            <p:cNvPr id="114" name="连接符: 曲线 113">
              <a:extLst>
                <a:ext uri="{FF2B5EF4-FFF2-40B4-BE49-F238E27FC236}">
                  <a16:creationId xmlns:a16="http://schemas.microsoft.com/office/drawing/2014/main" id="{9B84D61A-A699-43AC-9E5C-2B6890F5CC7A}"/>
                </a:ext>
              </a:extLst>
            </p:cNvPr>
            <p:cNvCxnSpPr>
              <a:stCxn id="67" idx="4"/>
            </p:cNvCxnSpPr>
            <p:nvPr/>
          </p:nvCxnSpPr>
          <p:spPr>
            <a:xfrm rot="5400000">
              <a:off x="6792074" y="3747964"/>
              <a:ext cx="149294" cy="715011"/>
            </a:xfrm>
            <a:prstGeom prst="curved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67EC62EE-F89A-463E-9133-C0387FB7F104}"/>
                </a:ext>
              </a:extLst>
            </p:cNvPr>
            <p:cNvSpPr/>
            <p:nvPr/>
          </p:nvSpPr>
          <p:spPr>
            <a:xfrm>
              <a:off x="5366082" y="3689445"/>
              <a:ext cx="946597" cy="2348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……</a:t>
              </a:r>
              <a:endParaRPr lang="zh-CN" altLang="en-US" dirty="0"/>
            </a:p>
          </p:txBody>
        </p:sp>
        <p:cxnSp>
          <p:nvCxnSpPr>
            <p:cNvPr id="116" name="连接符: 曲线 115">
              <a:extLst>
                <a:ext uri="{FF2B5EF4-FFF2-40B4-BE49-F238E27FC236}">
                  <a16:creationId xmlns:a16="http://schemas.microsoft.com/office/drawing/2014/main" id="{2259549F-63ED-4C31-A67E-FF281FE97041}"/>
                </a:ext>
              </a:extLst>
            </p:cNvPr>
            <p:cNvCxnSpPr/>
            <p:nvPr/>
          </p:nvCxnSpPr>
          <p:spPr>
            <a:xfrm rot="5400000" flipH="1" flipV="1">
              <a:off x="7572133" y="3148473"/>
              <a:ext cx="153954" cy="715010"/>
            </a:xfrm>
            <a:prstGeom prst="curved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连接符: 曲线 116">
              <a:extLst>
                <a:ext uri="{FF2B5EF4-FFF2-40B4-BE49-F238E27FC236}">
                  <a16:creationId xmlns:a16="http://schemas.microsoft.com/office/drawing/2014/main" id="{A2BF080B-B5FE-4850-B57B-43B1A6A483E8}"/>
                </a:ext>
              </a:extLst>
            </p:cNvPr>
            <p:cNvCxnSpPr/>
            <p:nvPr/>
          </p:nvCxnSpPr>
          <p:spPr>
            <a:xfrm rot="10800000">
              <a:off x="7291605" y="4030823"/>
              <a:ext cx="715010" cy="149293"/>
            </a:xfrm>
            <a:prstGeom prst="curved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DC7757B7-EB4D-42D9-A417-409114323FC2}"/>
                </a:ext>
              </a:extLst>
            </p:cNvPr>
            <p:cNvSpPr/>
            <p:nvPr/>
          </p:nvSpPr>
          <p:spPr>
            <a:xfrm>
              <a:off x="7458868" y="3023998"/>
              <a:ext cx="468647" cy="2348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</a:t>
              </a:r>
              <a:endParaRPr lang="zh-CN" altLang="en-US" dirty="0"/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D9C1DA56-47BD-451C-AABF-04BCC1FE0498}"/>
                </a:ext>
              </a:extLst>
            </p:cNvPr>
            <p:cNvSpPr/>
            <p:nvPr/>
          </p:nvSpPr>
          <p:spPr>
            <a:xfrm>
              <a:off x="7455674" y="4291223"/>
              <a:ext cx="468647" cy="2348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q</a:t>
              </a:r>
              <a:endParaRPr lang="zh-CN" altLang="en-US" dirty="0"/>
            </a:p>
          </p:txBody>
        </p:sp>
        <p:grpSp>
          <p:nvGrpSpPr>
            <p:cNvPr id="126" name="组合 125">
              <a:extLst>
                <a:ext uri="{FF2B5EF4-FFF2-40B4-BE49-F238E27FC236}">
                  <a16:creationId xmlns:a16="http://schemas.microsoft.com/office/drawing/2014/main" id="{85C5EE39-484A-488A-B075-833EB4E995E2}"/>
                </a:ext>
              </a:extLst>
            </p:cNvPr>
            <p:cNvGrpSpPr/>
            <p:nvPr/>
          </p:nvGrpSpPr>
          <p:grpSpPr>
            <a:xfrm>
              <a:off x="1610802" y="4180116"/>
              <a:ext cx="1071884" cy="651018"/>
              <a:chOff x="1610802" y="4180116"/>
              <a:chExt cx="1071884" cy="651018"/>
            </a:xfrm>
          </p:grpSpPr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B0910694-38D6-48C2-8DF0-609788EE91E3}"/>
                  </a:ext>
                </a:extLst>
              </p:cNvPr>
              <p:cNvSpPr/>
              <p:nvPr/>
            </p:nvSpPr>
            <p:spPr>
              <a:xfrm>
                <a:off x="1610802" y="4596250"/>
                <a:ext cx="1071884" cy="2348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攻击成功</a:t>
                </a:r>
              </a:p>
            </p:txBody>
          </p:sp>
          <p:cxnSp>
            <p:nvCxnSpPr>
              <p:cNvPr id="123" name="直接箭头连接符 122">
                <a:extLst>
                  <a:ext uri="{FF2B5EF4-FFF2-40B4-BE49-F238E27FC236}">
                    <a16:creationId xmlns:a16="http://schemas.microsoft.com/office/drawing/2014/main" id="{52E6B89B-8341-42D2-9A78-A579A51A5F74}"/>
                  </a:ext>
                </a:extLst>
              </p:cNvPr>
              <p:cNvCxnSpPr>
                <a:cxnSpLocks/>
                <a:stCxn id="121" idx="0"/>
              </p:cNvCxnSpPr>
              <p:nvPr/>
            </p:nvCxnSpPr>
            <p:spPr>
              <a:xfrm flipV="1">
                <a:off x="2146744" y="4180116"/>
                <a:ext cx="11701" cy="416134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5FD0532E-9EA1-40C9-A0E9-416A544BA265}"/>
                </a:ext>
              </a:extLst>
            </p:cNvPr>
            <p:cNvGrpSpPr/>
            <p:nvPr/>
          </p:nvGrpSpPr>
          <p:grpSpPr>
            <a:xfrm>
              <a:off x="6688283" y="4200597"/>
              <a:ext cx="1071884" cy="651018"/>
              <a:chOff x="1610802" y="4180116"/>
              <a:chExt cx="1071884" cy="651018"/>
            </a:xfrm>
          </p:grpSpPr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4E68E683-045C-467D-91E2-BA01547D4A7A}"/>
                  </a:ext>
                </a:extLst>
              </p:cNvPr>
              <p:cNvSpPr/>
              <p:nvPr/>
            </p:nvSpPr>
            <p:spPr>
              <a:xfrm>
                <a:off x="1610802" y="4596250"/>
                <a:ext cx="1071884" cy="2348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初始状态</a:t>
                </a:r>
              </a:p>
            </p:txBody>
          </p:sp>
          <p:cxnSp>
            <p:nvCxnSpPr>
              <p:cNvPr id="129" name="直接箭头连接符 128">
                <a:extLst>
                  <a:ext uri="{FF2B5EF4-FFF2-40B4-BE49-F238E27FC236}">
                    <a16:creationId xmlns:a16="http://schemas.microsoft.com/office/drawing/2014/main" id="{1681C144-EEC1-45F7-8829-C2B2AFC399EC}"/>
                  </a:ext>
                </a:extLst>
              </p:cNvPr>
              <p:cNvCxnSpPr>
                <a:cxnSpLocks/>
                <a:stCxn id="128" idx="0"/>
              </p:cNvCxnSpPr>
              <p:nvPr/>
            </p:nvCxnSpPr>
            <p:spPr>
              <a:xfrm flipV="1">
                <a:off x="2146744" y="4180116"/>
                <a:ext cx="11701" cy="416134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7110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26</Words>
  <Application>Microsoft Office PowerPoint</Application>
  <PresentationFormat>宽屏</PresentationFormat>
  <Paragraphs>24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楷体</vt:lpstr>
      <vt:lpstr>Arial</vt:lpstr>
      <vt:lpstr>Calibri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Zhang</dc:creator>
  <cp:lastModifiedBy>Zhang Li</cp:lastModifiedBy>
  <cp:revision>5</cp:revision>
  <dcterms:created xsi:type="dcterms:W3CDTF">2021-10-27T11:04:01Z</dcterms:created>
  <dcterms:modified xsi:type="dcterms:W3CDTF">2021-10-27T13:25:18Z</dcterms:modified>
</cp:coreProperties>
</file>