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7" r:id="rId3"/>
    <p:sldId id="269" r:id="rId4"/>
    <p:sldId id="266" r:id="rId5"/>
    <p:sldId id="275" r:id="rId6"/>
    <p:sldId id="276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24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45752-4DBE-4AF7-92E4-954C21CF85DE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A0072-E0BE-453D-8680-3F4AF4BFE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82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9632" y="1916832"/>
            <a:ext cx="4111190" cy="1485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7030A0"/>
                </a:solidFill>
              </a:rPr>
              <a:t>电路分析与电子线路</a:t>
            </a:r>
            <a:endParaRPr lang="en-US" altLang="zh-CN" sz="3200" b="1" dirty="0">
              <a:solidFill>
                <a:srgbClr val="7030A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rgbClr val="7030A0"/>
                </a:solidFill>
              </a:rPr>
              <a:t>实验课</a:t>
            </a:r>
            <a:endParaRPr lang="en-US" altLang="zh-CN" sz="3200" b="1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89238" y="5248015"/>
            <a:ext cx="3541675" cy="96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7030A0"/>
                </a:solidFill>
              </a:rPr>
              <a:t>授课老师：胡传皓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7030A0"/>
                </a:solidFill>
              </a:rPr>
              <a:t>联系方式：</a:t>
            </a:r>
            <a:r>
              <a:rPr lang="en-US" altLang="zh-CN" sz="2000" b="1" dirty="0">
                <a:solidFill>
                  <a:srgbClr val="7030A0"/>
                </a:solidFill>
              </a:rPr>
              <a:t>61661313@qq.com</a:t>
            </a:r>
          </a:p>
        </p:txBody>
      </p:sp>
    </p:spTree>
    <p:extLst>
      <p:ext uri="{BB962C8B-B14F-4D97-AF65-F5344CB8AC3E}">
        <p14:creationId xmlns:p14="http://schemas.microsoft.com/office/powerpoint/2010/main" val="136491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0" y="450009"/>
            <a:ext cx="4698722" cy="746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电路分析与电子线路实验</a:t>
            </a:r>
            <a:endParaRPr lang="en-US" altLang="zh-CN" sz="3200" dirty="0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4EEBECDC-7781-4054-A81A-B2BE457DE22F}"/>
              </a:ext>
            </a:extLst>
          </p:cNvPr>
          <p:cNvSpPr txBox="1"/>
          <p:nvPr/>
        </p:nvSpPr>
        <p:spPr>
          <a:xfrm>
            <a:off x="2861934" y="2708920"/>
            <a:ext cx="2887329" cy="583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Lesson 6 </a:t>
            </a:r>
            <a:r>
              <a:rPr lang="zh-CN" altLang="en-US" sz="2400" b="1" dirty="0"/>
              <a:t>电压比较器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88808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0" y="17961"/>
            <a:ext cx="4698722" cy="746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电路分析与电子线路实验</a:t>
            </a:r>
            <a:endParaRPr lang="en-US" altLang="zh-C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851920" y="836712"/>
            <a:ext cx="1271502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Lesson 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7" y="1484784"/>
            <a:ext cx="77337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实验1 ：</a:t>
            </a:r>
            <a:r>
              <a:rPr lang="zh-CN" altLang="en-US" sz="2400" dirty="0"/>
              <a:t>过零比较器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实验2 ：</a:t>
            </a:r>
            <a:r>
              <a:rPr lang="zh-CN" altLang="en-US" sz="2400" dirty="0"/>
              <a:t>反向滞回比较器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实验3 ：</a:t>
            </a:r>
            <a:r>
              <a:rPr lang="zh-CN" altLang="en-US" sz="2400" dirty="0"/>
              <a:t>同向滞回比较器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实验目的：</a:t>
            </a:r>
            <a:endParaRPr lang="en-US" altLang="zh-CN" sz="2400" b="1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）掌握比较器的电路构成及特点；</a:t>
            </a:r>
            <a:endParaRPr lang="zh-CN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）学会设计、使用比较器电路</a:t>
            </a:r>
            <a:endParaRPr lang="en-US" altLang="zh-CN" sz="2400" dirty="0"/>
          </a:p>
          <a:p>
            <a:endParaRPr lang="en-US" altLang="zh-CN" sz="2400" dirty="0"/>
          </a:p>
          <a:p>
            <a:pPr lvl="0"/>
            <a:r>
              <a:rPr lang="zh-CN" altLang="zh-CN" sz="2400" b="1" dirty="0"/>
              <a:t>实验仪器及器材</a:t>
            </a:r>
            <a:endParaRPr lang="zh-CN" altLang="zh-CN" sz="2400" dirty="0"/>
          </a:p>
          <a:p>
            <a:r>
              <a:rPr lang="zh-CN" altLang="zh-CN" sz="2400" dirty="0"/>
              <a:t>计算机、</a:t>
            </a:r>
            <a:r>
              <a:rPr lang="en-US" altLang="zh-CN" sz="2400" dirty="0" err="1"/>
              <a:t>Multisim</a:t>
            </a:r>
            <a:r>
              <a:rPr lang="zh-CN" altLang="zh-CN" sz="2400" dirty="0"/>
              <a:t>软件、示波器、教学实验箱</a:t>
            </a:r>
            <a:r>
              <a:rPr lang="en-US" altLang="zh-CN" sz="2400" dirty="0"/>
              <a:t>·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6975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816" y="260648"/>
            <a:ext cx="7069387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实验步骤：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）基于</a:t>
            </a:r>
            <a:r>
              <a:rPr lang="en-US" altLang="zh-CN" sz="2400" dirty="0" err="1">
                <a:solidFill>
                  <a:srgbClr val="FF0000"/>
                </a:solidFill>
              </a:rPr>
              <a:t>Multisim</a:t>
            </a:r>
            <a:r>
              <a:rPr lang="zh-CN" altLang="en-US" sz="2400" dirty="0">
                <a:solidFill>
                  <a:srgbClr val="FF0000"/>
                </a:solidFill>
              </a:rPr>
              <a:t>软件的过零比较器电路仿真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97205" y="46365"/>
            <a:ext cx="281519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实验1：</a:t>
            </a:r>
            <a:r>
              <a:rPr lang="zh-CN" altLang="en-US" sz="2400" b="1" dirty="0"/>
              <a:t>过零比较器</a:t>
            </a:r>
            <a:endParaRPr lang="en-US" altLang="zh-CN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A73E060-133B-492D-B638-03EDC3C49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86" y="1556792"/>
            <a:ext cx="8371428" cy="5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01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816" y="260648"/>
            <a:ext cx="7069387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实验步骤：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）基于</a:t>
            </a:r>
            <a:r>
              <a:rPr lang="en-US" altLang="zh-CN" sz="2400" dirty="0" err="1">
                <a:solidFill>
                  <a:srgbClr val="FF0000"/>
                </a:solidFill>
              </a:rPr>
              <a:t>Multisim</a:t>
            </a:r>
            <a:r>
              <a:rPr lang="zh-CN" altLang="en-US" sz="2400" dirty="0">
                <a:solidFill>
                  <a:srgbClr val="FF0000"/>
                </a:solidFill>
              </a:rPr>
              <a:t>软件的反向滞回比较器电路仿真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97205" y="46365"/>
            <a:ext cx="343395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实验2：</a:t>
            </a:r>
            <a:r>
              <a:rPr lang="zh-CN" altLang="en-US" sz="2400" b="1" dirty="0"/>
              <a:t>反向滞回比较器</a:t>
            </a:r>
            <a:endParaRPr lang="en-US" altLang="zh-CN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5D136C6-7485-481D-9EDB-5A78AD6C1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33" y="1412776"/>
            <a:ext cx="8628571" cy="5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1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816" y="260648"/>
            <a:ext cx="7069387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实验步骤：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）基于</a:t>
            </a:r>
            <a:r>
              <a:rPr lang="en-US" altLang="zh-CN" sz="2400" dirty="0" err="1">
                <a:solidFill>
                  <a:srgbClr val="FF0000"/>
                </a:solidFill>
              </a:rPr>
              <a:t>Multisim</a:t>
            </a:r>
            <a:r>
              <a:rPr lang="zh-CN" altLang="en-US" sz="2400" dirty="0">
                <a:solidFill>
                  <a:srgbClr val="FF0000"/>
                </a:solidFill>
              </a:rPr>
              <a:t>软件的同向滞回比较器电路仿真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97205" y="46365"/>
            <a:ext cx="343395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实验3：</a:t>
            </a:r>
            <a:r>
              <a:rPr lang="zh-CN" altLang="en-US" sz="2400" b="1" dirty="0"/>
              <a:t>同向滞回比较器</a:t>
            </a:r>
            <a:endParaRPr lang="en-US" altLang="zh-CN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12DA85-6C8F-4DBA-BB1B-6B462A7B0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90" y="1373540"/>
            <a:ext cx="7647619" cy="5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62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4647</TotalTime>
  <Words>162</Words>
  <Application>Microsoft Office PowerPoint</Application>
  <PresentationFormat>全屏显示(4:3)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</dc:creator>
  <cp:lastModifiedBy>Hu Chuanhao</cp:lastModifiedBy>
  <cp:revision>88</cp:revision>
  <dcterms:created xsi:type="dcterms:W3CDTF">2017-11-24T05:19:41Z</dcterms:created>
  <dcterms:modified xsi:type="dcterms:W3CDTF">2022-06-01T10:51:03Z</dcterms:modified>
</cp:coreProperties>
</file>