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9" r:id="rId4"/>
    <p:sldId id="266" r:id="rId5"/>
    <p:sldId id="275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45752-4DBE-4AF7-92E4-954C21CF85DE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0072-E0BE-453D-8680-3F4AF4BFE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2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916832"/>
            <a:ext cx="4111190" cy="1485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</a:rPr>
              <a:t>电路分析与电子线路</a:t>
            </a:r>
            <a:endParaRPr lang="en-US" altLang="zh-CN" sz="3200" b="1" dirty="0">
              <a:solidFill>
                <a:srgbClr val="7030A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</a:rPr>
              <a:t>实验课</a:t>
            </a:r>
            <a:endParaRPr lang="en-US" altLang="zh-CN" sz="32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238" y="5248015"/>
            <a:ext cx="3541675" cy="96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授课老师：胡传皓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联系方式：</a:t>
            </a:r>
            <a:r>
              <a:rPr lang="en-US" altLang="zh-CN" sz="2000" b="1" dirty="0">
                <a:solidFill>
                  <a:srgbClr val="7030A0"/>
                </a:solidFill>
              </a:rPr>
              <a:t>61661313@qq.com</a:t>
            </a:r>
          </a:p>
        </p:txBody>
      </p:sp>
    </p:spTree>
    <p:extLst>
      <p:ext uri="{BB962C8B-B14F-4D97-AF65-F5344CB8AC3E}">
        <p14:creationId xmlns:p14="http://schemas.microsoft.com/office/powerpoint/2010/main" val="136491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450009"/>
            <a:ext cx="4698722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电路分析与电子线路实验</a:t>
            </a:r>
            <a:endParaRPr lang="en-US" altLang="zh-CN" sz="320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EEBECDC-7781-4054-A81A-B2BE457DE22F}"/>
              </a:ext>
            </a:extLst>
          </p:cNvPr>
          <p:cNvSpPr txBox="1"/>
          <p:nvPr/>
        </p:nvSpPr>
        <p:spPr>
          <a:xfrm>
            <a:off x="2861934" y="2708920"/>
            <a:ext cx="3815468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Lesson 8 </a:t>
            </a:r>
            <a:r>
              <a:rPr lang="zh-CN" altLang="en-US" sz="2400" b="1" dirty="0"/>
              <a:t>非正弦波发生电路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880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7961"/>
            <a:ext cx="4698722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电路分析与电子线路实验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836712"/>
            <a:ext cx="1271502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Lesson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7" y="1484784"/>
            <a:ext cx="77337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实验1 ：</a:t>
            </a:r>
            <a:r>
              <a:rPr lang="zh-CN" altLang="en-US" sz="2400" dirty="0"/>
              <a:t>方波发生电路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实验2 ：</a:t>
            </a:r>
            <a:r>
              <a:rPr lang="zh-CN" altLang="en-US" sz="2400" dirty="0"/>
              <a:t>三角波发生电路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实验目的：</a:t>
            </a:r>
            <a:endParaRPr lang="en-US" altLang="zh-CN" sz="2400" b="1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）掌握方波发生电路和三角波发生电路工作原理；</a:t>
            </a:r>
            <a:endParaRPr lang="zh-CN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）掌握信号发生电路频率、幅值、占空比调节方法。</a:t>
            </a:r>
            <a:endParaRPr lang="en-US" altLang="zh-CN" sz="2400" dirty="0"/>
          </a:p>
          <a:p>
            <a:endParaRPr lang="en-US" altLang="zh-CN" sz="2400" dirty="0"/>
          </a:p>
          <a:p>
            <a:pPr lvl="0"/>
            <a:r>
              <a:rPr lang="zh-CN" altLang="zh-CN" sz="2400" b="1" dirty="0"/>
              <a:t>实验仪器及器材</a:t>
            </a:r>
            <a:endParaRPr lang="zh-CN" altLang="zh-CN" sz="2400" dirty="0"/>
          </a:p>
          <a:p>
            <a:r>
              <a:rPr lang="zh-CN" altLang="zh-CN" sz="2400" dirty="0"/>
              <a:t>计算机、</a:t>
            </a:r>
            <a:r>
              <a:rPr lang="en-US" altLang="zh-CN" sz="2400" dirty="0"/>
              <a:t>Multisim</a:t>
            </a:r>
            <a:r>
              <a:rPr lang="zh-CN" altLang="zh-CN" sz="2400" dirty="0"/>
              <a:t>软件</a:t>
            </a:r>
          </a:p>
        </p:txBody>
      </p:sp>
    </p:spTree>
    <p:extLst>
      <p:ext uri="{BB962C8B-B14F-4D97-AF65-F5344CB8AC3E}">
        <p14:creationId xmlns:p14="http://schemas.microsoft.com/office/powerpoint/2010/main" val="3697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软件的方波发生电路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312457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实验1：</a:t>
            </a:r>
            <a:r>
              <a:rPr lang="zh-CN" altLang="en-US" sz="2400" b="1" dirty="0"/>
              <a:t>方波发生电路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93429BF-C58D-4D4F-8923-BD5DFCA9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43" y="1459456"/>
            <a:ext cx="7685714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0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软件的三角波发生电路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343395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实验2：</a:t>
            </a:r>
            <a:r>
              <a:rPr lang="zh-CN" altLang="en-US" sz="2400" b="1" dirty="0"/>
              <a:t>三角波发生电路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0B1023-DCB7-4DDB-9408-FDBB6356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42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1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138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</dc:creator>
  <cp:lastModifiedBy>Hu Chuanhao</cp:lastModifiedBy>
  <cp:revision>91</cp:revision>
  <dcterms:created xsi:type="dcterms:W3CDTF">2017-11-24T05:19:41Z</dcterms:created>
  <dcterms:modified xsi:type="dcterms:W3CDTF">2022-06-08T09:02:49Z</dcterms:modified>
</cp:coreProperties>
</file>