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Junior </a:t>
            </a:r>
            <a:r>
              <a:rPr lang="hu-HU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automatizált tesztelő szakirány – </a:t>
            </a:r>
            <a:r>
              <a:rPr lang="hu-HU" dirty="0" err="1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Vizsgaremek</a:t>
            </a:r>
            <a:r>
              <a:rPr lang="hu-HU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védés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76424" y="4233102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hu-HU" sz="3200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Timár Kornélia</a:t>
            </a:r>
          </a:p>
          <a:p>
            <a:pPr algn="ctr"/>
            <a:r>
              <a:rPr lang="hu-HU" sz="3200" dirty="0" err="1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Kornelia.timar</a:t>
            </a:r>
            <a:r>
              <a:rPr lang="hu-HU" sz="3200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@</a:t>
            </a:r>
            <a:r>
              <a:rPr lang="hu-HU" sz="3200" dirty="0" err="1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gmail.com</a:t>
            </a:r>
            <a:endParaRPr lang="hu-HU" sz="3200" dirty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5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88"/>
            <a:ext cx="12181950" cy="64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3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" y="1120462"/>
            <a:ext cx="12073662" cy="46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9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144"/>
            <a:ext cx="12180532" cy="55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0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6" y="1"/>
            <a:ext cx="873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1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1" y="0"/>
            <a:ext cx="897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8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35" y="2472744"/>
            <a:ext cx="6894823" cy="4275786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094704" y="1133341"/>
            <a:ext cx="10161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Köszönöm a figyelmet!</a:t>
            </a:r>
            <a:endParaRPr lang="hu-HU" sz="6000" dirty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07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41</TotalTime>
  <Words>14</Words>
  <Application>Microsoft Office PowerPoint</Application>
  <PresentationFormat>Szélesvásznú</PresentationFormat>
  <Paragraphs>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Trebuchet MS</vt:lpstr>
      <vt:lpstr>Tw Cen MT</vt:lpstr>
      <vt:lpstr>Áramkör</vt:lpstr>
      <vt:lpstr>Junior automatizált tesztelő szakirány – Vizsgaremek védés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automatizált tesztelő szakirány – Vizsgaremek védés</dc:title>
  <dc:creator>Kornélia Timár</dc:creator>
  <cp:lastModifiedBy>Kornélia Timár</cp:lastModifiedBy>
  <cp:revision>5</cp:revision>
  <dcterms:created xsi:type="dcterms:W3CDTF">2021-08-11T13:51:52Z</dcterms:created>
  <dcterms:modified xsi:type="dcterms:W3CDTF">2021-08-11T14:33:22Z</dcterms:modified>
</cp:coreProperties>
</file>