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3C890C-56E9-492A-8C2D-B937F6D3031B}" type="datetimeFigureOut">
              <a:rPr lang="es-CL" smtClean="0"/>
              <a:t>05-04-2024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CB9BC89-7CA6-44DE-9F54-4A417DAA3E1D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707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890C-56E9-492A-8C2D-B937F6D3031B}" type="datetimeFigureOut">
              <a:rPr lang="es-CL" smtClean="0"/>
              <a:t>05-04-2024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C89-7CA6-44DE-9F54-4A417DAA3E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28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890C-56E9-492A-8C2D-B937F6D3031B}" type="datetimeFigureOut">
              <a:rPr lang="es-CL" smtClean="0"/>
              <a:t>05-04-2024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C89-7CA6-44DE-9F54-4A417DAA3E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67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890C-56E9-492A-8C2D-B937F6D3031B}" type="datetimeFigureOut">
              <a:rPr lang="es-CL" smtClean="0"/>
              <a:t>05-04-2024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C89-7CA6-44DE-9F54-4A417DAA3E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241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890C-56E9-492A-8C2D-B937F6D3031B}" type="datetimeFigureOut">
              <a:rPr lang="es-CL" smtClean="0"/>
              <a:t>05-04-2024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C89-7CA6-44DE-9F54-4A417DAA3E1D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28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890C-56E9-492A-8C2D-B937F6D3031B}" type="datetimeFigureOut">
              <a:rPr lang="es-CL" smtClean="0"/>
              <a:t>05-04-2024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C89-7CA6-44DE-9F54-4A417DAA3E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658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890C-56E9-492A-8C2D-B937F6D3031B}" type="datetimeFigureOut">
              <a:rPr lang="es-CL" smtClean="0"/>
              <a:t>05-04-2024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C89-7CA6-44DE-9F54-4A417DAA3E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25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890C-56E9-492A-8C2D-B937F6D3031B}" type="datetimeFigureOut">
              <a:rPr lang="es-CL" smtClean="0"/>
              <a:t>05-04-2024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C89-7CA6-44DE-9F54-4A417DAA3E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932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890C-56E9-492A-8C2D-B937F6D3031B}" type="datetimeFigureOut">
              <a:rPr lang="es-CL" smtClean="0"/>
              <a:t>05-04-2024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C89-7CA6-44DE-9F54-4A417DAA3E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0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890C-56E9-492A-8C2D-B937F6D3031B}" type="datetimeFigureOut">
              <a:rPr lang="es-CL" smtClean="0"/>
              <a:t>05-04-2024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C89-7CA6-44DE-9F54-4A417DAA3E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275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890C-56E9-492A-8C2D-B937F6D3031B}" type="datetimeFigureOut">
              <a:rPr lang="es-CL" smtClean="0"/>
              <a:t>05-04-2024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C89-7CA6-44DE-9F54-4A417DAA3E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00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33C890C-56E9-492A-8C2D-B937F6D3031B}" type="datetimeFigureOut">
              <a:rPr lang="es-CL" smtClean="0"/>
              <a:t>05-04-2024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CB9BC89-7CA6-44DE-9F54-4A417DAA3E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77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5D021-90A0-47CE-8F3D-13224EF7A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Región del maule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47155B-C7B1-4A66-ACD4-5809BAEF4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Un análisis de la situación política en la región</a:t>
            </a:r>
          </a:p>
          <a:p>
            <a:r>
              <a:rPr lang="es-CL" dirty="0"/>
              <a:t>Autor: Lía Aguilera</a:t>
            </a:r>
          </a:p>
        </p:txBody>
      </p:sp>
    </p:spTree>
    <p:extLst>
      <p:ext uri="{BB962C8B-B14F-4D97-AF65-F5344CB8AC3E}">
        <p14:creationId xmlns:p14="http://schemas.microsoft.com/office/powerpoint/2010/main" val="95423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ACEF24-0E68-4591-B9F3-09CCBBD2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909343-574E-4A25-8EA1-26228FBCE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DAA58F84-B2A2-4679-888A-1B04AD38FF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E02B143-8B79-4D17-8775-2108926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6A11082-DB9F-438D-ADD2-D4EAA6B726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1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B1ADC-3C4C-4465-A4DC-1900002E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Descripcion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2E87CE-58E2-48C2-99CC-7E0CF449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Social: resumir</a:t>
            </a:r>
          </a:p>
          <a:p>
            <a:r>
              <a:rPr lang="es-CL" dirty="0" err="1"/>
              <a:t>Historica</a:t>
            </a:r>
            <a:r>
              <a:rPr lang="es-CL" dirty="0"/>
              <a:t> y económica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5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66280-97F4-4E2C-A128-E17CA325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084A3D-2857-4A0A-9BDD-31CFB050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053068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15</TotalTime>
  <Words>23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Vista</vt:lpstr>
      <vt:lpstr>Región del maule</vt:lpstr>
      <vt:lpstr>Presentación de PowerPoint</vt:lpstr>
      <vt:lpstr>Descripcion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Región del maule</dc:title>
  <dc:creator>Lia Aguilera</dc:creator>
  <cp:lastModifiedBy>Lia Aguilera</cp:lastModifiedBy>
  <cp:revision>2</cp:revision>
  <dcterms:created xsi:type="dcterms:W3CDTF">2024-04-06T00:39:29Z</dcterms:created>
  <dcterms:modified xsi:type="dcterms:W3CDTF">2024-04-06T00:55:22Z</dcterms:modified>
</cp:coreProperties>
</file>