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59" r:id="rId7"/>
    <p:sldId id="260" r:id="rId8"/>
    <p:sldId id="261" r:id="rId9"/>
    <p:sldId id="265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72B"/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15" autoAdjust="0"/>
  </p:normalViewPr>
  <p:slideViewPr>
    <p:cSldViewPr snapToGrid="0" showGuides="1">
      <p:cViewPr varScale="1">
        <p:scale>
          <a:sx n="85" d="100"/>
          <a:sy n="85" d="100"/>
        </p:scale>
        <p:origin x="51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a Cabral" userId="65f9ab972fddc5c8" providerId="LiveId" clId="{F289463E-8F27-41FA-9CBD-5C5B7A2020BB}"/>
    <pc:docChg chg="undo custSel modSld">
      <pc:chgData name="Liana Cabral" userId="65f9ab972fddc5c8" providerId="LiveId" clId="{F289463E-8F27-41FA-9CBD-5C5B7A2020BB}" dt="2022-08-03T21:08:39.456" v="118" actId="20577"/>
      <pc:docMkLst>
        <pc:docMk/>
      </pc:docMkLst>
      <pc:sldChg chg="modSp mod">
        <pc:chgData name="Liana Cabral" userId="65f9ab972fddc5c8" providerId="LiveId" clId="{F289463E-8F27-41FA-9CBD-5C5B7A2020BB}" dt="2022-08-03T20:47:53.313" v="21" actId="20577"/>
        <pc:sldMkLst>
          <pc:docMk/>
          <pc:sldMk cId="2064406955" sldId="256"/>
        </pc:sldMkLst>
        <pc:spChg chg="mod">
          <ac:chgData name="Liana Cabral" userId="65f9ab972fddc5c8" providerId="LiveId" clId="{F289463E-8F27-41FA-9CBD-5C5B7A2020BB}" dt="2022-08-03T20:47:53.313" v="21" actId="20577"/>
          <ac:spMkLst>
            <pc:docMk/>
            <pc:sldMk cId="2064406955" sldId="256"/>
            <ac:spMk id="2" creationId="{B30359CD-8DFF-4AF2-B957-630ED2A60E8D}"/>
          </ac:spMkLst>
        </pc:spChg>
      </pc:sldChg>
      <pc:sldChg chg="addSp delSp modSp mod">
        <pc:chgData name="Liana Cabral" userId="65f9ab972fddc5c8" providerId="LiveId" clId="{F289463E-8F27-41FA-9CBD-5C5B7A2020BB}" dt="2022-08-03T21:08:39.456" v="118" actId="20577"/>
        <pc:sldMkLst>
          <pc:docMk/>
          <pc:sldMk cId="2166963429" sldId="260"/>
        </pc:sldMkLst>
        <pc:spChg chg="add del">
          <ac:chgData name="Liana Cabral" userId="65f9ab972fddc5c8" providerId="LiveId" clId="{F289463E-8F27-41FA-9CBD-5C5B7A2020BB}" dt="2022-08-03T20:38:03.522" v="8" actId="11529"/>
          <ac:spMkLst>
            <pc:docMk/>
            <pc:sldMk cId="2166963429" sldId="260"/>
            <ac:spMk id="2" creationId="{CD26A00E-EA4A-C03C-F15D-D3501FA33C1E}"/>
          </ac:spMkLst>
        </pc:spChg>
        <pc:spChg chg="add mod">
          <ac:chgData name="Liana Cabral" userId="65f9ab972fddc5c8" providerId="LiveId" clId="{F289463E-8F27-41FA-9CBD-5C5B7A2020BB}" dt="2022-08-03T20:38:19.945" v="13" actId="2085"/>
          <ac:spMkLst>
            <pc:docMk/>
            <pc:sldMk cId="2166963429" sldId="260"/>
            <ac:spMk id="3" creationId="{061F705F-86D4-31B8-360A-4E911680E557}"/>
          </ac:spMkLst>
        </pc:spChg>
        <pc:spChg chg="mod">
          <ac:chgData name="Liana Cabral" userId="65f9ab972fddc5c8" providerId="LiveId" clId="{F289463E-8F27-41FA-9CBD-5C5B7A2020BB}" dt="2022-08-03T21:08:39.456" v="118" actId="20577"/>
          <ac:spMkLst>
            <pc:docMk/>
            <pc:sldMk cId="2166963429" sldId="260"/>
            <ac:spMk id="5" creationId="{BDE42C9A-B4DC-4A46-A073-8421E387B2B7}"/>
          </ac:spMkLst>
        </pc:spChg>
        <pc:picChg chg="mod">
          <ac:chgData name="Liana Cabral" userId="65f9ab972fddc5c8" providerId="LiveId" clId="{F289463E-8F27-41FA-9CBD-5C5B7A2020BB}" dt="2022-08-03T20:38:05.544" v="10" actId="1076"/>
          <ac:picMkLst>
            <pc:docMk/>
            <pc:sldMk cId="2166963429" sldId="260"/>
            <ac:picMk id="11" creationId="{AE6960AC-89A4-E475-42A3-D940EDAB2103}"/>
          </ac:picMkLst>
        </pc:picChg>
      </pc:sldChg>
      <pc:sldChg chg="addSp delSp modSp mod">
        <pc:chgData name="Liana Cabral" userId="65f9ab972fddc5c8" providerId="LiveId" clId="{F289463E-8F27-41FA-9CBD-5C5B7A2020BB}" dt="2022-08-03T20:38:53.959" v="19" actId="931"/>
        <pc:sldMkLst>
          <pc:docMk/>
          <pc:sldMk cId="80821441" sldId="261"/>
        </pc:sldMkLst>
        <pc:spChg chg="mod">
          <ac:chgData name="Liana Cabral" userId="65f9ab972fddc5c8" providerId="LiveId" clId="{F289463E-8F27-41FA-9CBD-5C5B7A2020BB}" dt="2022-08-03T20:37:07.841" v="6" actId="20577"/>
          <ac:spMkLst>
            <pc:docMk/>
            <pc:sldMk cId="80821441" sldId="261"/>
            <ac:spMk id="3" creationId="{3E9BC3F2-B4B0-476E-B1B8-BF10CC2FF5AD}"/>
          </ac:spMkLst>
        </pc:spChg>
        <pc:spChg chg="add del mod">
          <ac:chgData name="Liana Cabral" userId="65f9ab972fddc5c8" providerId="LiveId" clId="{F289463E-8F27-41FA-9CBD-5C5B7A2020BB}" dt="2022-08-03T20:38:45.335" v="17" actId="931"/>
          <ac:spMkLst>
            <pc:docMk/>
            <pc:sldMk cId="80821441" sldId="261"/>
            <ac:spMk id="5" creationId="{3F7343BB-35F1-2FB6-157E-0CC9244A0303}"/>
          </ac:spMkLst>
        </pc:spChg>
        <pc:spChg chg="add del mod">
          <ac:chgData name="Liana Cabral" userId="65f9ab972fddc5c8" providerId="LiveId" clId="{F289463E-8F27-41FA-9CBD-5C5B7A2020BB}" dt="2022-08-03T20:38:53.959" v="19" actId="931"/>
          <ac:spMkLst>
            <pc:docMk/>
            <pc:sldMk cId="80821441" sldId="261"/>
            <ac:spMk id="10" creationId="{5440EBD2-8E75-AB52-FC16-B9EE92DDB530}"/>
          </ac:spMkLst>
        </pc:spChg>
        <pc:picChg chg="add mod">
          <ac:chgData name="Liana Cabral" userId="65f9ab972fddc5c8" providerId="LiveId" clId="{F289463E-8F27-41FA-9CBD-5C5B7A2020BB}" dt="2022-08-03T20:38:45.335" v="17" actId="931"/>
          <ac:picMkLst>
            <pc:docMk/>
            <pc:sldMk cId="80821441" sldId="261"/>
            <ac:picMk id="7" creationId="{DCE89041-F2B4-DD1F-0EFE-17F50AE7FC26}"/>
          </ac:picMkLst>
        </pc:picChg>
        <pc:picChg chg="add mod">
          <ac:chgData name="Liana Cabral" userId="65f9ab972fddc5c8" providerId="LiveId" clId="{F289463E-8F27-41FA-9CBD-5C5B7A2020BB}" dt="2022-08-03T20:38:53.959" v="19" actId="931"/>
          <ac:picMkLst>
            <pc:docMk/>
            <pc:sldMk cId="80821441" sldId="261"/>
            <ac:picMk id="12" creationId="{957FB3AB-F3F2-F936-4321-FDA8932EA94B}"/>
          </ac:picMkLst>
        </pc:picChg>
        <pc:picChg chg="del">
          <ac:chgData name="Liana Cabral" userId="65f9ab972fddc5c8" providerId="LiveId" clId="{F289463E-8F27-41FA-9CBD-5C5B7A2020BB}" dt="2022-08-03T20:38:36.982" v="14" actId="478"/>
          <ac:picMkLst>
            <pc:docMk/>
            <pc:sldMk cId="80821441" sldId="261"/>
            <ac:picMk id="27" creationId="{20C11D27-6303-4997-1A59-19A3C65A8666}"/>
          </ac:picMkLst>
        </pc:picChg>
        <pc:picChg chg="del">
          <ac:chgData name="Liana Cabral" userId="65f9ab972fddc5c8" providerId="LiveId" clId="{F289463E-8F27-41FA-9CBD-5C5B7A2020BB}" dt="2022-08-03T20:38:48.616" v="18" actId="478"/>
          <ac:picMkLst>
            <pc:docMk/>
            <pc:sldMk cId="80821441" sldId="261"/>
            <ac:picMk id="30" creationId="{2602B164-E35C-B171-F1A9-918840A4AB96}"/>
          </ac:picMkLst>
        </pc:picChg>
      </pc:sldChg>
      <pc:sldChg chg="addSp modSp mod">
        <pc:chgData name="Liana Cabral" userId="65f9ab972fddc5c8" providerId="LiveId" clId="{F289463E-8F27-41FA-9CBD-5C5B7A2020BB}" dt="2022-08-03T21:05:50.492" v="55" actId="1076"/>
        <pc:sldMkLst>
          <pc:docMk/>
          <pc:sldMk cId="1044043446" sldId="265"/>
        </pc:sldMkLst>
        <pc:spChg chg="add mod">
          <ac:chgData name="Liana Cabral" userId="65f9ab972fddc5c8" providerId="LiveId" clId="{F289463E-8F27-41FA-9CBD-5C5B7A2020BB}" dt="2022-08-03T21:05:42.004" v="54" actId="113"/>
          <ac:spMkLst>
            <pc:docMk/>
            <pc:sldMk cId="1044043446" sldId="265"/>
            <ac:spMk id="7" creationId="{3B628BF2-9E05-DD8D-EB7E-68B43CA60215}"/>
          </ac:spMkLst>
        </pc:spChg>
        <pc:spChg chg="mod ord">
          <ac:chgData name="Liana Cabral" userId="65f9ab972fddc5c8" providerId="LiveId" clId="{F289463E-8F27-41FA-9CBD-5C5B7A2020BB}" dt="2022-08-03T21:05:50.492" v="55" actId="1076"/>
          <ac:spMkLst>
            <pc:docMk/>
            <pc:sldMk cId="1044043446" sldId="265"/>
            <ac:spMk id="8" creationId="{9A294210-0A3A-40B7-8019-FDFD9DA759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18EA02-CE0E-4A52-A3A6-C42A32633F65}" type="datetime1">
              <a:rPr lang="pt-BR" smtClean="0"/>
              <a:t>03/08/2022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BAE485-B3C6-4830-BBC8-C6E008BDD6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66D78-DAD6-4B2D-90F3-952A1171C82C}" type="datetime1">
              <a:rPr lang="pt-BR" smtClean="0"/>
              <a:pPr/>
              <a:t>03/08/2022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85ACE04-E13C-4837-B6DD-B388E7CAA05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964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19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1693460-BDB0-450D-8E94-D4E31BAD3A71}" type="datetime1">
              <a:rPr lang="pt-BR" noProof="0" smtClean="0"/>
              <a:t>03/08/2022</a:t>
            </a:fld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7" name="Espaço Reservado para Texto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8" name="Espaço reservado para conteúdo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conteúdo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pt-BR" noProof="0" dirty="0"/>
              <a:t>TÍTULO AQUI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 rtl="0">
              <a:lnSpc>
                <a:spcPct val="100000"/>
              </a:lnSpc>
            </a:pPr>
            <a:r>
              <a:rPr lang="pt-BR" noProof="0" dirty="0"/>
              <a:t>Editar estilos de texto Mestre</a:t>
            </a:r>
          </a:p>
        </p:txBody>
      </p:sp>
      <p:sp>
        <p:nvSpPr>
          <p:cNvPr id="15" name="Espaço Reservado para Imagem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 dirty="0"/>
              <a:t>Título aqui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Espaço Reservado para Conteúdo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Nome da sua empresa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19" y="2286312"/>
            <a:ext cx="2196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8011876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Espaço Reservado para Conteúdo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Nome da sua empresa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6" y="2286312"/>
            <a:ext cx="2196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2289937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Imagem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Imagem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ia Image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pt-BR" noProof="0" dirty="0"/>
              <a:t>TÍTULO AQUI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 rtl="0"/>
            <a:r>
              <a:rPr lang="pt-BR" noProof="0" dirty="0"/>
              <a:t>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Nome da sua empresa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 dirty="0"/>
              <a:t>Título aqui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Conteúdo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Nome da sua empresa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Ícone aqui</a:t>
            </a:r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Ícone aqui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rtlCol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ia Imagem Vertical Rox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AQUI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228820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Nome da sua empresa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 rtlCol="0"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r>
              <a:rPr lang="pt-BR" noProof="0" dirty="0"/>
              <a:t>Obrigado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B88E691-2262-43F7-BCD3-55082BD16FF5}" type="datetime1">
              <a:rPr lang="pt-BR" noProof="0" smtClean="0"/>
              <a:t>03/08/2022</a:t>
            </a:fld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23" name="Gráfico 22" descr="Envelope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ítulo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39" name="Espaço Reservado para Conteúdo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 rtl="0"/>
            <a:r>
              <a:rPr lang="pt-BR" noProof="0" dirty="0"/>
              <a:t>Editar estilos de texto Mestre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pic>
        <p:nvPicPr>
          <p:cNvPr id="3" name="Gráfico 2" descr="Link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4C79FB0A-278F-4197-AE93-1012E94298E8}" type="datetime1">
              <a:rPr lang="pt-BR" noProof="0" smtClean="0"/>
              <a:t>03/08/2022</a:t>
            </a:fld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 rtlCol="0"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 rtl="0">
              <a:lnSpc>
                <a:spcPct val="100000"/>
              </a:lnSpc>
              <a:buNone/>
            </a:pPr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docs.github.com/pt/enterprise-server@3.6/code-security/adopting-github-advanced-security-at-scale/phase-1-align-on-your-rollout-strategy-and-go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ableless.com.br/tudo-que-voce-queria-saber-sobre-git-e-github-mas-tinha-vergonha-de-perguntar/" TargetMode="External"/><Relationship Id="rId5" Type="http://schemas.openxmlformats.org/officeDocument/2006/relationships/hyperlink" Target="https://www.iugu.com/iugu4devs/blog/github" TargetMode="External"/><Relationship Id="rId4" Type="http://schemas.openxmlformats.org/officeDocument/2006/relationships/hyperlink" Target="https://kenzie.com.br/blog/o-que-e-g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 sz="4100" dirty="0"/>
              <a:t>QUAL o OBJETIVO DO GITHUB</a:t>
            </a:r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FCB68CCA-64C6-38F4-F73C-33E8D91D70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1890" r="31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39691"/>
            <a:ext cx="10515600" cy="1436418"/>
          </a:xfrm>
        </p:spPr>
        <p:txBody>
          <a:bodyPr rtlCol="0"/>
          <a:lstStyle/>
          <a:p>
            <a:pPr rtl="0"/>
            <a:r>
              <a:rPr lang="pt-BR" dirty="0"/>
              <a:t>O GitHub é usado principalmente para armazenar repositórios, que são as "localizações" dos arquivos de um determinado projeto. Os usuários podem criar projetos com base em outros já existentes e editá-los à sua maneira — é assim, por exemplo, que múltiplos desenvolvedores se ajudam em um mesmo projeto.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7378E833-4562-4660-94DC-D642C584CBF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28341D9-3B78-467A-9828-B85D230F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25C7E9C7-28E4-1B86-29C1-908B9E13B2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2939" b="229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54" y="998260"/>
            <a:ext cx="4468698" cy="1444275"/>
          </a:xfrm>
        </p:spPr>
        <p:txBody>
          <a:bodyPr rtlCol="0"/>
          <a:lstStyle/>
          <a:p>
            <a:pPr rtl="0"/>
            <a:r>
              <a:rPr lang="pt-BR" sz="1800" dirty="0"/>
              <a:t>O GitHub é o maior repositório de dados compartilhado do mundo, com 28 milhões de usuários atualmente. 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711" y="2552611"/>
            <a:ext cx="4097778" cy="3490742"/>
          </a:xfrm>
        </p:spPr>
        <p:txBody>
          <a:bodyPr rtlCol="0"/>
          <a:lstStyle/>
          <a:p>
            <a:pPr rtl="0"/>
            <a:r>
              <a:rPr lang="pt-BR" dirty="0"/>
              <a:t>É uma plataforma majoritariamente usada por desenvolvedores, pois permite uma hospedagem prática de código-fonte e arquivos em nuvem. </a:t>
            </a:r>
          </a:p>
          <a:p>
            <a:pPr rtl="0"/>
            <a:r>
              <a:rPr lang="pt-BR" dirty="0"/>
              <a:t>Esses arquivos ficam disponíveis para quem receber permissão, em qualquer lugar do mundo, o que é essencial agora em que o trabalho remoto é o mais comum. 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2BA88AF-DB8A-4271-84BF-A8EFA98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8913-A206-DBE2-1854-6E1E6C67E7D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16484FAA-D2F4-4FB7-03A6-3B3DE9576F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038" r="210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41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352310"/>
            <a:ext cx="6283570" cy="3454523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1800" dirty="0"/>
              <a:t>Aumentando as taxas de remediação (evitar problemas no código): Para evitar a acumulação de dívida de segurança, você pode desejar levar o desenvolvedor à adoção de conclusões e garantir que essas vulnerabilidades sejam corrigidas em tempo oportuno.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AE6960AC-89A4-E475-42A3-D940EDAB21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7057" r="27057"/>
          <a:stretch>
            <a:fillRect/>
          </a:stretch>
        </p:blipFill>
        <p:spPr/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61F705F-86D4-31B8-360A-4E911680E557}"/>
              </a:ext>
            </a:extLst>
          </p:cNvPr>
          <p:cNvSpPr/>
          <p:nvPr/>
        </p:nvSpPr>
        <p:spPr>
          <a:xfrm>
            <a:off x="824753" y="3810000"/>
            <a:ext cx="2262187" cy="896471"/>
          </a:xfrm>
          <a:prstGeom prst="rect">
            <a:avLst/>
          </a:prstGeom>
          <a:solidFill>
            <a:srgbClr val="2627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BC3F2-B4B0-476E-B1B8-BF10CC2F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506662"/>
            <a:ext cx="5193322" cy="3454523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1800" dirty="0"/>
              <a:t>Resumindo, você poderá usar gratuitamente o </a:t>
            </a:r>
            <a:r>
              <a:rPr lang="pt-BR" sz="1800" dirty="0" err="1"/>
              <a:t>github</a:t>
            </a:r>
            <a:r>
              <a:rPr lang="pt-BR" sz="1800" dirty="0"/>
              <a:t> para hospedar seus projetos pessoais. Além disso, quase todos os projetos/frameworks/bibliotecas sobre desenvolvimento open </a:t>
            </a:r>
            <a:r>
              <a:rPr lang="pt-BR" sz="1800" dirty="0" err="1"/>
              <a:t>source</a:t>
            </a:r>
            <a:r>
              <a:rPr lang="pt-BR" sz="1800" dirty="0"/>
              <a:t> estão no </a:t>
            </a:r>
            <a:r>
              <a:rPr lang="pt-BR" sz="1800" dirty="0" err="1"/>
              <a:t>github</a:t>
            </a:r>
            <a:r>
              <a:rPr lang="pt-BR" sz="1800" dirty="0"/>
              <a:t>, e você pode acompanhá-los através de novas versões, contribuir informando bugs ou até mesmo enviando código e correções.</a:t>
            </a:r>
          </a:p>
        </p:txBody>
      </p:sp>
      <p:sp>
        <p:nvSpPr>
          <p:cNvPr id="9" name="Espaço Reservado para Conteúdo 17">
            <a:extLst>
              <a:ext uri="{FF2B5EF4-FFF2-40B4-BE49-F238E27FC236}">
                <a16:creationId xmlns:a16="http://schemas.microsoft.com/office/drawing/2014/main" id="{16AB4084-5C09-D047-AB9C-BB58097252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3354ADE-29EB-4797-9A6F-40ABDA2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25" name="Espaço Reservado para Imagem 24">
            <a:extLst>
              <a:ext uri="{FF2B5EF4-FFF2-40B4-BE49-F238E27FC236}">
                <a16:creationId xmlns:a16="http://schemas.microsoft.com/office/drawing/2014/main" id="{1C78A621-A8D4-3655-93D4-F52E65469B0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6424" r="26424"/>
          <a:stretch>
            <a:fillRect/>
          </a:stretch>
        </p:blipFill>
        <p:spPr/>
      </p:pic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DCE89041-F2B4-DD1F-0EFE-17F50AE7FC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32660" r="32660"/>
          <a:stretch>
            <a:fillRect/>
          </a:stretch>
        </p:blipFill>
        <p:spPr/>
      </p:pic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957FB3AB-F3F2-F936-4321-FDA8932EA94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6687" b="6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82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DD519AC-7392-4C53-9E3F-08F1208B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FDB40A7-C4D6-FF89-35BB-39402D33DB3D}"/>
              </a:ext>
            </a:extLst>
          </p:cNvPr>
          <p:cNvSpPr/>
          <p:nvPr/>
        </p:nvSpPr>
        <p:spPr>
          <a:xfrm>
            <a:off x="4625788" y="3818965"/>
            <a:ext cx="781021" cy="1999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2DC69E90-0092-BE33-9384-A9BB88DEAD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6962" b="26962"/>
          <a:stretch>
            <a:fillRect/>
          </a:stretch>
        </p:blipFill>
        <p:spPr>
          <a:xfrm>
            <a:off x="0" y="0"/>
            <a:ext cx="12192000" cy="2160588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628BF2-9E05-DD8D-EB7E-68B43CA60215}"/>
              </a:ext>
            </a:extLst>
          </p:cNvPr>
          <p:cNvSpPr txBox="1"/>
          <p:nvPr/>
        </p:nvSpPr>
        <p:spPr>
          <a:xfrm>
            <a:off x="125506" y="5291009"/>
            <a:ext cx="9108141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Fontes: </a:t>
            </a:r>
            <a:r>
              <a:rPr lang="pt-BR" sz="1400" dirty="0">
                <a:hlinkClick r:id="rId4"/>
              </a:rPr>
              <a:t>https://kenzie.com.br/blog/o-que-e-git/</a:t>
            </a:r>
            <a:endParaRPr lang="pt-BR" sz="1400" dirty="0"/>
          </a:p>
          <a:p>
            <a:r>
              <a:rPr lang="pt-BR" sz="1400" dirty="0">
                <a:hlinkClick r:id="rId5"/>
              </a:rPr>
              <a:t>https://www.iugu.com/iugu4devs/blog/github</a:t>
            </a:r>
            <a:endParaRPr lang="pt-BR" sz="1400" dirty="0"/>
          </a:p>
          <a:p>
            <a:r>
              <a:rPr lang="pt-BR" sz="1400" dirty="0">
                <a:hlinkClick r:id="rId6"/>
              </a:rPr>
              <a:t>https://tableless.com.br/tudo-que-voce-queria-saber-sobre-git-e-github-mas-tinha-vergonha-de-perguntar/</a:t>
            </a:r>
            <a:endParaRPr lang="pt-BR" sz="1400" dirty="0"/>
          </a:p>
          <a:p>
            <a:r>
              <a:rPr lang="pt-BR" sz="1400" dirty="0">
                <a:hlinkClick r:id="rId7"/>
              </a:rPr>
              <a:t>https://docs.github.com/pt/enterprise-server@3.6/code-security/adopting-github-advanced-security-at-scale/phase-1-align-on-your-rollout-strategy-and-goals</a:t>
            </a:r>
            <a:endParaRPr lang="pt-BR" sz="1400" dirty="0"/>
          </a:p>
          <a:p>
            <a:endParaRPr lang="pt-BR" sz="1600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A294210-0A3A-40B7-8019-FDFD9DA75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0655" y="3968384"/>
            <a:ext cx="4529075" cy="433938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Lucas Alves, Liana Vitória, Bruna Natália, </a:t>
            </a:r>
            <a:r>
              <a:rPr lang="pt-BR" b="0" i="0" dirty="0" err="1">
                <a:effectLst/>
              </a:rPr>
              <a:t>Kailane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Ketily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H</a:t>
            </a:r>
            <a:r>
              <a:rPr lang="pt-BR" b="0" i="0" dirty="0">
                <a:effectLst/>
                <a:latin typeface="+mj-lt"/>
              </a:rPr>
              <a:t>eloisa Rafaelle.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7492_TF33468121.potx" id="{402D0DD1-23F5-4E74-8C2F-940888217207}" vid="{63DDC7D4-1F96-4A10-92B4-5969931E14E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Costeira</Template>
  <TotalTime>48</TotalTime>
  <Words>309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QUAL o OBJETIVO DO GITHUB</vt:lpstr>
      <vt:lpstr>Apresentação do PowerPoint</vt:lpstr>
      <vt:lpstr>O GitHub é o maior repositório de dados compartilhado do mundo, com 28 milhões de usuários atualmente. 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 aqui</dc:title>
  <dc:creator>Liana Cabral</dc:creator>
  <cp:lastModifiedBy>Liana Cabral</cp:lastModifiedBy>
  <cp:revision>3</cp:revision>
  <dcterms:created xsi:type="dcterms:W3CDTF">2022-08-03T20:11:18Z</dcterms:created>
  <dcterms:modified xsi:type="dcterms:W3CDTF">2022-08-03T21:10:24Z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