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08" r:id="rId6"/>
    <p:sldId id="314" r:id="rId7"/>
    <p:sldId id="315" r:id="rId8"/>
    <p:sldId id="313" r:id="rId9"/>
    <p:sldId id="316" r:id="rId10"/>
    <p:sldId id="317" r:id="rId11"/>
    <p:sldId id="318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559" autoAdjust="0"/>
  </p:normalViewPr>
  <p:slideViewPr>
    <p:cSldViewPr showGuides="1">
      <p:cViewPr varScale="1">
        <p:scale>
          <a:sx n="66" d="100"/>
          <a:sy n="66" d="100"/>
        </p:scale>
        <p:origin x="596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3/15/2024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B6B-E340-4FC0-A085-B71A4639D1AA}" type="datetime1">
              <a:rPr lang="en-US" smtClean="0"/>
              <a:t>3/15/2024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2DF-42F7-4DF8-92F8-78154BDE12B4}" type="datetime1">
              <a:rPr lang="en-US" smtClean="0"/>
              <a:t>3/15/2024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/>
          <a:lstStyle/>
          <a:p>
            <a:fld id="{A43FAFC5-F11C-4205-99FD-FC66DAA2AE2D}" type="datetime1">
              <a:rPr lang="en-US" smtClean="0"/>
              <a:t>3/15/2024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/>
              <a:t>3/15/2024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2905-3DC5-49B9-B8B8-9D80D3609DB5}" type="datetime1">
              <a:rPr lang="en-US" smtClean="0"/>
              <a:t>3/15/2024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5298-A6F6-4AF2-832C-941EFA52AF9B}" type="datetime1">
              <a:rPr lang="en-US" smtClean="0"/>
              <a:t>3/15/2024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D8C-3438-4368-AD19-D5CB0C52B1DD}" type="datetime1">
              <a:rPr lang="en-US" smtClean="0"/>
              <a:t>3/15/2024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D785-D6D8-40F1-B2DD-0E2019A27A22}" type="datetime1">
              <a:rPr lang="en-US" smtClean="0"/>
              <a:t>3/15/2024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9A06-02F9-41CB-8208-185A65D60B96}" type="datetime1">
              <a:rPr lang="en-US" smtClean="0"/>
              <a:t>3/15/2024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51B-B340-4A72-AC7D-8FDFBF03EE12}" type="datetime1">
              <a:rPr lang="en-US" smtClean="0"/>
              <a:t>3/15/2024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secrets of the depths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Отбор </a:t>
            </a:r>
            <a:r>
              <a:rPr lang="en-US" dirty="0"/>
              <a:t>Iconic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F2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Проблемът</a:t>
            </a:r>
            <a:br>
              <a:rPr lang="en-US" sz="3600" b="1" dirty="0">
                <a:solidFill>
                  <a:srgbClr val="FFF2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79613" y="2348880"/>
            <a:ext cx="4618856" cy="389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/>
              <a:t>Основният проблем, който решаваме е незаинтересуваността на хората спрямо океанската биосфера.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82BCBB7-CD90-4C88-AB2D-8195976CE1B8}"/>
              </a:ext>
            </a:extLst>
          </p:cNvPr>
          <p:cNvSpPr/>
          <p:nvPr/>
        </p:nvSpPr>
        <p:spPr>
          <a:xfrm>
            <a:off x="8591917" y="1916832"/>
            <a:ext cx="2531696" cy="2509446"/>
          </a:xfrm>
          <a:custGeom>
            <a:avLst/>
            <a:gdLst/>
            <a:ahLst/>
            <a:cxnLst/>
            <a:rect l="l" t="t" r="r" b="b"/>
            <a:pathLst>
              <a:path w="2531696" h="2509446">
                <a:moveTo>
                  <a:pt x="0" y="0"/>
                </a:moveTo>
                <a:lnTo>
                  <a:pt x="2531696" y="0"/>
                </a:lnTo>
                <a:lnTo>
                  <a:pt x="2531696" y="2509446"/>
                </a:lnTo>
                <a:lnTo>
                  <a:pt x="0" y="2509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088A-D18F-4B29-BC14-71DEF317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948" y="404664"/>
            <a:ext cx="5328592" cy="1219200"/>
          </a:xfrm>
        </p:spPr>
        <p:txBody>
          <a:bodyPr/>
          <a:lstStyle/>
          <a:p>
            <a:pPr algn="ctr"/>
            <a:r>
              <a:rPr lang="bg-BG" dirty="0"/>
              <a:t>Цел на проекта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6143-F772-4029-B13A-D37B5AAA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3" y="1828800"/>
            <a:ext cx="4114799" cy="4419600"/>
          </a:xfrm>
        </p:spPr>
        <p:txBody>
          <a:bodyPr/>
          <a:lstStyle/>
          <a:p>
            <a:r>
              <a:rPr lang="bg-BG" sz="2400" dirty="0"/>
              <a:t>Идеята е сайта да запознае хората с живота                                                     под водата на различни дълбочини.</a:t>
            </a:r>
          </a:p>
          <a:p>
            <a:r>
              <a:rPr lang="bg-BG" sz="2400" dirty="0"/>
              <a:t>Подтикване към опазване на биосферата                                                       и морската природна среда.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4A532F49-A82F-493F-A4D3-09BE1CC34BBE}"/>
              </a:ext>
            </a:extLst>
          </p:cNvPr>
          <p:cNvSpPr/>
          <p:nvPr/>
        </p:nvSpPr>
        <p:spPr>
          <a:xfrm>
            <a:off x="8038628" y="3573016"/>
            <a:ext cx="3043952" cy="3017200"/>
          </a:xfrm>
          <a:custGeom>
            <a:avLst/>
            <a:gdLst/>
            <a:ahLst/>
            <a:cxnLst/>
            <a:rect l="l" t="t" r="r" b="b"/>
            <a:pathLst>
              <a:path w="3043952" h="3017200">
                <a:moveTo>
                  <a:pt x="0" y="0"/>
                </a:moveTo>
                <a:lnTo>
                  <a:pt x="3043952" y="0"/>
                </a:lnTo>
                <a:lnTo>
                  <a:pt x="3043952" y="3017200"/>
                </a:lnTo>
                <a:lnTo>
                  <a:pt x="0" y="3017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25F8C4-BC61-4E1C-B51E-282AC6E2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726232"/>
            <a:ext cx="4628734" cy="2558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B71A-8238-49BB-BB4F-D3097A9C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Нашето 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0C14-79CA-4B95-B8C2-71DA92B87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690863" cy="4419600"/>
          </a:xfrm>
        </p:spPr>
        <p:txBody>
          <a:bodyPr/>
          <a:lstStyle/>
          <a:p>
            <a:r>
              <a:rPr lang="bg-BG" dirty="0"/>
              <a:t>За решението на този масов проблем сме създали сайт, която има информация за всяка зона на дълбочина и животните в нея</a:t>
            </a:r>
          </a:p>
        </p:txBody>
      </p:sp>
    </p:spTree>
    <p:extLst>
      <p:ext uri="{BB962C8B-B14F-4D97-AF65-F5344CB8AC3E}">
        <p14:creationId xmlns:p14="http://schemas.microsoft.com/office/powerpoint/2010/main" val="26663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 проекта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7754" y="1916832"/>
            <a:ext cx="4416552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/>
              <a:t>Когато отвориш сайта се пренасяш в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81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2A98-C3DF-42AE-886B-593D9550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 на работа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27F66-944F-4F1B-A81E-BE38F093C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9844" y="2060848"/>
            <a:ext cx="4416552" cy="3505200"/>
          </a:xfrm>
        </p:spPr>
        <p:txBody>
          <a:bodyPr/>
          <a:lstStyle/>
          <a:p>
            <a:r>
              <a:rPr lang="bg-BG" dirty="0"/>
              <a:t>Стефан – Направи ефектите на сайта и една от зоните</a:t>
            </a:r>
          </a:p>
          <a:p>
            <a:r>
              <a:rPr lang="bg-BG" dirty="0"/>
              <a:t>Лия – Направи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8F49-C3C8-41D6-8478-6B3D9226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Нашето преживяване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5CD02-F33E-4B80-BD64-8336B8F9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79612" y="1844824"/>
            <a:ext cx="4416552" cy="3505200"/>
          </a:xfrm>
        </p:spPr>
        <p:txBody>
          <a:bodyPr/>
          <a:lstStyle/>
          <a:p>
            <a:r>
              <a:rPr lang="bg-BG" dirty="0"/>
              <a:t>През тези два предизвикателни дни ние успяхме да се сблъскаме с трудностите на правене на </a:t>
            </a:r>
            <a:r>
              <a:rPr lang="en-US" dirty="0"/>
              <a:t>website</a:t>
            </a:r>
            <a:r>
              <a:rPr lang="bg-BG" dirty="0"/>
              <a:t>, но ги превъзмогнахме</a:t>
            </a:r>
            <a:r>
              <a:rPr lang="de-DE" dirty="0"/>
              <a:t>. </a:t>
            </a:r>
            <a:endParaRPr lang="bg-BG" dirty="0"/>
          </a:p>
          <a:p>
            <a:r>
              <a:rPr lang="bg-BG" dirty="0"/>
              <a:t>Получихме много нови знания и опит.	</a:t>
            </a:r>
          </a:p>
          <a:p>
            <a:r>
              <a:rPr lang="bg-BG" dirty="0"/>
              <a:t>Научихме се да работим с </a:t>
            </a:r>
            <a:r>
              <a:rPr lang="en-US" dirty="0"/>
              <a:t>Git Hub</a:t>
            </a:r>
            <a:r>
              <a:rPr lang="de-DE" dirty="0"/>
              <a:t> </a:t>
            </a:r>
            <a:r>
              <a:rPr lang="bg-BG" dirty="0"/>
              <a:t>и някои от нас научиха нов програмен език.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1C44-6193-4117-B746-E6CCBBD7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092" y="2809528"/>
            <a:ext cx="7128792" cy="619472"/>
          </a:xfrm>
        </p:spPr>
        <p:txBody>
          <a:bodyPr>
            <a:noAutofit/>
          </a:bodyPr>
          <a:lstStyle/>
          <a:p>
            <a:r>
              <a:rPr lang="bg-BG" sz="4000" dirty="0"/>
              <a:t>Благодаря за вниманието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768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5C5BB1-9D2C-412A-AE6C-0FC75190A4C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55</TotalTime>
  <Words>150</Words>
  <Application>Microsoft Office PowerPoint</Application>
  <PresentationFormat>Custom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Ocean Waves 16x9</vt:lpstr>
      <vt:lpstr>The secrets of the depths</vt:lpstr>
      <vt:lpstr>Проблемът </vt:lpstr>
      <vt:lpstr>Цел на проекта  </vt:lpstr>
      <vt:lpstr>Нашето решение</vt:lpstr>
      <vt:lpstr>Как работи проекта </vt:lpstr>
      <vt:lpstr>Процес на работа</vt:lpstr>
      <vt:lpstr>Нашето преживяване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secrets of the depths</dc:title>
  <dc:creator>Ивелин Лешин</dc:creator>
  <cp:lastModifiedBy>Ивелин Лешин</cp:lastModifiedBy>
  <cp:revision>6</cp:revision>
  <dcterms:created xsi:type="dcterms:W3CDTF">2024-03-15T08:32:53Z</dcterms:created>
  <dcterms:modified xsi:type="dcterms:W3CDTF">2024-03-15T09:28:27Z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