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Kanit ExtraBold"/>
      <p:bold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Archivo Black"/>
      <p:regular r:id="rId41"/>
    </p:embeddedFont>
    <p:embeddedFont>
      <p:font typeface="Kani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Kanit-regular.fntdata"/><Relationship Id="rId41" Type="http://schemas.openxmlformats.org/officeDocument/2006/relationships/font" Target="fonts/ArchivoBlack-regular.fntdata"/><Relationship Id="rId22" Type="http://schemas.openxmlformats.org/officeDocument/2006/relationships/font" Target="fonts/MontserratSemiBold-regular.fntdata"/><Relationship Id="rId44" Type="http://schemas.openxmlformats.org/officeDocument/2006/relationships/font" Target="fonts/Kanit-italic.fntdata"/><Relationship Id="rId21" Type="http://schemas.openxmlformats.org/officeDocument/2006/relationships/slide" Target="slides/slide16.xml"/><Relationship Id="rId43" Type="http://schemas.openxmlformats.org/officeDocument/2006/relationships/font" Target="fonts/Kanit-bold.fntdata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45" Type="http://schemas.openxmlformats.org/officeDocument/2006/relationships/font" Target="fonts/Kani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nitExtraBold-boldItalic.fntdata"/><Relationship Id="rId30" Type="http://schemas.openxmlformats.org/officeDocument/2006/relationships/font" Target="fonts/KanitExtra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2a334b9a66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2a334b9a66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2a334b9a6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2a334b9a6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2a334b9a66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2a334b9a66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a334b9a664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2a334b9a664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a334b9a664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2a334b9a66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2a334b9a6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2a334b9a6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2a334b9a6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2a334b9a6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a309116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a309116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2a2e49e2d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2a2e49e2d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a328590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a328590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a2e49e2dfc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a2e49e2dfc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a2e49e2dfc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a2e49e2dfc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a2e49e2dfc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a2e49e2dfc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a334b9a6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2a334b9a6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2a334b9a6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2a334b9a6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0" name="Google Shape;10;p2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428489" y="2571596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428489" y="171435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28489" y="428610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" name="Google Shape;39;p2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40" name="Google Shape;40;p2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-143003" y="0"/>
            <a:ext cx="858600" cy="1714362"/>
            <a:chOff x="-143003" y="0"/>
            <a:chExt cx="858600" cy="1714362"/>
          </a:xfrm>
        </p:grpSpPr>
        <p:sp>
          <p:nvSpPr>
            <p:cNvPr id="50" name="Google Shape;50;p2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 txBox="1"/>
          <p:nvPr>
            <p:ph type="ctrTitle"/>
          </p:nvPr>
        </p:nvSpPr>
        <p:spPr>
          <a:xfrm>
            <a:off x="893873" y="1200613"/>
            <a:ext cx="64800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893873" y="3481188"/>
            <a:ext cx="6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1"/>
          <p:cNvGrpSpPr/>
          <p:nvPr/>
        </p:nvGrpSpPr>
        <p:grpSpPr>
          <a:xfrm>
            <a:off x="8428489" y="0"/>
            <a:ext cx="858600" cy="2571605"/>
            <a:chOff x="8428489" y="0"/>
            <a:chExt cx="858600" cy="2571605"/>
          </a:xfrm>
        </p:grpSpPr>
        <p:sp>
          <p:nvSpPr>
            <p:cNvPr id="479" name="Google Shape;479;p11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11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483" name="Google Shape;483;p11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" name="Google Shape;489;p11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490" name="Google Shape;490;p11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1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493" name="Google Shape;493;p11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4" name="Google Shape;504;p11"/>
          <p:cNvGrpSpPr/>
          <p:nvPr/>
        </p:nvGrpSpPr>
        <p:grpSpPr>
          <a:xfrm>
            <a:off x="-143003" y="2571746"/>
            <a:ext cx="858600" cy="2571719"/>
            <a:chOff x="-143003" y="2571746"/>
            <a:chExt cx="858600" cy="2571719"/>
          </a:xfrm>
        </p:grpSpPr>
        <p:sp>
          <p:nvSpPr>
            <p:cNvPr id="505" name="Google Shape;505;p11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11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509" name="Google Shape;509;p11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3" name="Google Shape;523;p11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524" name="Google Shape;524;p11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1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11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532" name="Google Shape;532;p11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11"/>
          <p:cNvSpPr txBox="1"/>
          <p:nvPr>
            <p:ph hasCustomPrompt="1" type="title"/>
          </p:nvPr>
        </p:nvSpPr>
        <p:spPr>
          <a:xfrm>
            <a:off x="720000" y="1494300"/>
            <a:ext cx="7704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6" name="Google Shape;536;p11"/>
          <p:cNvSpPr txBox="1"/>
          <p:nvPr>
            <p:ph idx="1" type="subTitle"/>
          </p:nvPr>
        </p:nvSpPr>
        <p:spPr>
          <a:xfrm>
            <a:off x="720000" y="3218100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3"/>
          <p:cNvSpPr txBox="1"/>
          <p:nvPr>
            <p:ph hasCustomPrompt="1" type="title"/>
          </p:nvPr>
        </p:nvSpPr>
        <p:spPr>
          <a:xfrm>
            <a:off x="2454600" y="1285285"/>
            <a:ext cx="5544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/>
          <p:nvPr>
            <p:ph hasCustomPrompt="1" idx="2" type="title"/>
          </p:nvPr>
        </p:nvSpPr>
        <p:spPr>
          <a:xfrm>
            <a:off x="2454600" y="2451600"/>
            <a:ext cx="5544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/>
          <p:nvPr>
            <p:ph hasCustomPrompt="1" idx="3" type="title"/>
          </p:nvPr>
        </p:nvSpPr>
        <p:spPr>
          <a:xfrm>
            <a:off x="2454600" y="3621600"/>
            <a:ext cx="5544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542" name="Google Shape;542;p13"/>
          <p:cNvGrpSpPr/>
          <p:nvPr/>
        </p:nvGrpSpPr>
        <p:grpSpPr>
          <a:xfrm>
            <a:off x="8428489" y="3428993"/>
            <a:ext cx="858600" cy="1714357"/>
            <a:chOff x="8428489" y="3428993"/>
            <a:chExt cx="858600" cy="1714357"/>
          </a:xfrm>
        </p:grpSpPr>
        <p:sp>
          <p:nvSpPr>
            <p:cNvPr id="543" name="Google Shape;543;p13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3"/>
          <p:cNvGrpSpPr/>
          <p:nvPr/>
        </p:nvGrpSpPr>
        <p:grpSpPr>
          <a:xfrm>
            <a:off x="-143003" y="0"/>
            <a:ext cx="858600" cy="2571605"/>
            <a:chOff x="-143003" y="0"/>
            <a:chExt cx="858600" cy="2571605"/>
          </a:xfrm>
        </p:grpSpPr>
        <p:sp>
          <p:nvSpPr>
            <p:cNvPr id="546" name="Google Shape;546;p13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13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550" name="Google Shape;550;p13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13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555" name="Google Shape;555;p13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1" name="Google Shape;561;p13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562" name="Google Shape;562;p13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13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13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9" name="Google Shape;579;p13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580" name="Google Shape;580;p13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2" name="Google Shape;582;p13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583" name="Google Shape;583;p13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9" name="Google Shape;589;p13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0" name="Google Shape;590;p13"/>
          <p:cNvSpPr txBox="1"/>
          <p:nvPr>
            <p:ph idx="5" type="title"/>
          </p:nvPr>
        </p:nvSpPr>
        <p:spPr>
          <a:xfrm>
            <a:off x="3161400" y="1285285"/>
            <a:ext cx="352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13"/>
          <p:cNvSpPr txBox="1"/>
          <p:nvPr>
            <p:ph idx="1" type="subTitle"/>
          </p:nvPr>
        </p:nvSpPr>
        <p:spPr>
          <a:xfrm>
            <a:off x="3161400" y="1763185"/>
            <a:ext cx="352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92" name="Google Shape;592;p13"/>
          <p:cNvSpPr txBox="1"/>
          <p:nvPr>
            <p:ph idx="6" type="title"/>
          </p:nvPr>
        </p:nvSpPr>
        <p:spPr>
          <a:xfrm>
            <a:off x="3161400" y="2451600"/>
            <a:ext cx="352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13"/>
          <p:cNvSpPr txBox="1"/>
          <p:nvPr>
            <p:ph idx="7" type="subTitle"/>
          </p:nvPr>
        </p:nvSpPr>
        <p:spPr>
          <a:xfrm>
            <a:off x="3161400" y="2929500"/>
            <a:ext cx="352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94" name="Google Shape;594;p13"/>
          <p:cNvSpPr txBox="1"/>
          <p:nvPr>
            <p:ph idx="8" type="title"/>
          </p:nvPr>
        </p:nvSpPr>
        <p:spPr>
          <a:xfrm>
            <a:off x="3161400" y="3621600"/>
            <a:ext cx="352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5" name="Google Shape;595;p13"/>
          <p:cNvSpPr txBox="1"/>
          <p:nvPr>
            <p:ph idx="9" type="subTitle"/>
          </p:nvPr>
        </p:nvSpPr>
        <p:spPr>
          <a:xfrm>
            <a:off x="3161400" y="4099500"/>
            <a:ext cx="352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4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598" name="Google Shape;598;p14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14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605" name="Google Shape;605;p14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" name="Google Shape;609;p14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610" name="Google Shape;610;p14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14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613" name="Google Shape;613;p14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14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620" name="Google Shape;620;p14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7" name="Google Shape;627;p1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28" name="Google Shape;628;p14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629" name="Google Shape;629;p14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14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635" name="Google Shape;635;p14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14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642" name="Google Shape;642;p14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14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4" name="Google Shape;654;p14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5" name="Google Shape;655;p14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656" name="Google Shape;656;p14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5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661" name="Google Shape;661;p15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4" name="Google Shape;664;p15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5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8" name="Google Shape;678;p15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679" name="Google Shape;679;p15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15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682" name="Google Shape;682;p15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15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687" name="Google Shape;687;p15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0" name="Google Shape;690;p15"/>
          <p:cNvGrpSpPr/>
          <p:nvPr/>
        </p:nvGrpSpPr>
        <p:grpSpPr>
          <a:xfrm>
            <a:off x="-143003" y="2571746"/>
            <a:ext cx="858600" cy="2571719"/>
            <a:chOff x="-143003" y="2571746"/>
            <a:chExt cx="858600" cy="2571719"/>
          </a:xfrm>
        </p:grpSpPr>
        <p:sp>
          <p:nvSpPr>
            <p:cNvPr id="691" name="Google Shape;691;p15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15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695" name="Google Shape;695;p15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" name="Google Shape;701;p15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702" name="Google Shape;702;p15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15"/>
          <p:cNvSpPr txBox="1"/>
          <p:nvPr>
            <p:ph type="title"/>
          </p:nvPr>
        </p:nvSpPr>
        <p:spPr>
          <a:xfrm>
            <a:off x="1636050" y="3340650"/>
            <a:ext cx="5871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3" name="Google Shape;713;p15"/>
          <p:cNvSpPr txBox="1"/>
          <p:nvPr>
            <p:ph idx="1" type="subTitle"/>
          </p:nvPr>
        </p:nvSpPr>
        <p:spPr>
          <a:xfrm>
            <a:off x="1636050" y="1279650"/>
            <a:ext cx="587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14" name="Google Shape;714;p15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715" name="Google Shape;715;p15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15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718" name="Google Shape;718;p15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6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726" name="Google Shape;726;p16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>
            <a:off x="8428489" y="0"/>
            <a:ext cx="858600" cy="1714498"/>
            <a:chOff x="8428489" y="0"/>
            <a:chExt cx="858600" cy="1714498"/>
          </a:xfrm>
        </p:grpSpPr>
        <p:sp>
          <p:nvSpPr>
            <p:cNvPr id="729" name="Google Shape;729;p16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16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732" name="Google Shape;732;p16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16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739" name="Google Shape;739;p16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5" name="Google Shape;745;p16"/>
          <p:cNvGrpSpPr/>
          <p:nvPr/>
        </p:nvGrpSpPr>
        <p:grpSpPr>
          <a:xfrm>
            <a:off x="8428489" y="2571746"/>
            <a:ext cx="858600" cy="2571604"/>
            <a:chOff x="8428489" y="2571746"/>
            <a:chExt cx="858600" cy="2571604"/>
          </a:xfrm>
        </p:grpSpPr>
        <p:sp>
          <p:nvSpPr>
            <p:cNvPr id="746" name="Google Shape;746;p16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9" name="Google Shape;749;p16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750" name="Google Shape;750;p16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16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756" name="Google Shape;756;p16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0" name="Google Shape;760;p16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761" name="Google Shape;761;p16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16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765" name="Google Shape;765;p16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16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772" name="Google Shape;772;p16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9" name="Google Shape;779;p16"/>
          <p:cNvSpPr txBox="1"/>
          <p:nvPr>
            <p:ph idx="1" type="subTitle"/>
          </p:nvPr>
        </p:nvSpPr>
        <p:spPr>
          <a:xfrm>
            <a:off x="1683000" y="3095100"/>
            <a:ext cx="577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type="title"/>
          </p:nvPr>
        </p:nvSpPr>
        <p:spPr>
          <a:xfrm>
            <a:off x="1683000" y="1371300"/>
            <a:ext cx="5778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17"/>
          <p:cNvGrpSpPr/>
          <p:nvPr/>
        </p:nvGrpSpPr>
        <p:grpSpPr>
          <a:xfrm>
            <a:off x="-143003" y="0"/>
            <a:ext cx="858600" cy="857197"/>
            <a:chOff x="-143003" y="0"/>
            <a:chExt cx="858600" cy="857197"/>
          </a:xfrm>
        </p:grpSpPr>
        <p:sp>
          <p:nvSpPr>
            <p:cNvPr id="783" name="Google Shape;783;p17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17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785" name="Google Shape;785;p17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9" name="Google Shape;789;p17"/>
          <p:cNvGrpSpPr/>
          <p:nvPr/>
        </p:nvGrpSpPr>
        <p:grpSpPr>
          <a:xfrm>
            <a:off x="8428489" y="0"/>
            <a:ext cx="858600" cy="857207"/>
            <a:chOff x="8428489" y="0"/>
            <a:chExt cx="858600" cy="857207"/>
          </a:xfrm>
        </p:grpSpPr>
        <p:sp>
          <p:nvSpPr>
            <p:cNvPr id="790" name="Google Shape;790;p17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17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792" name="Google Shape;792;p17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8" name="Google Shape;798;p17"/>
          <p:cNvGrpSpPr/>
          <p:nvPr/>
        </p:nvGrpSpPr>
        <p:grpSpPr>
          <a:xfrm>
            <a:off x="-143003" y="4286250"/>
            <a:ext cx="858600" cy="857215"/>
            <a:chOff x="-143003" y="4286250"/>
            <a:chExt cx="858600" cy="857215"/>
          </a:xfrm>
        </p:grpSpPr>
        <p:sp>
          <p:nvSpPr>
            <p:cNvPr id="799" name="Google Shape;799;p17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0" name="Google Shape;800;p17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801" name="Google Shape;801;p17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>
            <a:off x="8428489" y="4286250"/>
            <a:ext cx="858600" cy="857219"/>
            <a:chOff x="8428489" y="4286250"/>
            <a:chExt cx="858600" cy="857219"/>
          </a:xfrm>
        </p:grpSpPr>
        <p:sp>
          <p:nvSpPr>
            <p:cNvPr id="809" name="Google Shape;809;p17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17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811" name="Google Shape;811;p17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4" name="Google Shape;814;p17"/>
          <p:cNvSpPr txBox="1"/>
          <p:nvPr>
            <p:ph idx="1" type="subTitle"/>
          </p:nvPr>
        </p:nvSpPr>
        <p:spPr>
          <a:xfrm>
            <a:off x="720000" y="2679450"/>
            <a:ext cx="27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5" name="Google Shape;815;p17"/>
          <p:cNvSpPr txBox="1"/>
          <p:nvPr>
            <p:ph type="title"/>
          </p:nvPr>
        </p:nvSpPr>
        <p:spPr>
          <a:xfrm>
            <a:off x="720000" y="1417350"/>
            <a:ext cx="2790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8"/>
          <p:cNvGrpSpPr/>
          <p:nvPr/>
        </p:nvGrpSpPr>
        <p:grpSpPr>
          <a:xfrm>
            <a:off x="8428489" y="0"/>
            <a:ext cx="858600" cy="5143350"/>
            <a:chOff x="8428489" y="0"/>
            <a:chExt cx="858600" cy="5143350"/>
          </a:xfrm>
        </p:grpSpPr>
        <p:sp>
          <p:nvSpPr>
            <p:cNvPr id="818" name="Google Shape;818;p18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18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825" name="Google Shape;825;p18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18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832" name="Google Shape;832;p18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8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839" name="Google Shape;839;p18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18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846" name="Google Shape;846;p18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8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1" name="Google Shape;851;p18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852" name="Google Shape;852;p18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18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859" name="Google Shape;859;p18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3" name="Google Shape;863;p18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864" name="Google Shape;864;p18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18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867" name="Google Shape;867;p18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8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1" name="Google Shape;881;p18"/>
          <p:cNvSpPr txBox="1"/>
          <p:nvPr>
            <p:ph idx="1" type="subTitle"/>
          </p:nvPr>
        </p:nvSpPr>
        <p:spPr>
          <a:xfrm>
            <a:off x="4406508" y="2410050"/>
            <a:ext cx="297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2" name="Google Shape;882;p18"/>
          <p:cNvSpPr txBox="1"/>
          <p:nvPr>
            <p:ph type="title"/>
          </p:nvPr>
        </p:nvSpPr>
        <p:spPr>
          <a:xfrm>
            <a:off x="4406508" y="1686750"/>
            <a:ext cx="2970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19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885" name="Google Shape;885;p19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19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892" name="Google Shape;892;p19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19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9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907" name="Google Shape;907;p19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19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914" name="Google Shape;914;p19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1" name="Google Shape;921;p19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922" name="Google Shape;922;p19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9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929" name="Google Shape;929;p19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19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2" name="Google Shape;942;p19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943" name="Google Shape;943;p19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19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950" name="Google Shape;950;p19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3" name="Google Shape;953;p19"/>
          <p:cNvSpPr txBox="1"/>
          <p:nvPr>
            <p:ph idx="1" type="subTitle"/>
          </p:nvPr>
        </p:nvSpPr>
        <p:spPr>
          <a:xfrm>
            <a:off x="1578100" y="2410050"/>
            <a:ext cx="28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4" name="Google Shape;954;p19"/>
          <p:cNvSpPr txBox="1"/>
          <p:nvPr>
            <p:ph type="title"/>
          </p:nvPr>
        </p:nvSpPr>
        <p:spPr>
          <a:xfrm>
            <a:off x="1578100" y="1686750"/>
            <a:ext cx="2887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3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20"/>
          <p:cNvGrpSpPr/>
          <p:nvPr/>
        </p:nvGrpSpPr>
        <p:grpSpPr>
          <a:xfrm>
            <a:off x="8428489" y="0"/>
            <a:ext cx="858600" cy="1714362"/>
            <a:chOff x="8428489" y="0"/>
            <a:chExt cx="858600" cy="1714362"/>
          </a:xfrm>
        </p:grpSpPr>
        <p:sp>
          <p:nvSpPr>
            <p:cNvPr id="957" name="Google Shape;957;p20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20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960" name="Google Shape;960;p20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20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963" name="Google Shape;963;p20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0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9" name="Google Shape;969;p20"/>
          <p:cNvGrpSpPr/>
          <p:nvPr/>
        </p:nvGrpSpPr>
        <p:grpSpPr>
          <a:xfrm>
            <a:off x="-143003" y="2571746"/>
            <a:ext cx="858600" cy="2571604"/>
            <a:chOff x="-143003" y="2571746"/>
            <a:chExt cx="858600" cy="2571604"/>
          </a:xfrm>
        </p:grpSpPr>
        <p:sp>
          <p:nvSpPr>
            <p:cNvPr id="970" name="Google Shape;970;p20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20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974" name="Google Shape;974;p20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0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20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977" name="Google Shape;977;p20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3" name="Google Shape;983;p20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4" name="Google Shape;984;p20"/>
          <p:cNvSpPr txBox="1"/>
          <p:nvPr>
            <p:ph idx="1" type="body"/>
          </p:nvPr>
        </p:nvSpPr>
        <p:spPr>
          <a:xfrm>
            <a:off x="720000" y="1216800"/>
            <a:ext cx="3852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57" name="Google Shape;57;p3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3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" name="Google Shape;80;p3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81" name="Google Shape;81;p3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" name="Google Shape;98;p3"/>
          <p:cNvGrpSpPr/>
          <p:nvPr/>
        </p:nvGrpSpPr>
        <p:grpSpPr>
          <a:xfrm>
            <a:off x="-143003" y="4286250"/>
            <a:ext cx="858600" cy="857215"/>
            <a:chOff x="-143003" y="4286250"/>
            <a:chExt cx="858600" cy="857215"/>
          </a:xfrm>
        </p:grpSpPr>
        <p:sp>
          <p:nvSpPr>
            <p:cNvPr id="99" name="Google Shape;99;p3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3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3"/>
          <p:cNvGrpSpPr/>
          <p:nvPr/>
        </p:nvGrpSpPr>
        <p:grpSpPr>
          <a:xfrm>
            <a:off x="8428489" y="4286250"/>
            <a:ext cx="858600" cy="857219"/>
            <a:chOff x="8428489" y="4286250"/>
            <a:chExt cx="858600" cy="857219"/>
          </a:xfrm>
        </p:grpSpPr>
        <p:sp>
          <p:nvSpPr>
            <p:cNvPr id="109" name="Google Shape;109;p3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3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19900" y="2367600"/>
            <a:ext cx="77040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3"/>
          <p:cNvSpPr txBox="1"/>
          <p:nvPr>
            <p:ph hasCustomPrompt="1" idx="2" type="title"/>
          </p:nvPr>
        </p:nvSpPr>
        <p:spPr>
          <a:xfrm>
            <a:off x="4067900" y="1359600"/>
            <a:ext cx="1008000" cy="1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719900" y="3352800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2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1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987" name="Google Shape;987;p21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21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994" name="Google Shape;994;p21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21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999" name="Google Shape;999;p21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21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002" name="Google Shape;1002;p21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8" name="Google Shape;1008;p21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009" name="Google Shape;1009;p21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6" name="Google Shape;1016;p21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017" name="Google Shape;1017;p21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21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024" name="Google Shape;1024;p21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0" name="Google Shape;1030;p21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031" name="Google Shape;1031;p21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7" name="Google Shape;1037;p21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1038" name="Google Shape;1038;p21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3" name="Google Shape;1043;p21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044" name="Google Shape;1044;p21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7" name="Google Shape;1047;p2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1" type="body"/>
          </p:nvPr>
        </p:nvSpPr>
        <p:spPr>
          <a:xfrm>
            <a:off x="1124067" y="1661013"/>
            <a:ext cx="32400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9" name="Google Shape;1049;p21"/>
          <p:cNvSpPr txBox="1"/>
          <p:nvPr>
            <p:ph idx="2" type="body"/>
          </p:nvPr>
        </p:nvSpPr>
        <p:spPr>
          <a:xfrm>
            <a:off x="4774033" y="1661013"/>
            <a:ext cx="324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idx="1" type="body"/>
          </p:nvPr>
        </p:nvSpPr>
        <p:spPr>
          <a:xfrm>
            <a:off x="720000" y="1216800"/>
            <a:ext cx="38520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3" name="Google Shape;1053;p22"/>
          <p:cNvSpPr txBox="1"/>
          <p:nvPr>
            <p:ph idx="2" type="body"/>
          </p:nvPr>
        </p:nvSpPr>
        <p:spPr>
          <a:xfrm>
            <a:off x="4571995" y="1216800"/>
            <a:ext cx="38520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054" name="Google Shape;1054;p22"/>
          <p:cNvGrpSpPr/>
          <p:nvPr/>
        </p:nvGrpSpPr>
        <p:grpSpPr>
          <a:xfrm>
            <a:off x="-143003" y="0"/>
            <a:ext cx="858600" cy="1714362"/>
            <a:chOff x="-143003" y="0"/>
            <a:chExt cx="858600" cy="1714362"/>
          </a:xfrm>
        </p:grpSpPr>
        <p:sp>
          <p:nvSpPr>
            <p:cNvPr id="1055" name="Google Shape;1055;p22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7" name="Google Shape;1057;p22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058" name="Google Shape;1058;p22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2" name="Google Shape;1062;p22"/>
          <p:cNvGrpSpPr/>
          <p:nvPr/>
        </p:nvGrpSpPr>
        <p:grpSpPr>
          <a:xfrm>
            <a:off x="8428489" y="0"/>
            <a:ext cx="858600" cy="1714498"/>
            <a:chOff x="8428489" y="0"/>
            <a:chExt cx="858600" cy="1714498"/>
          </a:xfrm>
        </p:grpSpPr>
        <p:sp>
          <p:nvSpPr>
            <p:cNvPr id="1063" name="Google Shape;1063;p22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5" name="Google Shape;1065;p22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066" name="Google Shape;1066;p22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2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073" name="Google Shape;1073;p22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22"/>
          <p:cNvGrpSpPr/>
          <p:nvPr/>
        </p:nvGrpSpPr>
        <p:grpSpPr>
          <a:xfrm>
            <a:off x="-143003" y="2571746"/>
            <a:ext cx="858600" cy="2571604"/>
            <a:chOff x="-143003" y="2571746"/>
            <a:chExt cx="858600" cy="2571604"/>
          </a:xfrm>
        </p:grpSpPr>
        <p:sp>
          <p:nvSpPr>
            <p:cNvPr id="1080" name="Google Shape;1080;p22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3" name="Google Shape;1083;p22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084" name="Google Shape;1084;p22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6" name="Google Shape;1086;p22"/>
          <p:cNvGrpSpPr/>
          <p:nvPr/>
        </p:nvGrpSpPr>
        <p:grpSpPr>
          <a:xfrm>
            <a:off x="8428489" y="2571746"/>
            <a:ext cx="858600" cy="2571723"/>
            <a:chOff x="8428489" y="2571746"/>
            <a:chExt cx="858600" cy="2571723"/>
          </a:xfrm>
        </p:grpSpPr>
        <p:sp>
          <p:nvSpPr>
            <p:cNvPr id="1087" name="Google Shape;1087;p22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0" name="Google Shape;1090;p22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091" name="Google Shape;1091;p22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5" name="Google Shape;1095;p22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096" name="Google Shape;1096;p22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3"/>
          <p:cNvSpPr/>
          <p:nvPr/>
        </p:nvSpPr>
        <p:spPr>
          <a:xfrm>
            <a:off x="-143003" y="4286250"/>
            <a:ext cx="858600" cy="857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23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1102" name="Google Shape;1102;p23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5" name="Google Shape;1105;p23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106" name="Google Shape;1106;p23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3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23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111" name="Google Shape;1111;p23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3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118" name="Google Shape;1118;p23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5" name="Google Shape;1125;p23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1126" name="Google Shape;1126;p23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9" name="Google Shape;1129;p23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130" name="Google Shape;1130;p23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6" name="Google Shape;1136;p23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137" name="Google Shape;1137;p23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3" name="Google Shape;1143;p23"/>
          <p:cNvGrpSpPr/>
          <p:nvPr/>
        </p:nvGrpSpPr>
        <p:grpSpPr>
          <a:xfrm>
            <a:off x="8428489" y="4286250"/>
            <a:ext cx="858600" cy="857219"/>
            <a:chOff x="8428489" y="4286250"/>
            <a:chExt cx="858600" cy="857219"/>
          </a:xfrm>
        </p:grpSpPr>
        <p:sp>
          <p:nvSpPr>
            <p:cNvPr id="1144" name="Google Shape;1144;p23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23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146" name="Google Shape;1146;p23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3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3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9" name="Google Shape;1149;p23"/>
          <p:cNvSpPr txBox="1"/>
          <p:nvPr>
            <p:ph type="title"/>
          </p:nvPr>
        </p:nvSpPr>
        <p:spPr>
          <a:xfrm>
            <a:off x="1416000" y="3074400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0" name="Google Shape;1150;p23"/>
          <p:cNvSpPr txBox="1"/>
          <p:nvPr>
            <p:ph idx="1" type="subTitle"/>
          </p:nvPr>
        </p:nvSpPr>
        <p:spPr>
          <a:xfrm>
            <a:off x="1416000" y="3552275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51" name="Google Shape;1151;p23"/>
          <p:cNvSpPr txBox="1"/>
          <p:nvPr>
            <p:ph idx="2" type="title"/>
          </p:nvPr>
        </p:nvSpPr>
        <p:spPr>
          <a:xfrm>
            <a:off x="4920000" y="3074400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2" name="Google Shape;1152;p23"/>
          <p:cNvSpPr txBox="1"/>
          <p:nvPr>
            <p:ph idx="3" type="subTitle"/>
          </p:nvPr>
        </p:nvSpPr>
        <p:spPr>
          <a:xfrm>
            <a:off x="4920000" y="3552290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2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24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1156" name="Google Shape;1156;p24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8" name="Google Shape;1158;p24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159" name="Google Shape;1159;p24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4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4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5" name="Google Shape;1165;p24"/>
          <p:cNvGrpSpPr/>
          <p:nvPr/>
        </p:nvGrpSpPr>
        <p:grpSpPr>
          <a:xfrm>
            <a:off x="8428489" y="0"/>
            <a:ext cx="858600" cy="1714498"/>
            <a:chOff x="8428489" y="0"/>
            <a:chExt cx="858600" cy="1714498"/>
          </a:xfrm>
        </p:grpSpPr>
        <p:sp>
          <p:nvSpPr>
            <p:cNvPr id="1166" name="Google Shape;1166;p24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8" name="Google Shape;1168;p24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169" name="Google Shape;1169;p24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5" name="Google Shape;1175;p24"/>
          <p:cNvGrpSpPr/>
          <p:nvPr/>
        </p:nvGrpSpPr>
        <p:grpSpPr>
          <a:xfrm>
            <a:off x="-143003" y="4286250"/>
            <a:ext cx="858600" cy="857215"/>
            <a:chOff x="-143003" y="4286250"/>
            <a:chExt cx="858600" cy="857215"/>
          </a:xfrm>
        </p:grpSpPr>
        <p:sp>
          <p:nvSpPr>
            <p:cNvPr id="1176" name="Google Shape;1176;p24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7" name="Google Shape;1177;p24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178" name="Google Shape;1178;p24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5" name="Google Shape;1185;p24"/>
          <p:cNvGrpSpPr/>
          <p:nvPr/>
        </p:nvGrpSpPr>
        <p:grpSpPr>
          <a:xfrm>
            <a:off x="8428489" y="4286250"/>
            <a:ext cx="858600" cy="857219"/>
            <a:chOff x="8428489" y="4286250"/>
            <a:chExt cx="858600" cy="857219"/>
          </a:xfrm>
        </p:grpSpPr>
        <p:sp>
          <p:nvSpPr>
            <p:cNvPr id="1186" name="Google Shape;1186;p24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7" name="Google Shape;1187;p24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188" name="Google Shape;1188;p24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24"/>
          <p:cNvSpPr txBox="1"/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2" name="Google Shape;1192;p24"/>
          <p:cNvSpPr txBox="1"/>
          <p:nvPr>
            <p:ph idx="1" type="subTitle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93" name="Google Shape;1193;p24"/>
          <p:cNvSpPr txBox="1"/>
          <p:nvPr>
            <p:ph idx="2" type="title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4" name="Google Shape;1194;p24"/>
          <p:cNvSpPr txBox="1"/>
          <p:nvPr>
            <p:ph idx="3" type="subTitle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95" name="Google Shape;1195;p24"/>
          <p:cNvSpPr txBox="1"/>
          <p:nvPr>
            <p:ph idx="4" type="title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6" name="Google Shape;1196;p24"/>
          <p:cNvSpPr txBox="1"/>
          <p:nvPr>
            <p:ph idx="5" type="subTitle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97" name="Google Shape;1197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25"/>
          <p:cNvGrpSpPr/>
          <p:nvPr/>
        </p:nvGrpSpPr>
        <p:grpSpPr>
          <a:xfrm>
            <a:off x="-143003" y="0"/>
            <a:ext cx="858600" cy="2571605"/>
            <a:chOff x="-143003" y="0"/>
            <a:chExt cx="858600" cy="2571605"/>
          </a:xfrm>
        </p:grpSpPr>
        <p:sp>
          <p:nvSpPr>
            <p:cNvPr id="1200" name="Google Shape;1200;p25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3" name="Google Shape;1203;p25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204" name="Google Shape;1204;p25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5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0" name="Google Shape;1210;p25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1211" name="Google Shape;1211;p25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25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215" name="Google Shape;1215;p25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1" name="Google Shape;1221;p25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222" name="Google Shape;1222;p25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8" name="Google Shape;1228;p25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229" name="Google Shape;1229;p25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5" name="Google Shape;1235;p25"/>
          <p:cNvGrpSpPr/>
          <p:nvPr/>
        </p:nvGrpSpPr>
        <p:grpSpPr>
          <a:xfrm>
            <a:off x="8428489" y="3428993"/>
            <a:ext cx="858600" cy="1714357"/>
            <a:chOff x="8428489" y="3428993"/>
            <a:chExt cx="858600" cy="1714357"/>
          </a:xfrm>
        </p:grpSpPr>
        <p:sp>
          <p:nvSpPr>
            <p:cNvPr id="1236" name="Google Shape;1236;p25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8" name="Google Shape;1238;p25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239" name="Google Shape;1239;p25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3" name="Google Shape;1243;p25"/>
          <p:cNvGrpSpPr/>
          <p:nvPr/>
        </p:nvGrpSpPr>
        <p:grpSpPr>
          <a:xfrm>
            <a:off x="-143003" y="3428993"/>
            <a:ext cx="858600" cy="1714472"/>
            <a:chOff x="-143003" y="3428993"/>
            <a:chExt cx="858600" cy="1714472"/>
          </a:xfrm>
        </p:grpSpPr>
        <p:sp>
          <p:nvSpPr>
            <p:cNvPr id="1244" name="Google Shape;1244;p25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5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247" name="Google Shape;1247;p25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5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3" name="Google Shape;1253;p25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254" name="Google Shape;1254;p25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5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5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5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5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5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5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1" name="Google Shape;1261;p25"/>
          <p:cNvSpPr txBox="1"/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2" name="Google Shape;1262;p25"/>
          <p:cNvSpPr txBox="1"/>
          <p:nvPr>
            <p:ph idx="1" type="subTitle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63" name="Google Shape;1263;p25"/>
          <p:cNvSpPr txBox="1"/>
          <p:nvPr>
            <p:ph idx="2" type="title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4" name="Google Shape;1264;p25"/>
          <p:cNvSpPr txBox="1"/>
          <p:nvPr>
            <p:ph idx="3" type="subTitle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65" name="Google Shape;1265;p25"/>
          <p:cNvSpPr txBox="1"/>
          <p:nvPr>
            <p:ph idx="4" type="title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6" name="Google Shape;1266;p25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67" name="Google Shape;1267;p25"/>
          <p:cNvSpPr txBox="1"/>
          <p:nvPr>
            <p:ph idx="6" type="title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8" name="Google Shape;1268;p25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69" name="Google Shape;1269;p25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26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1272" name="Google Shape;1272;p26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5" name="Google Shape;1275;p26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276" name="Google Shape;1276;p26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6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6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6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6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6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2" name="Google Shape;1282;p26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283" name="Google Shape;1283;p26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6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6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6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6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6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6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0" name="Google Shape;1290;p26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1291" name="Google Shape;1291;p26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26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295" name="Google Shape;1295;p26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6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6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6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6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6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1" name="Google Shape;1301;p26"/>
          <p:cNvGrpSpPr/>
          <p:nvPr/>
        </p:nvGrpSpPr>
        <p:grpSpPr>
          <a:xfrm>
            <a:off x="-143003" y="3428993"/>
            <a:ext cx="858600" cy="1714472"/>
            <a:chOff x="-143003" y="3428993"/>
            <a:chExt cx="858600" cy="1714472"/>
          </a:xfrm>
        </p:grpSpPr>
        <p:sp>
          <p:nvSpPr>
            <p:cNvPr id="1302" name="Google Shape;1302;p26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4" name="Google Shape;1304;p26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305" name="Google Shape;1305;p26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6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2" name="Google Shape;1312;p26"/>
          <p:cNvGrpSpPr/>
          <p:nvPr/>
        </p:nvGrpSpPr>
        <p:grpSpPr>
          <a:xfrm>
            <a:off x="8428489" y="3428993"/>
            <a:ext cx="858600" cy="1714357"/>
            <a:chOff x="8428489" y="3428993"/>
            <a:chExt cx="858600" cy="1714357"/>
          </a:xfrm>
        </p:grpSpPr>
        <p:sp>
          <p:nvSpPr>
            <p:cNvPr id="1313" name="Google Shape;1313;p26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5" name="Google Shape;1315;p26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316" name="Google Shape;1316;p26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0" name="Google Shape;1320;p26"/>
          <p:cNvSpPr txBox="1"/>
          <p:nvPr>
            <p:ph type="title"/>
          </p:nvPr>
        </p:nvSpPr>
        <p:spPr>
          <a:xfrm>
            <a:off x="2010000" y="1598411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26"/>
          <p:cNvSpPr txBox="1"/>
          <p:nvPr>
            <p:ph idx="1" type="subTitle"/>
          </p:nvPr>
        </p:nvSpPr>
        <p:spPr>
          <a:xfrm>
            <a:off x="2010000" y="20763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22" name="Google Shape;1322;p26"/>
          <p:cNvSpPr txBox="1"/>
          <p:nvPr>
            <p:ph idx="2" type="title"/>
          </p:nvPr>
        </p:nvSpPr>
        <p:spPr>
          <a:xfrm>
            <a:off x="5545275" y="15984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3" name="Google Shape;1323;p26"/>
          <p:cNvSpPr txBox="1"/>
          <p:nvPr>
            <p:ph idx="3" type="subTitle"/>
          </p:nvPr>
        </p:nvSpPr>
        <p:spPr>
          <a:xfrm>
            <a:off x="5545275" y="20763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24" name="Google Shape;1324;p26"/>
          <p:cNvSpPr txBox="1"/>
          <p:nvPr>
            <p:ph idx="4" type="title"/>
          </p:nvPr>
        </p:nvSpPr>
        <p:spPr>
          <a:xfrm>
            <a:off x="2010000" y="3088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5" name="Google Shape;1325;p26"/>
          <p:cNvSpPr txBox="1"/>
          <p:nvPr>
            <p:ph idx="5" type="subTitle"/>
          </p:nvPr>
        </p:nvSpPr>
        <p:spPr>
          <a:xfrm>
            <a:off x="2010000" y="35667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26" name="Google Shape;1326;p26"/>
          <p:cNvSpPr txBox="1"/>
          <p:nvPr>
            <p:ph idx="6" type="title"/>
          </p:nvPr>
        </p:nvSpPr>
        <p:spPr>
          <a:xfrm>
            <a:off x="5545275" y="3088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7" name="Google Shape;1327;p26"/>
          <p:cNvSpPr txBox="1"/>
          <p:nvPr>
            <p:ph idx="7" type="subTitle"/>
          </p:nvPr>
        </p:nvSpPr>
        <p:spPr>
          <a:xfrm>
            <a:off x="5545275" y="35667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28" name="Google Shape;1328;p26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_1_1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7"/>
          <p:cNvSpPr txBox="1"/>
          <p:nvPr>
            <p:ph type="title"/>
          </p:nvPr>
        </p:nvSpPr>
        <p:spPr>
          <a:xfrm>
            <a:off x="1213494" y="1712514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1" name="Google Shape;1331;p27"/>
          <p:cNvSpPr txBox="1"/>
          <p:nvPr>
            <p:ph idx="1" type="subTitle"/>
          </p:nvPr>
        </p:nvSpPr>
        <p:spPr>
          <a:xfrm>
            <a:off x="1213494" y="217584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2" name="Google Shape;1332;p27"/>
          <p:cNvSpPr txBox="1"/>
          <p:nvPr>
            <p:ph idx="2" type="title"/>
          </p:nvPr>
        </p:nvSpPr>
        <p:spPr>
          <a:xfrm>
            <a:off x="5684106" y="1712514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3" name="Google Shape;1333;p27"/>
          <p:cNvSpPr txBox="1"/>
          <p:nvPr>
            <p:ph idx="3" type="subTitle"/>
          </p:nvPr>
        </p:nvSpPr>
        <p:spPr>
          <a:xfrm>
            <a:off x="5684106" y="2175843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4" name="Google Shape;1334;p27"/>
          <p:cNvSpPr txBox="1"/>
          <p:nvPr>
            <p:ph idx="4" type="title"/>
          </p:nvPr>
        </p:nvSpPr>
        <p:spPr>
          <a:xfrm>
            <a:off x="1213494" y="27683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5" name="Google Shape;1335;p27"/>
          <p:cNvSpPr txBox="1"/>
          <p:nvPr>
            <p:ph idx="5" type="subTitle"/>
          </p:nvPr>
        </p:nvSpPr>
        <p:spPr>
          <a:xfrm>
            <a:off x="1213494" y="3234329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6" name="Google Shape;1336;p27"/>
          <p:cNvSpPr txBox="1"/>
          <p:nvPr>
            <p:ph idx="6" type="title"/>
          </p:nvPr>
        </p:nvSpPr>
        <p:spPr>
          <a:xfrm>
            <a:off x="5684106" y="27683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7" name="Google Shape;1337;p27"/>
          <p:cNvSpPr txBox="1"/>
          <p:nvPr>
            <p:ph idx="7" type="subTitle"/>
          </p:nvPr>
        </p:nvSpPr>
        <p:spPr>
          <a:xfrm>
            <a:off x="5684106" y="3234329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8" name="Google Shape;1338;p27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9" name="Google Shape;1339;p27"/>
          <p:cNvGrpSpPr/>
          <p:nvPr/>
        </p:nvGrpSpPr>
        <p:grpSpPr>
          <a:xfrm>
            <a:off x="8428489" y="0"/>
            <a:ext cx="858600" cy="1714362"/>
            <a:chOff x="8428489" y="0"/>
            <a:chExt cx="858600" cy="1714362"/>
          </a:xfrm>
        </p:grpSpPr>
        <p:sp>
          <p:nvSpPr>
            <p:cNvPr id="1340" name="Google Shape;1340;p27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27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343" name="Google Shape;1343;p27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9" name="Google Shape;1349;p27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1350" name="Google Shape;1350;p27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2" name="Google Shape;1352;p27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9" name="Google Shape;1359;p27"/>
          <p:cNvGrpSpPr/>
          <p:nvPr/>
        </p:nvGrpSpPr>
        <p:grpSpPr>
          <a:xfrm>
            <a:off x="-143003" y="3428993"/>
            <a:ext cx="858600" cy="1714472"/>
            <a:chOff x="-143003" y="3428993"/>
            <a:chExt cx="858600" cy="1714472"/>
          </a:xfrm>
        </p:grpSpPr>
        <p:sp>
          <p:nvSpPr>
            <p:cNvPr id="1360" name="Google Shape;1360;p27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2" name="Google Shape;1362;p27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363" name="Google Shape;1363;p27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7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0" name="Google Shape;1370;p27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1371" name="Google Shape;1371;p27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3" name="Google Shape;1373;p27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374" name="Google Shape;1374;p27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27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379" name="Google Shape;1379;p27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28"/>
          <p:cNvGrpSpPr/>
          <p:nvPr/>
        </p:nvGrpSpPr>
        <p:grpSpPr>
          <a:xfrm>
            <a:off x="-143003" y="0"/>
            <a:ext cx="858600" cy="5143350"/>
            <a:chOff x="-143003" y="0"/>
            <a:chExt cx="858600" cy="5143350"/>
          </a:xfrm>
        </p:grpSpPr>
        <p:sp>
          <p:nvSpPr>
            <p:cNvPr id="1384" name="Google Shape;1384;p28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28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391" name="Google Shape;1391;p28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8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8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8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396" name="Google Shape;1396;p28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8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8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8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8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2" name="Google Shape;1402;p28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403" name="Google Shape;1403;p28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0" name="Google Shape;1410;p28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411" name="Google Shape;1411;p28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8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3" name="Google Shape;1413;p28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414" name="Google Shape;1414;p28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0" name="Google Shape;1420;p28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421" name="Google Shape;1421;p28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" name="Google Shape;1427;p28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428" name="Google Shape;1428;p28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28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435" name="Google Shape;1435;p28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9" name="Google Shape;1439;p28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440" name="Google Shape;1440;p28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3" name="Google Shape;1443;p28"/>
          <p:cNvSpPr txBox="1"/>
          <p:nvPr>
            <p:ph type="title"/>
          </p:nvPr>
        </p:nvSpPr>
        <p:spPr>
          <a:xfrm>
            <a:off x="720000" y="1864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4" name="Google Shape;1444;p28"/>
          <p:cNvSpPr txBox="1"/>
          <p:nvPr>
            <p:ph idx="1" type="subTitle"/>
          </p:nvPr>
        </p:nvSpPr>
        <p:spPr>
          <a:xfrm>
            <a:off x="720000" y="23427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5" name="Google Shape;1445;p28"/>
          <p:cNvSpPr txBox="1"/>
          <p:nvPr>
            <p:ph idx="2" type="title"/>
          </p:nvPr>
        </p:nvSpPr>
        <p:spPr>
          <a:xfrm>
            <a:off x="3448800" y="1864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6" name="Google Shape;1446;p28"/>
          <p:cNvSpPr txBox="1"/>
          <p:nvPr>
            <p:ph idx="3" type="subTitle"/>
          </p:nvPr>
        </p:nvSpPr>
        <p:spPr>
          <a:xfrm>
            <a:off x="3448800" y="23427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7" name="Google Shape;1447;p28"/>
          <p:cNvSpPr txBox="1"/>
          <p:nvPr>
            <p:ph idx="4" type="title"/>
          </p:nvPr>
        </p:nvSpPr>
        <p:spPr>
          <a:xfrm>
            <a:off x="7200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8" name="Google Shape;1448;p28"/>
          <p:cNvSpPr txBox="1"/>
          <p:nvPr>
            <p:ph idx="5" type="subTitle"/>
          </p:nvPr>
        </p:nvSpPr>
        <p:spPr>
          <a:xfrm>
            <a:off x="7200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9" name="Google Shape;1449;p28"/>
          <p:cNvSpPr txBox="1"/>
          <p:nvPr>
            <p:ph idx="6" type="title"/>
          </p:nvPr>
        </p:nvSpPr>
        <p:spPr>
          <a:xfrm>
            <a:off x="34488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0" name="Google Shape;1450;p28"/>
          <p:cNvSpPr txBox="1"/>
          <p:nvPr>
            <p:ph idx="7" type="subTitle"/>
          </p:nvPr>
        </p:nvSpPr>
        <p:spPr>
          <a:xfrm>
            <a:off x="34488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1" name="Google Shape;1451;p28"/>
          <p:cNvSpPr txBox="1"/>
          <p:nvPr>
            <p:ph idx="8" type="title"/>
          </p:nvPr>
        </p:nvSpPr>
        <p:spPr>
          <a:xfrm>
            <a:off x="6177595" y="1864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2" name="Google Shape;1452;p28"/>
          <p:cNvSpPr txBox="1"/>
          <p:nvPr>
            <p:ph idx="9" type="subTitle"/>
          </p:nvPr>
        </p:nvSpPr>
        <p:spPr>
          <a:xfrm>
            <a:off x="6177595" y="23427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3" name="Google Shape;1453;p28"/>
          <p:cNvSpPr txBox="1"/>
          <p:nvPr>
            <p:ph idx="13" type="title"/>
          </p:nvPr>
        </p:nvSpPr>
        <p:spPr>
          <a:xfrm>
            <a:off x="6177595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4" name="Google Shape;1454;p28"/>
          <p:cNvSpPr txBox="1"/>
          <p:nvPr>
            <p:ph idx="14" type="subTitle"/>
          </p:nvPr>
        </p:nvSpPr>
        <p:spPr>
          <a:xfrm>
            <a:off x="6177595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5" name="Google Shape;1455;p28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29"/>
          <p:cNvGrpSpPr/>
          <p:nvPr/>
        </p:nvGrpSpPr>
        <p:grpSpPr>
          <a:xfrm>
            <a:off x="-143003" y="0"/>
            <a:ext cx="858600" cy="5143350"/>
            <a:chOff x="-143003" y="0"/>
            <a:chExt cx="858600" cy="5143350"/>
          </a:xfrm>
        </p:grpSpPr>
        <p:sp>
          <p:nvSpPr>
            <p:cNvPr id="1458" name="Google Shape;1458;p29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4" name="Google Shape;1464;p29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9" name="Google Shape;1469;p29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470" name="Google Shape;1470;p29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Google Shape;1477;p29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478" name="Google Shape;1478;p29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0" name="Google Shape;1480;p29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481" name="Google Shape;1481;p29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7" name="Google Shape;1487;p29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488" name="Google Shape;1488;p29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29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494" name="Google Shape;1494;p29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" name="Google Shape;1500;p29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501" name="Google Shape;1501;p29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Google Shape;1507;p29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508" name="Google Shape;1508;p29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4" name="Google Shape;1514;p29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5" name="Google Shape;1515;p29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516" name="Google Shape;1516;p29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9" name="Google Shape;1519;p29"/>
          <p:cNvSpPr txBox="1"/>
          <p:nvPr>
            <p:ph type="title"/>
          </p:nvPr>
        </p:nvSpPr>
        <p:spPr>
          <a:xfrm>
            <a:off x="2010000" y="127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0" name="Google Shape;1520;p29"/>
          <p:cNvSpPr txBox="1"/>
          <p:nvPr>
            <p:ph idx="1" type="subTitle"/>
          </p:nvPr>
        </p:nvSpPr>
        <p:spPr>
          <a:xfrm>
            <a:off x="20100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1" name="Google Shape;1521;p29"/>
          <p:cNvSpPr txBox="1"/>
          <p:nvPr>
            <p:ph idx="2" type="title"/>
          </p:nvPr>
        </p:nvSpPr>
        <p:spPr>
          <a:xfrm>
            <a:off x="5545200" y="127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2" name="Google Shape;1522;p29"/>
          <p:cNvSpPr txBox="1"/>
          <p:nvPr>
            <p:ph idx="3" type="subTitle"/>
          </p:nvPr>
        </p:nvSpPr>
        <p:spPr>
          <a:xfrm>
            <a:off x="5545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3" name="Google Shape;1523;p29"/>
          <p:cNvSpPr txBox="1"/>
          <p:nvPr>
            <p:ph idx="4" type="title"/>
          </p:nvPr>
        </p:nvSpPr>
        <p:spPr>
          <a:xfrm>
            <a:off x="20100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4" name="Google Shape;1524;p29"/>
          <p:cNvSpPr txBox="1"/>
          <p:nvPr>
            <p:ph idx="5" type="subTitle"/>
          </p:nvPr>
        </p:nvSpPr>
        <p:spPr>
          <a:xfrm>
            <a:off x="20100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5" name="Google Shape;1525;p29"/>
          <p:cNvSpPr txBox="1"/>
          <p:nvPr>
            <p:ph idx="6" type="title"/>
          </p:nvPr>
        </p:nvSpPr>
        <p:spPr>
          <a:xfrm>
            <a:off x="20100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6" name="Google Shape;1526;p29"/>
          <p:cNvSpPr txBox="1"/>
          <p:nvPr>
            <p:ph idx="7" type="subTitle"/>
          </p:nvPr>
        </p:nvSpPr>
        <p:spPr>
          <a:xfrm>
            <a:off x="20100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7" name="Google Shape;1527;p29"/>
          <p:cNvSpPr txBox="1"/>
          <p:nvPr>
            <p:ph idx="8" type="title"/>
          </p:nvPr>
        </p:nvSpPr>
        <p:spPr>
          <a:xfrm>
            <a:off x="5545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8" name="Google Shape;1528;p29"/>
          <p:cNvSpPr txBox="1"/>
          <p:nvPr>
            <p:ph idx="9" type="subTitle"/>
          </p:nvPr>
        </p:nvSpPr>
        <p:spPr>
          <a:xfrm>
            <a:off x="5545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9" name="Google Shape;1529;p29"/>
          <p:cNvSpPr txBox="1"/>
          <p:nvPr>
            <p:ph idx="13" type="title"/>
          </p:nvPr>
        </p:nvSpPr>
        <p:spPr>
          <a:xfrm>
            <a:off x="5545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29"/>
          <p:cNvSpPr txBox="1"/>
          <p:nvPr>
            <p:ph idx="14" type="subTitle"/>
          </p:nvPr>
        </p:nvSpPr>
        <p:spPr>
          <a:xfrm>
            <a:off x="5545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31" name="Google Shape;1531;p29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0"/>
          <p:cNvSpPr txBox="1"/>
          <p:nvPr>
            <p:ph hasCustomPrompt="1" type="title"/>
          </p:nvPr>
        </p:nvSpPr>
        <p:spPr>
          <a:xfrm>
            <a:off x="720000" y="540000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4" name="Google Shape;1534;p30"/>
          <p:cNvSpPr txBox="1"/>
          <p:nvPr>
            <p:ph idx="1" type="subTitle"/>
          </p:nvPr>
        </p:nvSpPr>
        <p:spPr>
          <a:xfrm>
            <a:off x="720000" y="1526703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35" name="Google Shape;1535;p30"/>
          <p:cNvSpPr txBox="1"/>
          <p:nvPr>
            <p:ph hasCustomPrompt="1" idx="2" type="title"/>
          </p:nvPr>
        </p:nvSpPr>
        <p:spPr>
          <a:xfrm>
            <a:off x="720000" y="1862849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6" name="Google Shape;1536;p30"/>
          <p:cNvSpPr txBox="1"/>
          <p:nvPr>
            <p:ph idx="3" type="subTitle"/>
          </p:nvPr>
        </p:nvSpPr>
        <p:spPr>
          <a:xfrm>
            <a:off x="720000" y="2849551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37" name="Google Shape;1537;p30"/>
          <p:cNvSpPr txBox="1"/>
          <p:nvPr>
            <p:ph hasCustomPrompt="1" idx="4" type="title"/>
          </p:nvPr>
        </p:nvSpPr>
        <p:spPr>
          <a:xfrm>
            <a:off x="720000" y="3185696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8" name="Google Shape;1538;p30"/>
          <p:cNvSpPr txBox="1"/>
          <p:nvPr>
            <p:ph idx="5" type="subTitle"/>
          </p:nvPr>
        </p:nvSpPr>
        <p:spPr>
          <a:xfrm>
            <a:off x="720000" y="4172399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539" name="Google Shape;1539;p30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1540" name="Google Shape;1540;p30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3" name="Google Shape;1543;p30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544" name="Google Shape;1544;p30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1" name="Google Shape;1551;p30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1552" name="Google Shape;1552;p30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30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556" name="Google Shape;1556;p30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2" name="Google Shape;1562;p30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563" name="Google Shape;1563;p30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9" name="Google Shape;1569;p30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1570" name="Google Shape;1570;p30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2" name="Google Shape;1572;p30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573" name="Google Shape;1573;p30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9" name="Google Shape;1579;p30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1580" name="Google Shape;1580;p30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2" name="Google Shape;1582;p30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583" name="Google Shape;1583;p30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-143003" y="0"/>
            <a:ext cx="858600" cy="1714362"/>
            <a:chOff x="-143003" y="0"/>
            <a:chExt cx="858600" cy="1714362"/>
          </a:xfrm>
        </p:grpSpPr>
        <p:sp>
          <p:nvSpPr>
            <p:cNvPr id="119" name="Google Shape;119;p4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8428489" y="0"/>
            <a:ext cx="858600" cy="1714498"/>
            <a:chOff x="8428489" y="0"/>
            <a:chExt cx="858600" cy="1714498"/>
          </a:xfrm>
        </p:grpSpPr>
        <p:sp>
          <p:nvSpPr>
            <p:cNvPr id="122" name="Google Shape;122;p4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4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" name="Google Shape;131;p4"/>
          <p:cNvGrpSpPr/>
          <p:nvPr/>
        </p:nvGrpSpPr>
        <p:grpSpPr>
          <a:xfrm>
            <a:off x="8428489" y="2571746"/>
            <a:ext cx="858600" cy="2571604"/>
            <a:chOff x="8428489" y="2571746"/>
            <a:chExt cx="858600" cy="2571604"/>
          </a:xfrm>
        </p:grpSpPr>
        <p:sp>
          <p:nvSpPr>
            <p:cNvPr id="132" name="Google Shape;132;p4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4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136" name="Google Shape;136;p4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4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4"/>
          <p:cNvGrpSpPr/>
          <p:nvPr/>
        </p:nvGrpSpPr>
        <p:grpSpPr>
          <a:xfrm>
            <a:off x="-143003" y="2571746"/>
            <a:ext cx="858600" cy="2571719"/>
            <a:chOff x="-143003" y="2571746"/>
            <a:chExt cx="858600" cy="2571719"/>
          </a:xfrm>
        </p:grpSpPr>
        <p:sp>
          <p:nvSpPr>
            <p:cNvPr id="147" name="Google Shape;147;p4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4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" name="Google Shape;1587;p31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588" name="Google Shape;1588;p31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4" name="Google Shape;1594;p31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1" name="Google Shape;1601;p31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1602" name="Google Shape;1602;p31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31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608" name="Google Shape;1608;p31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1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1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Google Shape;1612;p31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613" name="Google Shape;1613;p31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1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6" name="Google Shape;1616;p31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1617" name="Google Shape;1617;p31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0" name="Google Shape;1620;p31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621" name="Google Shape;1621;p31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1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5" name="Google Shape;1625;p31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7" name="Google Shape;1627;p31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628" name="Google Shape;1628;p31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1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1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4" name="Google Shape;1634;p31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635" name="Google Shape;1635;p31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1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31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3" name="Google Shape;1643;p31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644" name="Google Shape;1644;p31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1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1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1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1" name="Google Shape;1651;p3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2" name="Google Shape;1652;p31"/>
          <p:cNvSpPr txBox="1"/>
          <p:nvPr>
            <p:ph idx="2" type="title"/>
          </p:nvPr>
        </p:nvSpPr>
        <p:spPr>
          <a:xfrm>
            <a:off x="2322704" y="1861050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3" name="Google Shape;1653;p31"/>
          <p:cNvSpPr txBox="1"/>
          <p:nvPr>
            <p:ph idx="1" type="subTitle"/>
          </p:nvPr>
        </p:nvSpPr>
        <p:spPr>
          <a:xfrm>
            <a:off x="2322704" y="2338950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54" name="Google Shape;1654;p31"/>
          <p:cNvSpPr txBox="1"/>
          <p:nvPr>
            <p:ph hasCustomPrompt="1" idx="3" type="title"/>
          </p:nvPr>
        </p:nvSpPr>
        <p:spPr>
          <a:xfrm>
            <a:off x="896400" y="1332000"/>
            <a:ext cx="13500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655" name="Google Shape;1655;p31"/>
          <p:cNvSpPr txBox="1"/>
          <p:nvPr>
            <p:ph idx="4" type="title"/>
          </p:nvPr>
        </p:nvSpPr>
        <p:spPr>
          <a:xfrm>
            <a:off x="6088200" y="1861050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6" name="Google Shape;1656;p31"/>
          <p:cNvSpPr txBox="1"/>
          <p:nvPr>
            <p:ph idx="5" type="subTitle"/>
          </p:nvPr>
        </p:nvSpPr>
        <p:spPr>
          <a:xfrm>
            <a:off x="6088200" y="2338950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57" name="Google Shape;1657;p31"/>
          <p:cNvSpPr txBox="1"/>
          <p:nvPr>
            <p:ph hasCustomPrompt="1" idx="6" type="title"/>
          </p:nvPr>
        </p:nvSpPr>
        <p:spPr>
          <a:xfrm>
            <a:off x="4662000" y="1332000"/>
            <a:ext cx="13500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658" name="Google Shape;1658;p31"/>
          <p:cNvSpPr txBox="1"/>
          <p:nvPr>
            <p:ph idx="7" type="title"/>
          </p:nvPr>
        </p:nvSpPr>
        <p:spPr>
          <a:xfrm>
            <a:off x="2322704" y="3618900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9" name="Google Shape;1659;p31"/>
          <p:cNvSpPr txBox="1"/>
          <p:nvPr>
            <p:ph idx="8" type="subTitle"/>
          </p:nvPr>
        </p:nvSpPr>
        <p:spPr>
          <a:xfrm>
            <a:off x="2322704" y="4096800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0" name="Google Shape;1660;p31"/>
          <p:cNvSpPr txBox="1"/>
          <p:nvPr>
            <p:ph hasCustomPrompt="1" idx="9" type="title"/>
          </p:nvPr>
        </p:nvSpPr>
        <p:spPr>
          <a:xfrm>
            <a:off x="896400" y="3089850"/>
            <a:ext cx="13500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661" name="Google Shape;1661;p31"/>
          <p:cNvSpPr txBox="1"/>
          <p:nvPr>
            <p:ph idx="13" type="title"/>
          </p:nvPr>
        </p:nvSpPr>
        <p:spPr>
          <a:xfrm>
            <a:off x="6088200" y="3618900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2" name="Google Shape;1662;p31"/>
          <p:cNvSpPr txBox="1"/>
          <p:nvPr>
            <p:ph idx="14" type="subTitle"/>
          </p:nvPr>
        </p:nvSpPr>
        <p:spPr>
          <a:xfrm>
            <a:off x="6088200" y="4096800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3" name="Google Shape;1663;p31"/>
          <p:cNvSpPr txBox="1"/>
          <p:nvPr>
            <p:ph hasCustomPrompt="1" idx="15" type="title"/>
          </p:nvPr>
        </p:nvSpPr>
        <p:spPr>
          <a:xfrm>
            <a:off x="4662000" y="3089850"/>
            <a:ext cx="13500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2"/>
          <p:cNvSpPr txBox="1"/>
          <p:nvPr>
            <p:ph type="title"/>
          </p:nvPr>
        </p:nvSpPr>
        <p:spPr>
          <a:xfrm>
            <a:off x="720000" y="3621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6" name="Google Shape;1666;p32"/>
          <p:cNvSpPr txBox="1"/>
          <p:nvPr>
            <p:ph idx="1" type="subTitle"/>
          </p:nvPr>
        </p:nvSpPr>
        <p:spPr>
          <a:xfrm>
            <a:off x="7200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7" name="Google Shape;1667;p32"/>
          <p:cNvSpPr txBox="1"/>
          <p:nvPr>
            <p:ph idx="2" type="title"/>
          </p:nvPr>
        </p:nvSpPr>
        <p:spPr>
          <a:xfrm>
            <a:off x="3448800" y="3621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8" name="Google Shape;1668;p32"/>
          <p:cNvSpPr txBox="1"/>
          <p:nvPr>
            <p:ph idx="3" type="subTitle"/>
          </p:nvPr>
        </p:nvSpPr>
        <p:spPr>
          <a:xfrm>
            <a:off x="3448800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9" name="Google Shape;1669;p32"/>
          <p:cNvSpPr txBox="1"/>
          <p:nvPr>
            <p:ph idx="4" type="title"/>
          </p:nvPr>
        </p:nvSpPr>
        <p:spPr>
          <a:xfrm>
            <a:off x="6177588" y="3621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0" name="Google Shape;1670;p32"/>
          <p:cNvSpPr txBox="1"/>
          <p:nvPr>
            <p:ph idx="5" type="subTitle"/>
          </p:nvPr>
        </p:nvSpPr>
        <p:spPr>
          <a:xfrm>
            <a:off x="6177588" y="4099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71" name="Google Shape;1671;p32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2" name="Google Shape;1672;p32"/>
          <p:cNvSpPr txBox="1"/>
          <p:nvPr>
            <p:ph hasCustomPrompt="1" idx="7" type="title"/>
          </p:nvPr>
        </p:nvSpPr>
        <p:spPr>
          <a:xfrm>
            <a:off x="1281600" y="1371750"/>
            <a:ext cx="11232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673" name="Google Shape;1673;p32"/>
          <p:cNvSpPr txBox="1"/>
          <p:nvPr>
            <p:ph hasCustomPrompt="1" idx="8" type="title"/>
          </p:nvPr>
        </p:nvSpPr>
        <p:spPr>
          <a:xfrm>
            <a:off x="4010400" y="1371750"/>
            <a:ext cx="11232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674" name="Google Shape;1674;p32"/>
          <p:cNvSpPr txBox="1"/>
          <p:nvPr>
            <p:ph hasCustomPrompt="1" idx="9" type="title"/>
          </p:nvPr>
        </p:nvSpPr>
        <p:spPr>
          <a:xfrm>
            <a:off x="6739188" y="1371750"/>
            <a:ext cx="11232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grpSp>
        <p:nvGrpSpPr>
          <p:cNvPr id="1675" name="Google Shape;1675;p32"/>
          <p:cNvGrpSpPr/>
          <p:nvPr/>
        </p:nvGrpSpPr>
        <p:grpSpPr>
          <a:xfrm>
            <a:off x="-143003" y="0"/>
            <a:ext cx="858600" cy="5143350"/>
            <a:chOff x="-143003" y="0"/>
            <a:chExt cx="858600" cy="5143350"/>
          </a:xfrm>
        </p:grpSpPr>
        <p:sp>
          <p:nvSpPr>
            <p:cNvPr id="1676" name="Google Shape;1676;p32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2" name="Google Shape;1682;p32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683" name="Google Shape;1683;p32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32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688" name="Google Shape;1688;p32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2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32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8" name="Google Shape;1698;p32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699" name="Google Shape;1699;p32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2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5" name="Google Shape;1705;p32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706" name="Google Shape;1706;p32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32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713" name="Google Shape;1713;p32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2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720" name="Google Shape;1720;p32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6" name="Google Shape;1726;p32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727" name="Google Shape;1727;p32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3" name="Google Shape;1733;p32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734" name="Google Shape;1734;p32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3"/>
          <p:cNvGrpSpPr/>
          <p:nvPr/>
        </p:nvGrpSpPr>
        <p:grpSpPr>
          <a:xfrm>
            <a:off x="8428489" y="0"/>
            <a:ext cx="858600" cy="2571605"/>
            <a:chOff x="8428489" y="0"/>
            <a:chExt cx="858600" cy="2571605"/>
          </a:xfrm>
        </p:grpSpPr>
        <p:sp>
          <p:nvSpPr>
            <p:cNvPr id="1739" name="Google Shape;1739;p33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2" name="Google Shape;1742;p33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743" name="Google Shape;1743;p33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9" name="Google Shape;1749;p33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1750" name="Google Shape;1750;p33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2" name="Google Shape;1752;p33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753" name="Google Shape;1753;p33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7" name="Google Shape;1757;p33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758" name="Google Shape;1758;p33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4" name="Google Shape;1764;p33"/>
          <p:cNvGrpSpPr/>
          <p:nvPr/>
        </p:nvGrpSpPr>
        <p:grpSpPr>
          <a:xfrm>
            <a:off x="-143003" y="2571746"/>
            <a:ext cx="858600" cy="2571604"/>
            <a:chOff x="-143003" y="2571746"/>
            <a:chExt cx="858600" cy="2571604"/>
          </a:xfrm>
        </p:grpSpPr>
        <p:sp>
          <p:nvSpPr>
            <p:cNvPr id="1765" name="Google Shape;1765;p33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7" name="Google Shape;1767;p33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768" name="Google Shape;1768;p33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0" name="Google Shape;1770;p33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428489" y="3428993"/>
            <a:ext cx="858600" cy="1714357"/>
            <a:chOff x="8428489" y="3428993"/>
            <a:chExt cx="858600" cy="1714357"/>
          </a:xfrm>
        </p:grpSpPr>
        <p:sp>
          <p:nvSpPr>
            <p:cNvPr id="1772" name="Google Shape;1772;p33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4" name="Google Shape;1774;p33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775" name="Google Shape;1775;p33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9" name="Google Shape;1779;p33"/>
          <p:cNvSpPr txBox="1"/>
          <p:nvPr>
            <p:ph type="ctrTitle"/>
          </p:nvPr>
        </p:nvSpPr>
        <p:spPr>
          <a:xfrm>
            <a:off x="1940550" y="540000"/>
            <a:ext cx="52629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0" name="Google Shape;1780;p33"/>
          <p:cNvSpPr txBox="1"/>
          <p:nvPr>
            <p:ph idx="1" type="subTitle"/>
          </p:nvPr>
        </p:nvSpPr>
        <p:spPr>
          <a:xfrm>
            <a:off x="1940550" y="1680600"/>
            <a:ext cx="52629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81" name="Google Shape;1781;p33"/>
          <p:cNvSpPr txBox="1"/>
          <p:nvPr/>
        </p:nvSpPr>
        <p:spPr>
          <a:xfrm>
            <a:off x="1853850" y="3680100"/>
            <a:ext cx="54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34"/>
          <p:cNvGrpSpPr/>
          <p:nvPr/>
        </p:nvGrpSpPr>
        <p:grpSpPr>
          <a:xfrm>
            <a:off x="-143003" y="0"/>
            <a:ext cx="858600" cy="5143350"/>
            <a:chOff x="-143003" y="0"/>
            <a:chExt cx="858600" cy="5143350"/>
          </a:xfrm>
        </p:grpSpPr>
        <p:sp>
          <p:nvSpPr>
            <p:cNvPr id="1784" name="Google Shape;1784;p34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0" name="Google Shape;1790;p34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791" name="Google Shape;1791;p34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5" name="Google Shape;1795;p34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796" name="Google Shape;1796;p34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4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4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4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4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Google Shape;1803;p34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1804" name="Google Shape;1804;p34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Google Shape;1806;p34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1807" name="Google Shape;1807;p34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4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3" name="Google Shape;1813;p34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814" name="Google Shape;1814;p34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0" name="Google Shape;1820;p34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1821" name="Google Shape;1821;p34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4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4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4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4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4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Google Shape;1827;p34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828" name="Google Shape;1828;p34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4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4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4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4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4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4" name="Google Shape;1834;p34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835" name="Google Shape;1835;p34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4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4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842" name="Google Shape;1842;p34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5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1847" name="Google Shape;1847;p35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3" name="Google Shape;1853;p35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1854" name="Google Shape;1854;p35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0" name="Google Shape;1860;p35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1861" name="Google Shape;1861;p35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6" name="Google Shape;1866;p35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1867" name="Google Shape;1867;p35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35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1872" name="Google Shape;1872;p35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5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5" name="Google Shape;1875;p35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1876" name="Google Shape;1876;p35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9" name="Google Shape;1879;p35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1880" name="Google Shape;1880;p35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5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5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5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4" name="Google Shape;1884;p35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6" name="Google Shape;1886;p35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887" name="Google Shape;1887;p35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5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5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5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5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3" name="Google Shape;1893;p35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894" name="Google Shape;1894;p35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5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5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5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5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5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5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1" name="Google Shape;1901;p35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35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1903" name="Google Shape;1903;p35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5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5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5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5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5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5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12" name="Google Shape;191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3" name="Google Shape;19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-143003" y="0"/>
            <a:ext cx="858600" cy="2571737"/>
            <a:chOff x="-143003" y="0"/>
            <a:chExt cx="858600" cy="2571737"/>
          </a:xfrm>
        </p:grpSpPr>
        <p:sp>
          <p:nvSpPr>
            <p:cNvPr id="169" name="Google Shape;169;p5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5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" name="Google Shape;187;p5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188" name="Google Shape;188;p5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5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192" name="Google Shape;192;p5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5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199" name="Google Shape;199;p5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209" name="Google Shape;209;p5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5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212" name="Google Shape;212;p5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" name="Google Shape;215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5"/>
          <p:cNvSpPr txBox="1"/>
          <p:nvPr>
            <p:ph idx="2" type="title"/>
          </p:nvPr>
        </p:nvSpPr>
        <p:spPr>
          <a:xfrm>
            <a:off x="1249400" y="2648389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5"/>
          <p:cNvSpPr txBox="1"/>
          <p:nvPr>
            <p:ph idx="1" type="subTitle"/>
          </p:nvPr>
        </p:nvSpPr>
        <p:spPr>
          <a:xfrm>
            <a:off x="1249400" y="3126289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3" type="title"/>
          </p:nvPr>
        </p:nvSpPr>
        <p:spPr>
          <a:xfrm>
            <a:off x="4836700" y="2648389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5"/>
          <p:cNvSpPr txBox="1"/>
          <p:nvPr>
            <p:ph idx="4" type="subTitle"/>
          </p:nvPr>
        </p:nvSpPr>
        <p:spPr>
          <a:xfrm>
            <a:off x="4836700" y="3126289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6"/>
          <p:cNvGrpSpPr/>
          <p:nvPr/>
        </p:nvGrpSpPr>
        <p:grpSpPr>
          <a:xfrm>
            <a:off x="-143003" y="0"/>
            <a:ext cx="858600" cy="5143465"/>
            <a:chOff x="-143003" y="0"/>
            <a:chExt cx="858600" cy="5143465"/>
          </a:xfrm>
        </p:grpSpPr>
        <p:sp>
          <p:nvSpPr>
            <p:cNvPr id="222" name="Google Shape;222;p6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6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6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6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6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256" name="Google Shape;256;p6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6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261" name="Google Shape;261;p6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6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268" name="Google Shape;268;p6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6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6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274" name="Google Shape;274;p6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6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281" name="Google Shape;281;p6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/>
          <p:nvPr>
            <p:ph idx="1" type="subTitle"/>
          </p:nvPr>
        </p:nvSpPr>
        <p:spPr>
          <a:xfrm>
            <a:off x="1036434" y="2948850"/>
            <a:ext cx="31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7"/>
          <p:cNvSpPr txBox="1"/>
          <p:nvPr>
            <p:ph type="title"/>
          </p:nvPr>
        </p:nvSpPr>
        <p:spPr>
          <a:xfrm>
            <a:off x="1036434" y="1147950"/>
            <a:ext cx="31572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0" name="Google Shape;290;p7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291" name="Google Shape;291;p7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7"/>
            <p:cNvGrpSpPr/>
            <p:nvPr/>
          </p:nvGrpSpPr>
          <p:grpSpPr>
            <a:xfrm>
              <a:off x="17752" y="3600345"/>
              <a:ext cx="537081" cy="685828"/>
              <a:chOff x="4992325" y="-3002925"/>
              <a:chExt cx="404550" cy="518075"/>
            </a:xfrm>
          </p:grpSpPr>
          <p:sp>
            <p:nvSpPr>
              <p:cNvPr id="294" name="Google Shape;294;p7"/>
              <p:cNvSpPr/>
              <p:nvPr/>
            </p:nvSpPr>
            <p:spPr>
              <a:xfrm>
                <a:off x="4992325" y="-3002925"/>
                <a:ext cx="404550" cy="518075"/>
              </a:xfrm>
              <a:custGeom>
                <a:rect b="b" l="l" r="r" t="t"/>
                <a:pathLst>
                  <a:path extrusionOk="0" h="20723" w="16182">
                    <a:moveTo>
                      <a:pt x="8089" y="609"/>
                    </a:moveTo>
                    <a:cubicBezTo>
                      <a:pt x="8335" y="609"/>
                      <a:pt x="8580" y="647"/>
                      <a:pt x="8814" y="725"/>
                    </a:cubicBezTo>
                    <a:lnTo>
                      <a:pt x="9572" y="978"/>
                    </a:lnTo>
                    <a:cubicBezTo>
                      <a:pt x="9328" y="1185"/>
                      <a:pt x="9022" y="1298"/>
                      <a:pt x="8698" y="1298"/>
                    </a:cubicBezTo>
                    <a:lnTo>
                      <a:pt x="6142" y="1298"/>
                    </a:lnTo>
                    <a:cubicBezTo>
                      <a:pt x="6054" y="1298"/>
                      <a:pt x="5972" y="1264"/>
                      <a:pt x="5912" y="1208"/>
                    </a:cubicBezTo>
                    <a:lnTo>
                      <a:pt x="7364" y="725"/>
                    </a:lnTo>
                    <a:cubicBezTo>
                      <a:pt x="7598" y="647"/>
                      <a:pt x="7844" y="609"/>
                      <a:pt x="8089" y="609"/>
                    </a:cubicBezTo>
                    <a:close/>
                    <a:moveTo>
                      <a:pt x="10239" y="1199"/>
                    </a:moveTo>
                    <a:lnTo>
                      <a:pt x="11771" y="1709"/>
                    </a:lnTo>
                    <a:cubicBezTo>
                      <a:pt x="11554" y="1924"/>
                      <a:pt x="11286" y="2192"/>
                      <a:pt x="11282" y="2198"/>
                    </a:cubicBezTo>
                    <a:cubicBezTo>
                      <a:pt x="11024" y="2455"/>
                      <a:pt x="10683" y="2595"/>
                      <a:pt x="10320" y="2595"/>
                    </a:cubicBezTo>
                    <a:lnTo>
                      <a:pt x="8090" y="2595"/>
                    </a:lnTo>
                    <a:cubicBezTo>
                      <a:pt x="7898" y="2595"/>
                      <a:pt x="7743" y="2440"/>
                      <a:pt x="7743" y="2251"/>
                    </a:cubicBezTo>
                    <a:cubicBezTo>
                      <a:pt x="7743" y="2061"/>
                      <a:pt x="7898" y="1905"/>
                      <a:pt x="8090" y="1905"/>
                    </a:cubicBezTo>
                    <a:lnTo>
                      <a:pt x="8699" y="1905"/>
                    </a:lnTo>
                    <a:cubicBezTo>
                      <a:pt x="9225" y="1905"/>
                      <a:pt x="9718" y="1699"/>
                      <a:pt x="10089" y="1328"/>
                    </a:cubicBezTo>
                    <a:cubicBezTo>
                      <a:pt x="10135" y="1282"/>
                      <a:pt x="10185" y="1239"/>
                      <a:pt x="10239" y="1199"/>
                    </a:cubicBezTo>
                    <a:close/>
                    <a:moveTo>
                      <a:pt x="5309" y="1411"/>
                    </a:moveTo>
                    <a:cubicBezTo>
                      <a:pt x="5473" y="1706"/>
                      <a:pt x="5790" y="1905"/>
                      <a:pt x="6143" y="1905"/>
                    </a:cubicBezTo>
                    <a:lnTo>
                      <a:pt x="7201" y="1905"/>
                    </a:lnTo>
                    <a:cubicBezTo>
                      <a:pt x="7161" y="2012"/>
                      <a:pt x="7137" y="2128"/>
                      <a:pt x="7137" y="2249"/>
                    </a:cubicBezTo>
                    <a:cubicBezTo>
                      <a:pt x="7137" y="2775"/>
                      <a:pt x="7564" y="3203"/>
                      <a:pt x="8088" y="3203"/>
                    </a:cubicBezTo>
                    <a:lnTo>
                      <a:pt x="10320" y="3203"/>
                    </a:lnTo>
                    <a:cubicBezTo>
                      <a:pt x="10845" y="3203"/>
                      <a:pt x="11339" y="2997"/>
                      <a:pt x="11709" y="2626"/>
                    </a:cubicBezTo>
                    <a:cubicBezTo>
                      <a:pt x="11770" y="2565"/>
                      <a:pt x="12160" y="2179"/>
                      <a:pt x="12341" y="1999"/>
                    </a:cubicBezTo>
                    <a:cubicBezTo>
                      <a:pt x="12534" y="2183"/>
                      <a:pt x="12650" y="2440"/>
                      <a:pt x="12650" y="2719"/>
                    </a:cubicBezTo>
                    <a:lnTo>
                      <a:pt x="12650" y="4350"/>
                    </a:lnTo>
                    <a:cubicBezTo>
                      <a:pt x="11387" y="3846"/>
                      <a:pt x="9791" y="3567"/>
                      <a:pt x="8087" y="3567"/>
                    </a:cubicBezTo>
                    <a:cubicBezTo>
                      <a:pt x="7707" y="3567"/>
                      <a:pt x="7328" y="3582"/>
                      <a:pt x="6958" y="3610"/>
                    </a:cubicBezTo>
                    <a:lnTo>
                      <a:pt x="6574" y="3225"/>
                    </a:lnTo>
                    <a:cubicBezTo>
                      <a:pt x="6272" y="2922"/>
                      <a:pt x="5870" y="2755"/>
                      <a:pt x="5443" y="2755"/>
                    </a:cubicBezTo>
                    <a:lnTo>
                      <a:pt x="3528" y="2755"/>
                    </a:lnTo>
                    <a:lnTo>
                      <a:pt x="3528" y="2718"/>
                    </a:lnTo>
                    <a:cubicBezTo>
                      <a:pt x="3527" y="2292"/>
                      <a:pt x="3799" y="1914"/>
                      <a:pt x="4206" y="1778"/>
                    </a:cubicBezTo>
                    <a:lnTo>
                      <a:pt x="5309" y="1411"/>
                    </a:lnTo>
                    <a:close/>
                    <a:moveTo>
                      <a:pt x="5442" y="3365"/>
                    </a:moveTo>
                    <a:cubicBezTo>
                      <a:pt x="5707" y="3365"/>
                      <a:pt x="5957" y="3469"/>
                      <a:pt x="6144" y="3656"/>
                    </a:cubicBezTo>
                    <a:lnTo>
                      <a:pt x="6180" y="3692"/>
                    </a:lnTo>
                    <a:cubicBezTo>
                      <a:pt x="6042" y="3710"/>
                      <a:pt x="5903" y="3729"/>
                      <a:pt x="5767" y="3753"/>
                    </a:cubicBezTo>
                    <a:cubicBezTo>
                      <a:pt x="5602" y="3779"/>
                      <a:pt x="5492" y="3936"/>
                      <a:pt x="5517" y="4100"/>
                    </a:cubicBezTo>
                    <a:cubicBezTo>
                      <a:pt x="5542" y="4247"/>
                      <a:pt x="5669" y="4354"/>
                      <a:pt x="5815" y="4354"/>
                    </a:cubicBezTo>
                    <a:cubicBezTo>
                      <a:pt x="5832" y="4354"/>
                      <a:pt x="5849" y="4353"/>
                      <a:pt x="5866" y="4350"/>
                    </a:cubicBezTo>
                    <a:cubicBezTo>
                      <a:pt x="6579" y="4234"/>
                      <a:pt x="7326" y="4176"/>
                      <a:pt x="8088" y="4176"/>
                    </a:cubicBezTo>
                    <a:cubicBezTo>
                      <a:pt x="9633" y="4176"/>
                      <a:pt x="11120" y="4426"/>
                      <a:pt x="12291" y="4867"/>
                    </a:cubicBezTo>
                    <a:lnTo>
                      <a:pt x="3885" y="4867"/>
                    </a:lnTo>
                    <a:cubicBezTo>
                      <a:pt x="4112" y="4781"/>
                      <a:pt x="4351" y="4703"/>
                      <a:pt x="4603" y="4631"/>
                    </a:cubicBezTo>
                    <a:cubicBezTo>
                      <a:pt x="4765" y="4584"/>
                      <a:pt x="4858" y="4417"/>
                      <a:pt x="4813" y="4256"/>
                    </a:cubicBezTo>
                    <a:cubicBezTo>
                      <a:pt x="4776" y="4123"/>
                      <a:pt x="4654" y="4035"/>
                      <a:pt x="4522" y="4035"/>
                    </a:cubicBezTo>
                    <a:cubicBezTo>
                      <a:pt x="4494" y="4035"/>
                      <a:pt x="4466" y="4039"/>
                      <a:pt x="4438" y="4047"/>
                    </a:cubicBezTo>
                    <a:cubicBezTo>
                      <a:pt x="4116" y="4140"/>
                      <a:pt x="3811" y="4241"/>
                      <a:pt x="3528" y="4356"/>
                    </a:cubicBezTo>
                    <a:lnTo>
                      <a:pt x="3528" y="3365"/>
                    </a:lnTo>
                    <a:close/>
                    <a:moveTo>
                      <a:pt x="4216" y="5474"/>
                    </a:moveTo>
                    <a:lnTo>
                      <a:pt x="4216" y="6468"/>
                    </a:lnTo>
                    <a:cubicBezTo>
                      <a:pt x="4216" y="6659"/>
                      <a:pt x="4061" y="6812"/>
                      <a:pt x="3872" y="6812"/>
                    </a:cubicBezTo>
                    <a:lnTo>
                      <a:pt x="3528" y="6812"/>
                    </a:lnTo>
                    <a:lnTo>
                      <a:pt x="3528" y="5474"/>
                    </a:lnTo>
                    <a:close/>
                    <a:moveTo>
                      <a:pt x="12653" y="5474"/>
                    </a:moveTo>
                    <a:lnTo>
                      <a:pt x="12653" y="6812"/>
                    </a:lnTo>
                    <a:lnTo>
                      <a:pt x="12306" y="6812"/>
                    </a:lnTo>
                    <a:cubicBezTo>
                      <a:pt x="12114" y="6812"/>
                      <a:pt x="11961" y="6656"/>
                      <a:pt x="11961" y="6468"/>
                    </a:cubicBezTo>
                    <a:lnTo>
                      <a:pt x="11961" y="5474"/>
                    </a:lnTo>
                    <a:close/>
                    <a:moveTo>
                      <a:pt x="11351" y="5475"/>
                    </a:moveTo>
                    <a:lnTo>
                      <a:pt x="11351" y="6469"/>
                    </a:lnTo>
                    <a:cubicBezTo>
                      <a:pt x="11351" y="6995"/>
                      <a:pt x="11780" y="7420"/>
                      <a:pt x="12306" y="7420"/>
                    </a:cubicBezTo>
                    <a:lnTo>
                      <a:pt x="12791" y="7420"/>
                    </a:lnTo>
                    <a:cubicBezTo>
                      <a:pt x="12934" y="7420"/>
                      <a:pt x="13071" y="7482"/>
                      <a:pt x="13168" y="7588"/>
                    </a:cubicBezTo>
                    <a:cubicBezTo>
                      <a:pt x="13264" y="7696"/>
                      <a:pt x="13311" y="7835"/>
                      <a:pt x="13297" y="7982"/>
                    </a:cubicBezTo>
                    <a:cubicBezTo>
                      <a:pt x="13271" y="8236"/>
                      <a:pt x="13028" y="8434"/>
                      <a:pt x="12747" y="8434"/>
                    </a:cubicBezTo>
                    <a:lnTo>
                      <a:pt x="12610" y="8434"/>
                    </a:lnTo>
                    <a:lnTo>
                      <a:pt x="12610" y="8417"/>
                    </a:lnTo>
                    <a:cubicBezTo>
                      <a:pt x="12610" y="8249"/>
                      <a:pt x="12474" y="8113"/>
                      <a:pt x="12306" y="8113"/>
                    </a:cubicBezTo>
                    <a:cubicBezTo>
                      <a:pt x="12138" y="8113"/>
                      <a:pt x="12003" y="8249"/>
                      <a:pt x="12003" y="8417"/>
                    </a:cubicBezTo>
                    <a:cubicBezTo>
                      <a:pt x="12000" y="10574"/>
                      <a:pt x="10246" y="12329"/>
                      <a:pt x="8088" y="12329"/>
                    </a:cubicBezTo>
                    <a:cubicBezTo>
                      <a:pt x="5930" y="12329"/>
                      <a:pt x="4174" y="10572"/>
                      <a:pt x="4174" y="8413"/>
                    </a:cubicBezTo>
                    <a:cubicBezTo>
                      <a:pt x="4174" y="8246"/>
                      <a:pt x="4038" y="8110"/>
                      <a:pt x="3871" y="8110"/>
                    </a:cubicBezTo>
                    <a:cubicBezTo>
                      <a:pt x="3702" y="8110"/>
                      <a:pt x="3567" y="8246"/>
                      <a:pt x="3567" y="8413"/>
                    </a:cubicBezTo>
                    <a:lnTo>
                      <a:pt x="3567" y="8434"/>
                    </a:lnTo>
                    <a:lnTo>
                      <a:pt x="3384" y="8434"/>
                    </a:lnTo>
                    <a:cubicBezTo>
                      <a:pt x="3241" y="8434"/>
                      <a:pt x="3102" y="8374"/>
                      <a:pt x="3007" y="8269"/>
                    </a:cubicBezTo>
                    <a:cubicBezTo>
                      <a:pt x="2908" y="8160"/>
                      <a:pt x="2864" y="8020"/>
                      <a:pt x="2878" y="7875"/>
                    </a:cubicBezTo>
                    <a:cubicBezTo>
                      <a:pt x="2903" y="7619"/>
                      <a:pt x="3145" y="7420"/>
                      <a:pt x="3430" y="7420"/>
                    </a:cubicBezTo>
                    <a:lnTo>
                      <a:pt x="3871" y="7420"/>
                    </a:lnTo>
                    <a:cubicBezTo>
                      <a:pt x="4395" y="7420"/>
                      <a:pt x="4822" y="6995"/>
                      <a:pt x="4822" y="6469"/>
                    </a:cubicBezTo>
                    <a:lnTo>
                      <a:pt x="4822" y="5475"/>
                    </a:lnTo>
                    <a:close/>
                    <a:moveTo>
                      <a:pt x="10056" y="12483"/>
                    </a:moveTo>
                    <a:lnTo>
                      <a:pt x="10056" y="13462"/>
                    </a:lnTo>
                    <a:lnTo>
                      <a:pt x="8090" y="14554"/>
                    </a:lnTo>
                    <a:lnTo>
                      <a:pt x="6122" y="13462"/>
                    </a:lnTo>
                    <a:lnTo>
                      <a:pt x="6122" y="12483"/>
                    </a:lnTo>
                    <a:cubicBezTo>
                      <a:pt x="6716" y="12773"/>
                      <a:pt x="7384" y="12936"/>
                      <a:pt x="8090" y="12936"/>
                    </a:cubicBezTo>
                    <a:cubicBezTo>
                      <a:pt x="8794" y="12936"/>
                      <a:pt x="9462" y="12773"/>
                      <a:pt x="10056" y="12483"/>
                    </a:cubicBezTo>
                    <a:close/>
                    <a:moveTo>
                      <a:pt x="10869" y="13706"/>
                    </a:moveTo>
                    <a:cubicBezTo>
                      <a:pt x="10871" y="13706"/>
                      <a:pt x="10873" y="13706"/>
                      <a:pt x="10876" y="13707"/>
                    </a:cubicBezTo>
                    <a:cubicBezTo>
                      <a:pt x="10884" y="13710"/>
                      <a:pt x="10889" y="13716"/>
                      <a:pt x="10889" y="13717"/>
                    </a:cubicBezTo>
                    <a:lnTo>
                      <a:pt x="11279" y="14498"/>
                    </a:lnTo>
                    <a:lnTo>
                      <a:pt x="9698" y="15854"/>
                    </a:lnTo>
                    <a:cubicBezTo>
                      <a:pt x="9633" y="15909"/>
                      <a:pt x="9553" y="15938"/>
                      <a:pt x="9469" y="15938"/>
                    </a:cubicBezTo>
                    <a:cubicBezTo>
                      <a:pt x="9460" y="15938"/>
                      <a:pt x="9450" y="15937"/>
                      <a:pt x="9441" y="15937"/>
                    </a:cubicBezTo>
                    <a:cubicBezTo>
                      <a:pt x="9346" y="15928"/>
                      <a:pt x="9262" y="15881"/>
                      <a:pt x="9204" y="15808"/>
                    </a:cubicBezTo>
                    <a:lnTo>
                      <a:pt x="8549" y="14993"/>
                    </a:lnTo>
                    <a:lnTo>
                      <a:pt x="10860" y="13709"/>
                    </a:lnTo>
                    <a:cubicBezTo>
                      <a:pt x="10861" y="13709"/>
                      <a:pt x="10864" y="13706"/>
                      <a:pt x="10869" y="13706"/>
                    </a:cubicBezTo>
                    <a:close/>
                    <a:moveTo>
                      <a:pt x="5308" y="13707"/>
                    </a:moveTo>
                    <a:cubicBezTo>
                      <a:pt x="5312" y="13707"/>
                      <a:pt x="5315" y="13709"/>
                      <a:pt x="5316" y="13710"/>
                    </a:cubicBezTo>
                    <a:lnTo>
                      <a:pt x="7627" y="14994"/>
                    </a:lnTo>
                    <a:lnTo>
                      <a:pt x="6973" y="15809"/>
                    </a:lnTo>
                    <a:cubicBezTo>
                      <a:pt x="6914" y="15882"/>
                      <a:pt x="6830" y="15929"/>
                      <a:pt x="6736" y="15938"/>
                    </a:cubicBezTo>
                    <a:cubicBezTo>
                      <a:pt x="6725" y="15939"/>
                      <a:pt x="6714" y="15939"/>
                      <a:pt x="6703" y="15939"/>
                    </a:cubicBezTo>
                    <a:cubicBezTo>
                      <a:pt x="6620" y="15939"/>
                      <a:pt x="6542" y="15911"/>
                      <a:pt x="6479" y="15857"/>
                    </a:cubicBezTo>
                    <a:lnTo>
                      <a:pt x="4898" y="14501"/>
                    </a:lnTo>
                    <a:lnTo>
                      <a:pt x="5288" y="13719"/>
                    </a:lnTo>
                    <a:cubicBezTo>
                      <a:pt x="5290" y="13717"/>
                      <a:pt x="5292" y="13711"/>
                      <a:pt x="5300" y="13709"/>
                    </a:cubicBezTo>
                    <a:cubicBezTo>
                      <a:pt x="5303" y="13707"/>
                      <a:pt x="5306" y="13707"/>
                      <a:pt x="5308" y="13707"/>
                    </a:cubicBezTo>
                    <a:close/>
                    <a:moveTo>
                      <a:pt x="11679" y="14958"/>
                    </a:moveTo>
                    <a:lnTo>
                      <a:pt x="12741" y="15271"/>
                    </a:lnTo>
                    <a:cubicBezTo>
                      <a:pt x="12331" y="15332"/>
                      <a:pt x="11954" y="15522"/>
                      <a:pt x="11654" y="15821"/>
                    </a:cubicBezTo>
                    <a:lnTo>
                      <a:pt x="11653" y="15822"/>
                    </a:lnTo>
                    <a:cubicBezTo>
                      <a:pt x="11397" y="16079"/>
                      <a:pt x="11054" y="16221"/>
                      <a:pt x="10692" y="16221"/>
                    </a:cubicBezTo>
                    <a:lnTo>
                      <a:pt x="10206" y="16221"/>
                    </a:lnTo>
                    <a:lnTo>
                      <a:pt x="11679" y="14958"/>
                    </a:lnTo>
                    <a:close/>
                    <a:moveTo>
                      <a:pt x="1279" y="16008"/>
                    </a:moveTo>
                    <a:lnTo>
                      <a:pt x="1889" y="16603"/>
                    </a:lnTo>
                    <a:cubicBezTo>
                      <a:pt x="2251" y="16958"/>
                      <a:pt x="2728" y="17152"/>
                      <a:pt x="3235" y="17152"/>
                    </a:cubicBezTo>
                    <a:lnTo>
                      <a:pt x="4078" y="17152"/>
                    </a:lnTo>
                    <a:cubicBezTo>
                      <a:pt x="4891" y="17152"/>
                      <a:pt x="5592" y="17423"/>
                      <a:pt x="6004" y="17895"/>
                    </a:cubicBezTo>
                    <a:cubicBezTo>
                      <a:pt x="6130" y="18040"/>
                      <a:pt x="6314" y="18124"/>
                      <a:pt x="6507" y="18124"/>
                    </a:cubicBezTo>
                    <a:cubicBezTo>
                      <a:pt x="6943" y="18124"/>
                      <a:pt x="7311" y="18416"/>
                      <a:pt x="7425" y="18816"/>
                    </a:cubicBezTo>
                    <a:lnTo>
                      <a:pt x="6507" y="18816"/>
                    </a:lnTo>
                    <a:cubicBezTo>
                      <a:pt x="6144" y="18816"/>
                      <a:pt x="5805" y="18674"/>
                      <a:pt x="5547" y="18417"/>
                    </a:cubicBezTo>
                    <a:cubicBezTo>
                      <a:pt x="5176" y="18046"/>
                      <a:pt x="4683" y="17843"/>
                      <a:pt x="4158" y="17843"/>
                    </a:cubicBezTo>
                    <a:lnTo>
                      <a:pt x="606" y="17843"/>
                    </a:lnTo>
                    <a:lnTo>
                      <a:pt x="606" y="17332"/>
                    </a:lnTo>
                    <a:cubicBezTo>
                      <a:pt x="606" y="16802"/>
                      <a:pt x="866" y="16314"/>
                      <a:pt x="1279" y="16008"/>
                    </a:cubicBezTo>
                    <a:close/>
                    <a:moveTo>
                      <a:pt x="15560" y="17150"/>
                    </a:moveTo>
                    <a:cubicBezTo>
                      <a:pt x="15567" y="17209"/>
                      <a:pt x="15570" y="17269"/>
                      <a:pt x="15570" y="17330"/>
                    </a:cubicBezTo>
                    <a:lnTo>
                      <a:pt x="15570" y="18349"/>
                    </a:lnTo>
                    <a:cubicBezTo>
                      <a:pt x="15546" y="18372"/>
                      <a:pt x="15520" y="18394"/>
                      <a:pt x="15497" y="18417"/>
                    </a:cubicBezTo>
                    <a:cubicBezTo>
                      <a:pt x="15242" y="18673"/>
                      <a:pt x="14899" y="18816"/>
                      <a:pt x="14538" y="18816"/>
                    </a:cubicBezTo>
                    <a:lnTo>
                      <a:pt x="12306" y="18816"/>
                    </a:lnTo>
                    <a:cubicBezTo>
                      <a:pt x="12114" y="18816"/>
                      <a:pt x="11961" y="18660"/>
                      <a:pt x="11961" y="18470"/>
                    </a:cubicBezTo>
                    <a:cubicBezTo>
                      <a:pt x="11961" y="18280"/>
                      <a:pt x="12117" y="18124"/>
                      <a:pt x="12306" y="18124"/>
                    </a:cubicBezTo>
                    <a:lnTo>
                      <a:pt x="12914" y="18124"/>
                    </a:lnTo>
                    <a:cubicBezTo>
                      <a:pt x="13439" y="18124"/>
                      <a:pt x="13932" y="17920"/>
                      <a:pt x="14303" y="17547"/>
                    </a:cubicBezTo>
                    <a:lnTo>
                      <a:pt x="14305" y="17546"/>
                    </a:lnTo>
                    <a:cubicBezTo>
                      <a:pt x="14561" y="17290"/>
                      <a:pt x="14902" y="17150"/>
                      <a:pt x="15263" y="17150"/>
                    </a:cubicBezTo>
                    <a:close/>
                    <a:moveTo>
                      <a:pt x="4156" y="18449"/>
                    </a:moveTo>
                    <a:cubicBezTo>
                      <a:pt x="4518" y="18449"/>
                      <a:pt x="4859" y="18589"/>
                      <a:pt x="5116" y="18846"/>
                    </a:cubicBezTo>
                    <a:cubicBezTo>
                      <a:pt x="5487" y="19217"/>
                      <a:pt x="5980" y="19421"/>
                      <a:pt x="6506" y="19421"/>
                    </a:cubicBezTo>
                    <a:lnTo>
                      <a:pt x="9385" y="19421"/>
                    </a:lnTo>
                    <a:cubicBezTo>
                      <a:pt x="9576" y="19423"/>
                      <a:pt x="9732" y="19578"/>
                      <a:pt x="9732" y="19767"/>
                    </a:cubicBezTo>
                    <a:cubicBezTo>
                      <a:pt x="9732" y="19957"/>
                      <a:pt x="9576" y="20112"/>
                      <a:pt x="9385" y="20112"/>
                    </a:cubicBezTo>
                    <a:lnTo>
                      <a:pt x="4883" y="20112"/>
                    </a:lnTo>
                    <a:cubicBezTo>
                      <a:pt x="4521" y="20112"/>
                      <a:pt x="4181" y="19971"/>
                      <a:pt x="3924" y="19715"/>
                    </a:cubicBezTo>
                    <a:lnTo>
                      <a:pt x="3922" y="19714"/>
                    </a:lnTo>
                    <a:cubicBezTo>
                      <a:pt x="3551" y="19343"/>
                      <a:pt x="3058" y="19138"/>
                      <a:pt x="2534" y="19138"/>
                    </a:cubicBezTo>
                    <a:lnTo>
                      <a:pt x="606" y="19138"/>
                    </a:lnTo>
                    <a:lnTo>
                      <a:pt x="606" y="18449"/>
                    </a:lnTo>
                    <a:close/>
                    <a:moveTo>
                      <a:pt x="8090" y="0"/>
                    </a:moveTo>
                    <a:cubicBezTo>
                      <a:pt x="7779" y="0"/>
                      <a:pt x="7468" y="50"/>
                      <a:pt x="7173" y="148"/>
                    </a:cubicBezTo>
                    <a:lnTo>
                      <a:pt x="4015" y="1201"/>
                    </a:lnTo>
                    <a:cubicBezTo>
                      <a:pt x="3360" y="1419"/>
                      <a:pt x="2921" y="2029"/>
                      <a:pt x="2921" y="2720"/>
                    </a:cubicBezTo>
                    <a:lnTo>
                      <a:pt x="2921" y="4627"/>
                    </a:lnTo>
                    <a:cubicBezTo>
                      <a:pt x="2743" y="4718"/>
                      <a:pt x="2573" y="4813"/>
                      <a:pt x="2414" y="4913"/>
                    </a:cubicBezTo>
                    <a:cubicBezTo>
                      <a:pt x="2300" y="4984"/>
                      <a:pt x="2248" y="5124"/>
                      <a:pt x="2286" y="5254"/>
                    </a:cubicBezTo>
                    <a:cubicBezTo>
                      <a:pt x="2323" y="5384"/>
                      <a:pt x="2443" y="5474"/>
                      <a:pt x="2577" y="5474"/>
                    </a:cubicBezTo>
                    <a:lnTo>
                      <a:pt x="2921" y="5474"/>
                    </a:lnTo>
                    <a:lnTo>
                      <a:pt x="2921" y="6928"/>
                    </a:lnTo>
                    <a:cubicBezTo>
                      <a:pt x="2571" y="7093"/>
                      <a:pt x="2317" y="7425"/>
                      <a:pt x="2278" y="7812"/>
                    </a:cubicBezTo>
                    <a:cubicBezTo>
                      <a:pt x="2246" y="8126"/>
                      <a:pt x="2350" y="8440"/>
                      <a:pt x="2560" y="8673"/>
                    </a:cubicBezTo>
                    <a:cubicBezTo>
                      <a:pt x="2771" y="8906"/>
                      <a:pt x="3072" y="9040"/>
                      <a:pt x="3387" y="9040"/>
                    </a:cubicBezTo>
                    <a:lnTo>
                      <a:pt x="3614" y="9040"/>
                    </a:lnTo>
                    <a:cubicBezTo>
                      <a:pt x="3792" y="10317"/>
                      <a:pt x="4503" y="11422"/>
                      <a:pt x="5516" y="12126"/>
                    </a:cubicBezTo>
                    <a:lnTo>
                      <a:pt x="5516" y="13133"/>
                    </a:lnTo>
                    <a:cubicBezTo>
                      <a:pt x="5450" y="13110"/>
                      <a:pt x="5379" y="13098"/>
                      <a:pt x="5308" y="13098"/>
                    </a:cubicBezTo>
                    <a:cubicBezTo>
                      <a:pt x="5245" y="13098"/>
                      <a:pt x="5183" y="13107"/>
                      <a:pt x="5123" y="13126"/>
                    </a:cubicBezTo>
                    <a:cubicBezTo>
                      <a:pt x="4960" y="13176"/>
                      <a:pt x="4823" y="13293"/>
                      <a:pt x="4746" y="13446"/>
                    </a:cubicBezTo>
                    <a:lnTo>
                      <a:pt x="4275" y="14388"/>
                    </a:lnTo>
                    <a:lnTo>
                      <a:pt x="1616" y="15171"/>
                    </a:lnTo>
                    <a:cubicBezTo>
                      <a:pt x="665" y="15451"/>
                      <a:pt x="1" y="16338"/>
                      <a:pt x="1" y="17329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3" y="20717"/>
                    </a:cubicBezTo>
                    <a:cubicBezTo>
                      <a:pt x="472" y="20717"/>
                      <a:pt x="607" y="20581"/>
                      <a:pt x="607" y="20414"/>
                    </a:cubicBezTo>
                    <a:lnTo>
                      <a:pt x="607" y="19748"/>
                    </a:lnTo>
                    <a:lnTo>
                      <a:pt x="2535" y="19748"/>
                    </a:lnTo>
                    <a:cubicBezTo>
                      <a:pt x="2897" y="19748"/>
                      <a:pt x="3237" y="19888"/>
                      <a:pt x="3494" y="20144"/>
                    </a:cubicBezTo>
                    <a:cubicBezTo>
                      <a:pt x="3494" y="20144"/>
                      <a:pt x="3494" y="20145"/>
                      <a:pt x="3495" y="20145"/>
                    </a:cubicBezTo>
                    <a:cubicBezTo>
                      <a:pt x="3867" y="20517"/>
                      <a:pt x="4359" y="20722"/>
                      <a:pt x="4885" y="20722"/>
                    </a:cubicBezTo>
                    <a:lnTo>
                      <a:pt x="9393" y="20722"/>
                    </a:lnTo>
                    <a:cubicBezTo>
                      <a:pt x="9918" y="20719"/>
                      <a:pt x="10340" y="20294"/>
                      <a:pt x="10340" y="19771"/>
                    </a:cubicBezTo>
                    <a:cubicBezTo>
                      <a:pt x="10340" y="19246"/>
                      <a:pt x="9913" y="18817"/>
                      <a:pt x="9389" y="18817"/>
                    </a:cubicBezTo>
                    <a:lnTo>
                      <a:pt x="8048" y="18817"/>
                    </a:lnTo>
                    <a:cubicBezTo>
                      <a:pt x="7921" y="18082"/>
                      <a:pt x="7280" y="17519"/>
                      <a:pt x="6509" y="17519"/>
                    </a:cubicBezTo>
                    <a:cubicBezTo>
                      <a:pt x="6491" y="17519"/>
                      <a:pt x="6476" y="17512"/>
                      <a:pt x="6463" y="17499"/>
                    </a:cubicBezTo>
                    <a:cubicBezTo>
                      <a:pt x="5929" y="16885"/>
                      <a:pt x="5083" y="16546"/>
                      <a:pt x="4079" y="16546"/>
                    </a:cubicBezTo>
                    <a:lnTo>
                      <a:pt x="3237" y="16546"/>
                    </a:lnTo>
                    <a:cubicBezTo>
                      <a:pt x="2891" y="16546"/>
                      <a:pt x="2564" y="16412"/>
                      <a:pt x="2316" y="16172"/>
                    </a:cubicBezTo>
                    <a:lnTo>
                      <a:pt x="1867" y="15734"/>
                    </a:lnTo>
                    <a:lnTo>
                      <a:pt x="4501" y="14960"/>
                    </a:lnTo>
                    <a:lnTo>
                      <a:pt x="6086" y="16319"/>
                    </a:lnTo>
                    <a:cubicBezTo>
                      <a:pt x="6260" y="16469"/>
                      <a:pt x="6477" y="16551"/>
                      <a:pt x="6703" y="16551"/>
                    </a:cubicBezTo>
                    <a:cubicBezTo>
                      <a:pt x="6734" y="16551"/>
                      <a:pt x="6764" y="16548"/>
                      <a:pt x="6794" y="16545"/>
                    </a:cubicBezTo>
                    <a:cubicBezTo>
                      <a:pt x="7053" y="16522"/>
                      <a:pt x="7286" y="16395"/>
                      <a:pt x="7450" y="16191"/>
                    </a:cubicBezTo>
                    <a:lnTo>
                      <a:pt x="8091" y="15390"/>
                    </a:lnTo>
                    <a:lnTo>
                      <a:pt x="8731" y="16191"/>
                    </a:lnTo>
                    <a:cubicBezTo>
                      <a:pt x="8751" y="16216"/>
                      <a:pt x="8772" y="16239"/>
                      <a:pt x="8794" y="16261"/>
                    </a:cubicBezTo>
                    <a:cubicBezTo>
                      <a:pt x="8399" y="16376"/>
                      <a:pt x="8112" y="16743"/>
                      <a:pt x="8112" y="17173"/>
                    </a:cubicBezTo>
                    <a:cubicBezTo>
                      <a:pt x="8112" y="17697"/>
                      <a:pt x="8538" y="18126"/>
                      <a:pt x="9065" y="18126"/>
                    </a:cubicBezTo>
                    <a:lnTo>
                      <a:pt x="10363" y="18126"/>
                    </a:lnTo>
                    <a:cubicBezTo>
                      <a:pt x="10530" y="18126"/>
                      <a:pt x="10666" y="17990"/>
                      <a:pt x="10666" y="17823"/>
                    </a:cubicBezTo>
                    <a:cubicBezTo>
                      <a:pt x="10666" y="17655"/>
                      <a:pt x="10530" y="17519"/>
                      <a:pt x="10363" y="17519"/>
                    </a:cubicBezTo>
                    <a:lnTo>
                      <a:pt x="9065" y="17519"/>
                    </a:lnTo>
                    <a:cubicBezTo>
                      <a:pt x="8874" y="17519"/>
                      <a:pt x="8719" y="17365"/>
                      <a:pt x="8719" y="17175"/>
                    </a:cubicBezTo>
                    <a:cubicBezTo>
                      <a:pt x="8719" y="16986"/>
                      <a:pt x="8874" y="16829"/>
                      <a:pt x="9065" y="16829"/>
                    </a:cubicBezTo>
                    <a:lnTo>
                      <a:pt x="10695" y="16829"/>
                    </a:lnTo>
                    <a:cubicBezTo>
                      <a:pt x="11220" y="16829"/>
                      <a:pt x="11713" y="16625"/>
                      <a:pt x="12083" y="16255"/>
                    </a:cubicBezTo>
                    <a:lnTo>
                      <a:pt x="12084" y="16254"/>
                    </a:lnTo>
                    <a:cubicBezTo>
                      <a:pt x="12341" y="15997"/>
                      <a:pt x="12683" y="15855"/>
                      <a:pt x="13044" y="15855"/>
                    </a:cubicBezTo>
                    <a:lnTo>
                      <a:pt x="14648" y="15855"/>
                    </a:lnTo>
                    <a:cubicBezTo>
                      <a:pt x="14956" y="16008"/>
                      <a:pt x="15206" y="16251"/>
                      <a:pt x="15369" y="16546"/>
                    </a:cubicBezTo>
                    <a:lnTo>
                      <a:pt x="15268" y="16546"/>
                    </a:lnTo>
                    <a:cubicBezTo>
                      <a:pt x="14742" y="16546"/>
                      <a:pt x="14249" y="16752"/>
                      <a:pt x="13878" y="17122"/>
                    </a:cubicBezTo>
                    <a:cubicBezTo>
                      <a:pt x="13878" y="17123"/>
                      <a:pt x="13876" y="17123"/>
                      <a:pt x="13876" y="17123"/>
                    </a:cubicBezTo>
                    <a:cubicBezTo>
                      <a:pt x="13621" y="17379"/>
                      <a:pt x="13280" y="17519"/>
                      <a:pt x="12918" y="17519"/>
                    </a:cubicBezTo>
                    <a:lnTo>
                      <a:pt x="12308" y="17519"/>
                    </a:lnTo>
                    <a:cubicBezTo>
                      <a:pt x="11784" y="17519"/>
                      <a:pt x="11356" y="17946"/>
                      <a:pt x="11356" y="18472"/>
                    </a:cubicBezTo>
                    <a:cubicBezTo>
                      <a:pt x="11356" y="18996"/>
                      <a:pt x="11784" y="19424"/>
                      <a:pt x="12308" y="19424"/>
                    </a:cubicBezTo>
                    <a:lnTo>
                      <a:pt x="14541" y="19424"/>
                    </a:lnTo>
                    <a:cubicBezTo>
                      <a:pt x="14912" y="19424"/>
                      <a:pt x="15268" y="19323"/>
                      <a:pt x="15575" y="19131"/>
                    </a:cubicBezTo>
                    <a:lnTo>
                      <a:pt x="15575" y="20418"/>
                    </a:lnTo>
                    <a:cubicBezTo>
                      <a:pt x="15575" y="20587"/>
                      <a:pt x="15710" y="20722"/>
                      <a:pt x="15877" y="20722"/>
                    </a:cubicBezTo>
                    <a:cubicBezTo>
                      <a:pt x="16046" y="20722"/>
                      <a:pt x="16182" y="20587"/>
                      <a:pt x="16182" y="20418"/>
                    </a:cubicBezTo>
                    <a:lnTo>
                      <a:pt x="16182" y="17333"/>
                    </a:lnTo>
                    <a:cubicBezTo>
                      <a:pt x="16177" y="16339"/>
                      <a:pt x="15513" y="15452"/>
                      <a:pt x="14562" y="15172"/>
                    </a:cubicBezTo>
                    <a:lnTo>
                      <a:pt x="11903" y="14390"/>
                    </a:lnTo>
                    <a:lnTo>
                      <a:pt x="11431" y="13447"/>
                    </a:lnTo>
                    <a:cubicBezTo>
                      <a:pt x="11356" y="13296"/>
                      <a:pt x="11219" y="13179"/>
                      <a:pt x="11056" y="13129"/>
                    </a:cubicBezTo>
                    <a:cubicBezTo>
                      <a:pt x="10996" y="13110"/>
                      <a:pt x="10934" y="13101"/>
                      <a:pt x="10873" y="13101"/>
                    </a:cubicBezTo>
                    <a:cubicBezTo>
                      <a:pt x="10802" y="13101"/>
                      <a:pt x="10731" y="13113"/>
                      <a:pt x="10663" y="13136"/>
                    </a:cubicBezTo>
                    <a:lnTo>
                      <a:pt x="10663" y="12126"/>
                    </a:lnTo>
                    <a:cubicBezTo>
                      <a:pt x="11676" y="11424"/>
                      <a:pt x="12388" y="10317"/>
                      <a:pt x="12567" y="9040"/>
                    </a:cubicBezTo>
                    <a:lnTo>
                      <a:pt x="12747" y="9040"/>
                    </a:lnTo>
                    <a:cubicBezTo>
                      <a:pt x="13338" y="9040"/>
                      <a:pt x="13845" y="8602"/>
                      <a:pt x="13902" y="8039"/>
                    </a:cubicBezTo>
                    <a:cubicBezTo>
                      <a:pt x="13934" y="7725"/>
                      <a:pt x="13831" y="7410"/>
                      <a:pt x="13619" y="7178"/>
                    </a:cubicBezTo>
                    <a:cubicBezTo>
                      <a:pt x="13518" y="7066"/>
                      <a:pt x="13395" y="6976"/>
                      <a:pt x="13260" y="6913"/>
                    </a:cubicBezTo>
                    <a:lnTo>
                      <a:pt x="13260" y="5474"/>
                    </a:lnTo>
                    <a:lnTo>
                      <a:pt x="13604" y="5474"/>
                    </a:lnTo>
                    <a:cubicBezTo>
                      <a:pt x="13738" y="5474"/>
                      <a:pt x="13856" y="5384"/>
                      <a:pt x="13895" y="5254"/>
                    </a:cubicBezTo>
                    <a:cubicBezTo>
                      <a:pt x="13932" y="5124"/>
                      <a:pt x="13878" y="4985"/>
                      <a:pt x="13767" y="4913"/>
                    </a:cubicBezTo>
                    <a:cubicBezTo>
                      <a:pt x="13607" y="4811"/>
                      <a:pt x="13438" y="4717"/>
                      <a:pt x="13260" y="4627"/>
                    </a:cubicBezTo>
                    <a:lnTo>
                      <a:pt x="13260" y="2720"/>
                    </a:lnTo>
                    <a:cubicBezTo>
                      <a:pt x="13260" y="2029"/>
                      <a:pt x="12818" y="1419"/>
                      <a:pt x="12164" y="1201"/>
                    </a:cubicBezTo>
                    <a:lnTo>
                      <a:pt x="9006" y="148"/>
                    </a:lnTo>
                    <a:cubicBezTo>
                      <a:pt x="8711" y="50"/>
                      <a:pt x="8400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13825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6" y="1"/>
                      <a:pt x="0" y="135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5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35600" y="-282450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7" y="1"/>
                      <a:pt x="1" y="135"/>
                      <a:pt x="1" y="303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4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3"/>
                    </a:lnTo>
                    <a:cubicBezTo>
                      <a:pt x="608" y="136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5170700" y="-27596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8"/>
                      <a:pt x="303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5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5130150" y="-2848850"/>
                <a:ext cx="31425" cy="15200"/>
              </a:xfrm>
              <a:custGeom>
                <a:rect b="b" l="l" r="r" t="t"/>
                <a:pathLst>
                  <a:path extrusionOk="0" h="608" w="1257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953" y="608"/>
                    </a:lnTo>
                    <a:cubicBezTo>
                      <a:pt x="1121" y="608"/>
                      <a:pt x="1257" y="472"/>
                      <a:pt x="1257" y="305"/>
                    </a:cubicBezTo>
                    <a:cubicBezTo>
                      <a:pt x="1257" y="136"/>
                      <a:pt x="1121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5227475" y="-28488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1" y="608"/>
                    </a:lnTo>
                    <a:cubicBezTo>
                      <a:pt x="1120" y="608"/>
                      <a:pt x="1256" y="472"/>
                      <a:pt x="1256" y="305"/>
                    </a:cubicBezTo>
                    <a:cubicBezTo>
                      <a:pt x="1256" y="136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" name="Google Shape;300;p7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301" name="Google Shape;301;p7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7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" name="Google Shape;310;p7"/>
          <p:cNvGrpSpPr/>
          <p:nvPr/>
        </p:nvGrpSpPr>
        <p:grpSpPr>
          <a:xfrm>
            <a:off x="8428489" y="0"/>
            <a:ext cx="858600" cy="5143469"/>
            <a:chOff x="8428489" y="0"/>
            <a:chExt cx="858600" cy="5143469"/>
          </a:xfrm>
        </p:grpSpPr>
        <p:sp>
          <p:nvSpPr>
            <p:cNvPr id="311" name="Google Shape;311;p7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7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324" name="Google Shape;324;p7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7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7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336" name="Google Shape;336;p7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8"/>
          <p:cNvGrpSpPr/>
          <p:nvPr/>
        </p:nvGrpSpPr>
        <p:grpSpPr>
          <a:xfrm>
            <a:off x="-143003" y="0"/>
            <a:ext cx="858600" cy="1714481"/>
            <a:chOff x="-143003" y="0"/>
            <a:chExt cx="858600" cy="1714481"/>
          </a:xfrm>
        </p:grpSpPr>
        <p:sp>
          <p:nvSpPr>
            <p:cNvPr id="342" name="Google Shape;342;p8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8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345" name="Google Shape;345;p8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8"/>
          <p:cNvGrpSpPr/>
          <p:nvPr/>
        </p:nvGrpSpPr>
        <p:grpSpPr>
          <a:xfrm>
            <a:off x="8428489" y="0"/>
            <a:ext cx="858600" cy="2571755"/>
            <a:chOff x="8428489" y="0"/>
            <a:chExt cx="858600" cy="2571755"/>
          </a:xfrm>
        </p:grpSpPr>
        <p:sp>
          <p:nvSpPr>
            <p:cNvPr id="352" name="Google Shape;352;p8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8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356" name="Google Shape;356;p8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8"/>
            <p:cNvGrpSpPr/>
            <p:nvPr/>
          </p:nvGrpSpPr>
          <p:grpSpPr>
            <a:xfrm>
              <a:off x="8589201" y="1028699"/>
              <a:ext cx="537069" cy="685799"/>
              <a:chOff x="2234375" y="-1139350"/>
              <a:chExt cx="404450" cy="517975"/>
            </a:xfrm>
          </p:grpSpPr>
          <p:sp>
            <p:nvSpPr>
              <p:cNvPr id="363" name="Google Shape;363;p8"/>
              <p:cNvSpPr/>
              <p:nvPr/>
            </p:nvSpPr>
            <p:spPr>
              <a:xfrm>
                <a:off x="2429025" y="-63657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4" y="1"/>
                    </a:moveTo>
                    <a:cubicBezTo>
                      <a:pt x="135" y="1"/>
                      <a:pt x="1" y="137"/>
                      <a:pt x="1" y="304"/>
                    </a:cubicBezTo>
                    <a:cubicBezTo>
                      <a:pt x="1" y="472"/>
                      <a:pt x="139" y="608"/>
                      <a:pt x="306" y="608"/>
                    </a:cubicBezTo>
                    <a:cubicBezTo>
                      <a:pt x="475" y="608"/>
                      <a:pt x="611" y="472"/>
                      <a:pt x="611" y="304"/>
                    </a:cubicBezTo>
                    <a:cubicBezTo>
                      <a:pt x="611" y="137"/>
                      <a:pt x="475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428950" y="-685225"/>
                <a:ext cx="15250" cy="15200"/>
              </a:xfrm>
              <a:custGeom>
                <a:rect b="b" l="l" r="r" t="t"/>
                <a:pathLst>
                  <a:path extrusionOk="0" h="608" w="610">
                    <a:moveTo>
                      <a:pt x="302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2"/>
                      <a:pt x="138" y="607"/>
                      <a:pt x="307" y="607"/>
                    </a:cubicBezTo>
                    <a:cubicBezTo>
                      <a:pt x="474" y="607"/>
                      <a:pt x="609" y="472"/>
                      <a:pt x="609" y="304"/>
                    </a:cubicBezTo>
                    <a:cubicBezTo>
                      <a:pt x="609" y="136"/>
                      <a:pt x="47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372225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5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461450" y="-1009600"/>
                <a:ext cx="39525" cy="15200"/>
              </a:xfrm>
              <a:custGeom>
                <a:rect b="b" l="l" r="r" t="t"/>
                <a:pathLst>
                  <a:path extrusionOk="0" h="608" w="1581">
                    <a:moveTo>
                      <a:pt x="303" y="1"/>
                    </a:moveTo>
                    <a:cubicBezTo>
                      <a:pt x="136" y="1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277" y="607"/>
                    </a:lnTo>
                    <a:cubicBezTo>
                      <a:pt x="1444" y="607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403900" y="-912300"/>
                <a:ext cx="65400" cy="23325"/>
              </a:xfrm>
              <a:custGeom>
                <a:rect b="b" l="l" r="r" t="t"/>
                <a:pathLst>
                  <a:path extrusionOk="0" h="933" w="2616">
                    <a:moveTo>
                      <a:pt x="2281" y="1"/>
                    </a:moveTo>
                    <a:cubicBezTo>
                      <a:pt x="2204" y="1"/>
                      <a:pt x="2127" y="31"/>
                      <a:pt x="2067" y="90"/>
                    </a:cubicBezTo>
                    <a:cubicBezTo>
                      <a:pt x="1956" y="199"/>
                      <a:pt x="1690" y="326"/>
                      <a:pt x="1307" y="326"/>
                    </a:cubicBezTo>
                    <a:cubicBezTo>
                      <a:pt x="924" y="326"/>
                      <a:pt x="659" y="199"/>
                      <a:pt x="547" y="90"/>
                    </a:cubicBezTo>
                    <a:cubicBezTo>
                      <a:pt x="488" y="31"/>
                      <a:pt x="410" y="2"/>
                      <a:pt x="333" y="2"/>
                    </a:cubicBezTo>
                    <a:cubicBezTo>
                      <a:pt x="256" y="2"/>
                      <a:pt x="178" y="32"/>
                      <a:pt x="119" y="92"/>
                    </a:cubicBezTo>
                    <a:cubicBezTo>
                      <a:pt x="0" y="212"/>
                      <a:pt x="3" y="402"/>
                      <a:pt x="122" y="520"/>
                    </a:cubicBezTo>
                    <a:cubicBezTo>
                      <a:pt x="383" y="777"/>
                      <a:pt x="827" y="933"/>
                      <a:pt x="1307" y="933"/>
                    </a:cubicBezTo>
                    <a:cubicBezTo>
                      <a:pt x="1788" y="933"/>
                      <a:pt x="2233" y="779"/>
                      <a:pt x="2493" y="520"/>
                    </a:cubicBezTo>
                    <a:cubicBezTo>
                      <a:pt x="2615" y="402"/>
                      <a:pt x="2615" y="212"/>
                      <a:pt x="2497" y="92"/>
                    </a:cubicBezTo>
                    <a:cubicBezTo>
                      <a:pt x="2437" y="31"/>
                      <a:pt x="2359" y="1"/>
                      <a:pt x="2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2234375" y="-1139350"/>
                <a:ext cx="404450" cy="517975"/>
              </a:xfrm>
              <a:custGeom>
                <a:rect b="b" l="l" r="r" t="t"/>
                <a:pathLst>
                  <a:path extrusionOk="0" h="20719" w="16178">
                    <a:moveTo>
                      <a:pt x="4241" y="3203"/>
                    </a:moveTo>
                    <a:cubicBezTo>
                      <a:pt x="4226" y="3314"/>
                      <a:pt x="4219" y="3431"/>
                      <a:pt x="4219" y="3547"/>
                    </a:cubicBezTo>
                    <a:lnTo>
                      <a:pt x="4219" y="5702"/>
                    </a:lnTo>
                    <a:cubicBezTo>
                      <a:pt x="4219" y="6119"/>
                      <a:pt x="3892" y="6460"/>
                      <a:pt x="3481" y="6484"/>
                    </a:cubicBezTo>
                    <a:lnTo>
                      <a:pt x="3128" y="4361"/>
                    </a:lnTo>
                    <a:cubicBezTo>
                      <a:pt x="3078" y="4071"/>
                      <a:pt x="3160" y="3777"/>
                      <a:pt x="3350" y="3554"/>
                    </a:cubicBezTo>
                    <a:cubicBezTo>
                      <a:pt x="3538" y="3331"/>
                      <a:pt x="3815" y="3203"/>
                      <a:pt x="4108" y="3203"/>
                    </a:cubicBezTo>
                    <a:close/>
                    <a:moveTo>
                      <a:pt x="12477" y="3288"/>
                    </a:moveTo>
                    <a:cubicBezTo>
                      <a:pt x="12885" y="3468"/>
                      <a:pt x="13128" y="3904"/>
                      <a:pt x="13051" y="4361"/>
                    </a:cubicBezTo>
                    <a:lnTo>
                      <a:pt x="12697" y="6484"/>
                    </a:lnTo>
                    <a:cubicBezTo>
                      <a:pt x="12285" y="6460"/>
                      <a:pt x="11958" y="6119"/>
                      <a:pt x="11958" y="5702"/>
                    </a:cubicBezTo>
                    <a:lnTo>
                      <a:pt x="11958" y="3781"/>
                    </a:lnTo>
                    <a:cubicBezTo>
                      <a:pt x="12157" y="3647"/>
                      <a:pt x="12333" y="3482"/>
                      <a:pt x="12477" y="3288"/>
                    </a:cubicBezTo>
                    <a:close/>
                    <a:moveTo>
                      <a:pt x="12161" y="776"/>
                    </a:moveTo>
                    <a:cubicBezTo>
                      <a:pt x="12434" y="1592"/>
                      <a:pt x="12397" y="2317"/>
                      <a:pt x="12050" y="2843"/>
                    </a:cubicBezTo>
                    <a:cubicBezTo>
                      <a:pt x="11750" y="3298"/>
                      <a:pt x="11240" y="3570"/>
                      <a:pt x="10685" y="3570"/>
                    </a:cubicBezTo>
                    <a:lnTo>
                      <a:pt x="5819" y="3570"/>
                    </a:lnTo>
                    <a:cubicBezTo>
                      <a:pt x="5650" y="3570"/>
                      <a:pt x="5515" y="3705"/>
                      <a:pt x="5515" y="3874"/>
                    </a:cubicBezTo>
                    <a:cubicBezTo>
                      <a:pt x="5515" y="4041"/>
                      <a:pt x="5650" y="4177"/>
                      <a:pt x="5819" y="4177"/>
                    </a:cubicBezTo>
                    <a:lnTo>
                      <a:pt x="10685" y="4177"/>
                    </a:lnTo>
                    <a:cubicBezTo>
                      <a:pt x="10914" y="4177"/>
                      <a:pt x="11140" y="4141"/>
                      <a:pt x="11354" y="4077"/>
                    </a:cubicBezTo>
                    <a:lnTo>
                      <a:pt x="11354" y="5705"/>
                    </a:lnTo>
                    <a:cubicBezTo>
                      <a:pt x="11354" y="5996"/>
                      <a:pt x="11443" y="6267"/>
                      <a:pt x="11597" y="6490"/>
                    </a:cubicBezTo>
                    <a:lnTo>
                      <a:pt x="11311" y="6490"/>
                    </a:lnTo>
                    <a:lnTo>
                      <a:pt x="11311" y="6469"/>
                    </a:lnTo>
                    <a:cubicBezTo>
                      <a:pt x="11311" y="6302"/>
                      <a:pt x="11176" y="6165"/>
                      <a:pt x="11007" y="6165"/>
                    </a:cubicBezTo>
                    <a:lnTo>
                      <a:pt x="8739" y="6165"/>
                    </a:lnTo>
                    <a:cubicBezTo>
                      <a:pt x="8571" y="6165"/>
                      <a:pt x="8435" y="6302"/>
                      <a:pt x="8435" y="6469"/>
                    </a:cubicBezTo>
                    <a:lnTo>
                      <a:pt x="8435" y="6554"/>
                    </a:lnTo>
                    <a:cubicBezTo>
                      <a:pt x="8328" y="6512"/>
                      <a:pt x="8212" y="6490"/>
                      <a:pt x="8091" y="6490"/>
                    </a:cubicBezTo>
                    <a:cubicBezTo>
                      <a:pt x="7970" y="6490"/>
                      <a:pt x="7852" y="6513"/>
                      <a:pt x="7745" y="6554"/>
                    </a:cubicBezTo>
                    <a:lnTo>
                      <a:pt x="7745" y="6469"/>
                    </a:lnTo>
                    <a:cubicBezTo>
                      <a:pt x="7745" y="6302"/>
                      <a:pt x="7610" y="6165"/>
                      <a:pt x="7443" y="6165"/>
                    </a:cubicBezTo>
                    <a:lnTo>
                      <a:pt x="5172" y="6165"/>
                    </a:lnTo>
                    <a:cubicBezTo>
                      <a:pt x="5005" y="6165"/>
                      <a:pt x="4869" y="6302"/>
                      <a:pt x="4869" y="6469"/>
                    </a:cubicBezTo>
                    <a:lnTo>
                      <a:pt x="4869" y="6490"/>
                    </a:lnTo>
                    <a:lnTo>
                      <a:pt x="4583" y="6490"/>
                    </a:lnTo>
                    <a:cubicBezTo>
                      <a:pt x="4735" y="6263"/>
                      <a:pt x="4826" y="5995"/>
                      <a:pt x="4826" y="5703"/>
                    </a:cubicBezTo>
                    <a:lnTo>
                      <a:pt x="4826" y="3548"/>
                    </a:lnTo>
                    <a:cubicBezTo>
                      <a:pt x="4826" y="2284"/>
                      <a:pt x="5855" y="1257"/>
                      <a:pt x="7116" y="1257"/>
                    </a:cubicBezTo>
                    <a:lnTo>
                      <a:pt x="10035" y="1257"/>
                    </a:lnTo>
                    <a:cubicBezTo>
                      <a:pt x="11100" y="1257"/>
                      <a:pt x="11784" y="987"/>
                      <a:pt x="12161" y="776"/>
                    </a:cubicBezTo>
                    <a:close/>
                    <a:moveTo>
                      <a:pt x="7138" y="6770"/>
                    </a:moveTo>
                    <a:lnTo>
                      <a:pt x="7138" y="7440"/>
                    </a:lnTo>
                    <a:lnTo>
                      <a:pt x="7137" y="7440"/>
                    </a:lnTo>
                    <a:cubicBezTo>
                      <a:pt x="7137" y="7631"/>
                      <a:pt x="6983" y="7787"/>
                      <a:pt x="6793" y="7787"/>
                    </a:cubicBezTo>
                    <a:lnTo>
                      <a:pt x="5820" y="7787"/>
                    </a:lnTo>
                    <a:cubicBezTo>
                      <a:pt x="5630" y="7787"/>
                      <a:pt x="5476" y="7631"/>
                      <a:pt x="5476" y="7440"/>
                    </a:cubicBezTo>
                    <a:lnTo>
                      <a:pt x="5476" y="6770"/>
                    </a:lnTo>
                    <a:lnTo>
                      <a:pt x="6004" y="6770"/>
                    </a:lnTo>
                    <a:lnTo>
                      <a:pt x="6004" y="7117"/>
                    </a:lnTo>
                    <a:cubicBezTo>
                      <a:pt x="6004" y="7284"/>
                      <a:pt x="6139" y="7420"/>
                      <a:pt x="6307" y="7420"/>
                    </a:cubicBezTo>
                    <a:cubicBezTo>
                      <a:pt x="6476" y="7420"/>
                      <a:pt x="6611" y="7284"/>
                      <a:pt x="6611" y="7117"/>
                    </a:cubicBezTo>
                    <a:lnTo>
                      <a:pt x="6611" y="6770"/>
                    </a:lnTo>
                    <a:close/>
                    <a:moveTo>
                      <a:pt x="10705" y="6770"/>
                    </a:moveTo>
                    <a:lnTo>
                      <a:pt x="10705" y="7440"/>
                    </a:lnTo>
                    <a:lnTo>
                      <a:pt x="10706" y="7440"/>
                    </a:lnTo>
                    <a:cubicBezTo>
                      <a:pt x="10706" y="7631"/>
                      <a:pt x="10550" y="7787"/>
                      <a:pt x="10360" y="7787"/>
                    </a:cubicBezTo>
                    <a:lnTo>
                      <a:pt x="9386" y="7787"/>
                    </a:lnTo>
                    <a:cubicBezTo>
                      <a:pt x="9196" y="7787"/>
                      <a:pt x="9041" y="7631"/>
                      <a:pt x="9041" y="7440"/>
                    </a:cubicBezTo>
                    <a:lnTo>
                      <a:pt x="9041" y="6770"/>
                    </a:lnTo>
                    <a:lnTo>
                      <a:pt x="9569" y="6770"/>
                    </a:lnTo>
                    <a:lnTo>
                      <a:pt x="9569" y="7117"/>
                    </a:lnTo>
                    <a:cubicBezTo>
                      <a:pt x="9569" y="7284"/>
                      <a:pt x="9705" y="7420"/>
                      <a:pt x="9872" y="7420"/>
                    </a:cubicBezTo>
                    <a:cubicBezTo>
                      <a:pt x="10040" y="7420"/>
                      <a:pt x="10176" y="7284"/>
                      <a:pt x="10176" y="7117"/>
                    </a:cubicBezTo>
                    <a:lnTo>
                      <a:pt x="10176" y="6770"/>
                    </a:lnTo>
                    <a:close/>
                    <a:moveTo>
                      <a:pt x="12792" y="7096"/>
                    </a:moveTo>
                    <a:cubicBezTo>
                      <a:pt x="12935" y="7096"/>
                      <a:pt x="13074" y="7156"/>
                      <a:pt x="13170" y="7263"/>
                    </a:cubicBezTo>
                    <a:cubicBezTo>
                      <a:pt x="13267" y="7368"/>
                      <a:pt x="13312" y="7510"/>
                      <a:pt x="13298" y="7656"/>
                    </a:cubicBezTo>
                    <a:cubicBezTo>
                      <a:pt x="13274" y="7911"/>
                      <a:pt x="13030" y="8111"/>
                      <a:pt x="12747" y="8111"/>
                    </a:cubicBezTo>
                    <a:lnTo>
                      <a:pt x="12591" y="8111"/>
                    </a:lnTo>
                    <a:cubicBezTo>
                      <a:pt x="12604" y="7997"/>
                      <a:pt x="12611" y="7883"/>
                      <a:pt x="12611" y="7765"/>
                    </a:cubicBezTo>
                    <a:lnTo>
                      <a:pt x="12611" y="7096"/>
                    </a:lnTo>
                    <a:close/>
                    <a:moveTo>
                      <a:pt x="10056" y="12158"/>
                    </a:moveTo>
                    <a:lnTo>
                      <a:pt x="10056" y="13137"/>
                    </a:lnTo>
                    <a:lnTo>
                      <a:pt x="8090" y="14229"/>
                    </a:lnTo>
                    <a:lnTo>
                      <a:pt x="6122" y="13137"/>
                    </a:lnTo>
                    <a:lnTo>
                      <a:pt x="6122" y="12158"/>
                    </a:lnTo>
                    <a:cubicBezTo>
                      <a:pt x="6716" y="12447"/>
                      <a:pt x="7384" y="12608"/>
                      <a:pt x="8090" y="12608"/>
                    </a:cubicBezTo>
                    <a:cubicBezTo>
                      <a:pt x="8775" y="12608"/>
                      <a:pt x="9446" y="12453"/>
                      <a:pt x="10056" y="12158"/>
                    </a:cubicBezTo>
                    <a:close/>
                    <a:moveTo>
                      <a:pt x="10871" y="13380"/>
                    </a:moveTo>
                    <a:cubicBezTo>
                      <a:pt x="10873" y="13380"/>
                      <a:pt x="10875" y="13381"/>
                      <a:pt x="10877" y="13381"/>
                    </a:cubicBezTo>
                    <a:cubicBezTo>
                      <a:pt x="10886" y="13385"/>
                      <a:pt x="10887" y="13390"/>
                      <a:pt x="10890" y="13392"/>
                    </a:cubicBezTo>
                    <a:lnTo>
                      <a:pt x="11280" y="14174"/>
                    </a:lnTo>
                    <a:lnTo>
                      <a:pt x="9699" y="15530"/>
                    </a:lnTo>
                    <a:cubicBezTo>
                      <a:pt x="9635" y="15584"/>
                      <a:pt x="9556" y="15615"/>
                      <a:pt x="9473" y="15615"/>
                    </a:cubicBezTo>
                    <a:cubicBezTo>
                      <a:pt x="9463" y="15615"/>
                      <a:pt x="9452" y="15614"/>
                      <a:pt x="9442" y="15613"/>
                    </a:cubicBezTo>
                    <a:cubicBezTo>
                      <a:pt x="9348" y="15603"/>
                      <a:pt x="9264" y="15559"/>
                      <a:pt x="9205" y="15485"/>
                    </a:cubicBezTo>
                    <a:lnTo>
                      <a:pt x="8551" y="14666"/>
                    </a:lnTo>
                    <a:lnTo>
                      <a:pt x="10862" y="13382"/>
                    </a:lnTo>
                    <a:cubicBezTo>
                      <a:pt x="10863" y="13381"/>
                      <a:pt x="10866" y="13380"/>
                      <a:pt x="10871" y="13380"/>
                    </a:cubicBezTo>
                    <a:close/>
                    <a:moveTo>
                      <a:pt x="5310" y="13382"/>
                    </a:moveTo>
                    <a:cubicBezTo>
                      <a:pt x="5315" y="13382"/>
                      <a:pt x="5318" y="13383"/>
                      <a:pt x="5320" y="13385"/>
                    </a:cubicBezTo>
                    <a:lnTo>
                      <a:pt x="7630" y="14668"/>
                    </a:lnTo>
                    <a:lnTo>
                      <a:pt x="6976" y="15485"/>
                    </a:lnTo>
                    <a:cubicBezTo>
                      <a:pt x="6916" y="15557"/>
                      <a:pt x="6833" y="15603"/>
                      <a:pt x="6737" y="15613"/>
                    </a:cubicBezTo>
                    <a:cubicBezTo>
                      <a:pt x="6726" y="15614"/>
                      <a:pt x="6715" y="15615"/>
                      <a:pt x="6704" y="15615"/>
                    </a:cubicBezTo>
                    <a:cubicBezTo>
                      <a:pt x="6622" y="15615"/>
                      <a:pt x="6543" y="15586"/>
                      <a:pt x="6480" y="15530"/>
                    </a:cubicBezTo>
                    <a:lnTo>
                      <a:pt x="4900" y="14175"/>
                    </a:lnTo>
                    <a:lnTo>
                      <a:pt x="5292" y="13394"/>
                    </a:lnTo>
                    <a:cubicBezTo>
                      <a:pt x="5292" y="13392"/>
                      <a:pt x="5295" y="13387"/>
                      <a:pt x="5303" y="13382"/>
                    </a:cubicBezTo>
                    <a:cubicBezTo>
                      <a:pt x="5306" y="13382"/>
                      <a:pt x="5308" y="13382"/>
                      <a:pt x="5310" y="13382"/>
                    </a:cubicBezTo>
                    <a:close/>
                    <a:moveTo>
                      <a:pt x="12306" y="0"/>
                    </a:moveTo>
                    <a:cubicBezTo>
                      <a:pt x="12227" y="0"/>
                      <a:pt x="12151" y="32"/>
                      <a:pt x="12094" y="89"/>
                    </a:cubicBezTo>
                    <a:cubicBezTo>
                      <a:pt x="12093" y="91"/>
                      <a:pt x="11944" y="229"/>
                      <a:pt x="11620" y="369"/>
                    </a:cubicBezTo>
                    <a:cubicBezTo>
                      <a:pt x="11319" y="498"/>
                      <a:pt x="10799" y="650"/>
                      <a:pt x="10035" y="650"/>
                    </a:cubicBezTo>
                    <a:lnTo>
                      <a:pt x="7116" y="650"/>
                    </a:lnTo>
                    <a:cubicBezTo>
                      <a:pt x="5852" y="650"/>
                      <a:pt x="4773" y="1464"/>
                      <a:pt x="4379" y="2597"/>
                    </a:cubicBezTo>
                    <a:lnTo>
                      <a:pt x="4106" y="2597"/>
                    </a:lnTo>
                    <a:cubicBezTo>
                      <a:pt x="3635" y="2597"/>
                      <a:pt x="3190" y="2804"/>
                      <a:pt x="2885" y="3163"/>
                    </a:cubicBezTo>
                    <a:cubicBezTo>
                      <a:pt x="2580" y="3521"/>
                      <a:pt x="2450" y="3997"/>
                      <a:pt x="2528" y="4461"/>
                    </a:cubicBezTo>
                    <a:lnTo>
                      <a:pt x="2887" y="6620"/>
                    </a:lnTo>
                    <a:cubicBezTo>
                      <a:pt x="2554" y="6791"/>
                      <a:pt x="2314" y="7113"/>
                      <a:pt x="2276" y="7488"/>
                    </a:cubicBezTo>
                    <a:cubicBezTo>
                      <a:pt x="2244" y="7803"/>
                      <a:pt x="2347" y="8117"/>
                      <a:pt x="2558" y="8348"/>
                    </a:cubicBezTo>
                    <a:cubicBezTo>
                      <a:pt x="2768" y="8582"/>
                      <a:pt x="3071" y="8717"/>
                      <a:pt x="3385" y="8717"/>
                    </a:cubicBezTo>
                    <a:lnTo>
                      <a:pt x="3611" y="8717"/>
                    </a:lnTo>
                    <a:cubicBezTo>
                      <a:pt x="3788" y="9991"/>
                      <a:pt x="4502" y="11097"/>
                      <a:pt x="5515" y="11801"/>
                    </a:cubicBezTo>
                    <a:lnTo>
                      <a:pt x="5515" y="12810"/>
                    </a:lnTo>
                    <a:cubicBezTo>
                      <a:pt x="5448" y="12787"/>
                      <a:pt x="5378" y="12776"/>
                      <a:pt x="5307" y="12776"/>
                    </a:cubicBezTo>
                    <a:cubicBezTo>
                      <a:pt x="5245" y="12776"/>
                      <a:pt x="5182" y="12784"/>
                      <a:pt x="5122" y="12803"/>
                    </a:cubicBezTo>
                    <a:cubicBezTo>
                      <a:pt x="4959" y="12853"/>
                      <a:pt x="4822" y="12968"/>
                      <a:pt x="4745" y="13122"/>
                    </a:cubicBezTo>
                    <a:lnTo>
                      <a:pt x="4274" y="14065"/>
                    </a:lnTo>
                    <a:lnTo>
                      <a:pt x="1614" y="14846"/>
                    </a:lnTo>
                    <a:cubicBezTo>
                      <a:pt x="662" y="15128"/>
                      <a:pt x="0" y="16014"/>
                      <a:pt x="0" y="17006"/>
                    </a:cubicBezTo>
                    <a:lnTo>
                      <a:pt x="0" y="20415"/>
                    </a:lnTo>
                    <a:cubicBezTo>
                      <a:pt x="0" y="20583"/>
                      <a:pt x="136" y="20719"/>
                      <a:pt x="303" y="20719"/>
                    </a:cubicBezTo>
                    <a:cubicBezTo>
                      <a:pt x="472" y="20719"/>
                      <a:pt x="607" y="20583"/>
                      <a:pt x="607" y="20415"/>
                    </a:cubicBezTo>
                    <a:lnTo>
                      <a:pt x="607" y="17006"/>
                    </a:lnTo>
                    <a:cubicBezTo>
                      <a:pt x="607" y="16282"/>
                      <a:pt x="1093" y="15632"/>
                      <a:pt x="1787" y="15429"/>
                    </a:cubicBezTo>
                    <a:lnTo>
                      <a:pt x="4235" y="14708"/>
                    </a:lnTo>
                    <a:lnTo>
                      <a:pt x="5196" y="20463"/>
                    </a:lnTo>
                    <a:cubicBezTo>
                      <a:pt x="5222" y="20612"/>
                      <a:pt x="5350" y="20716"/>
                      <a:pt x="5495" y="20716"/>
                    </a:cubicBezTo>
                    <a:cubicBezTo>
                      <a:pt x="5510" y="20716"/>
                      <a:pt x="5529" y="20715"/>
                      <a:pt x="5545" y="20713"/>
                    </a:cubicBezTo>
                    <a:cubicBezTo>
                      <a:pt x="5709" y="20685"/>
                      <a:pt x="5822" y="20529"/>
                      <a:pt x="5793" y="20365"/>
                    </a:cubicBezTo>
                    <a:lnTo>
                      <a:pt x="4892" y="14972"/>
                    </a:lnTo>
                    <a:lnTo>
                      <a:pt x="6080" y="15992"/>
                    </a:lnTo>
                    <a:cubicBezTo>
                      <a:pt x="6256" y="16142"/>
                      <a:pt x="6471" y="16220"/>
                      <a:pt x="6699" y="16220"/>
                    </a:cubicBezTo>
                    <a:cubicBezTo>
                      <a:pt x="6729" y="16220"/>
                      <a:pt x="6759" y="16217"/>
                      <a:pt x="6789" y="16216"/>
                    </a:cubicBezTo>
                    <a:cubicBezTo>
                      <a:pt x="7048" y="16192"/>
                      <a:pt x="7281" y="16066"/>
                      <a:pt x="7444" y="15863"/>
                    </a:cubicBezTo>
                    <a:lnTo>
                      <a:pt x="7781" y="15442"/>
                    </a:lnTo>
                    <a:lnTo>
                      <a:pt x="7781" y="16846"/>
                    </a:lnTo>
                    <a:cubicBezTo>
                      <a:pt x="7781" y="17014"/>
                      <a:pt x="7917" y="17150"/>
                      <a:pt x="8085" y="17150"/>
                    </a:cubicBezTo>
                    <a:cubicBezTo>
                      <a:pt x="8252" y="17150"/>
                      <a:pt x="8388" y="17014"/>
                      <a:pt x="8388" y="16846"/>
                    </a:cubicBezTo>
                    <a:lnTo>
                      <a:pt x="8388" y="15442"/>
                    </a:lnTo>
                    <a:lnTo>
                      <a:pt x="8727" y="15863"/>
                    </a:lnTo>
                    <a:cubicBezTo>
                      <a:pt x="8888" y="16066"/>
                      <a:pt x="9121" y="16192"/>
                      <a:pt x="9381" y="16216"/>
                    </a:cubicBezTo>
                    <a:cubicBezTo>
                      <a:pt x="9412" y="16220"/>
                      <a:pt x="9442" y="16220"/>
                      <a:pt x="9472" y="16220"/>
                    </a:cubicBezTo>
                    <a:cubicBezTo>
                      <a:pt x="9699" y="16220"/>
                      <a:pt x="9915" y="16139"/>
                      <a:pt x="10090" y="15992"/>
                    </a:cubicBezTo>
                    <a:lnTo>
                      <a:pt x="11284" y="14968"/>
                    </a:lnTo>
                    <a:lnTo>
                      <a:pt x="11284" y="14968"/>
                    </a:lnTo>
                    <a:lnTo>
                      <a:pt x="10380" y="20365"/>
                    </a:lnTo>
                    <a:cubicBezTo>
                      <a:pt x="10355" y="20529"/>
                      <a:pt x="10465" y="20686"/>
                      <a:pt x="10630" y="20713"/>
                    </a:cubicBezTo>
                    <a:cubicBezTo>
                      <a:pt x="10649" y="20716"/>
                      <a:pt x="10665" y="20716"/>
                      <a:pt x="10680" y="20716"/>
                    </a:cubicBezTo>
                    <a:cubicBezTo>
                      <a:pt x="10827" y="20716"/>
                      <a:pt x="10956" y="20612"/>
                      <a:pt x="10980" y="20463"/>
                    </a:cubicBezTo>
                    <a:lnTo>
                      <a:pt x="11943" y="14708"/>
                    </a:lnTo>
                    <a:lnTo>
                      <a:pt x="14389" y="15428"/>
                    </a:lnTo>
                    <a:cubicBezTo>
                      <a:pt x="15083" y="15630"/>
                      <a:pt x="15569" y="16279"/>
                      <a:pt x="15569" y="17003"/>
                    </a:cubicBezTo>
                    <a:lnTo>
                      <a:pt x="15569" y="20413"/>
                    </a:lnTo>
                    <a:cubicBezTo>
                      <a:pt x="15569" y="20580"/>
                      <a:pt x="15705" y="20716"/>
                      <a:pt x="15872" y="20716"/>
                    </a:cubicBezTo>
                    <a:cubicBezTo>
                      <a:pt x="16040" y="20716"/>
                      <a:pt x="16176" y="20580"/>
                      <a:pt x="16176" y="20413"/>
                    </a:cubicBezTo>
                    <a:lnTo>
                      <a:pt x="16176" y="17003"/>
                    </a:lnTo>
                    <a:cubicBezTo>
                      <a:pt x="16177" y="16014"/>
                      <a:pt x="15513" y="15128"/>
                      <a:pt x="14562" y="14846"/>
                    </a:cubicBezTo>
                    <a:lnTo>
                      <a:pt x="11903" y="14065"/>
                    </a:lnTo>
                    <a:lnTo>
                      <a:pt x="11431" y="13122"/>
                    </a:lnTo>
                    <a:cubicBezTo>
                      <a:pt x="11356" y="12968"/>
                      <a:pt x="11219" y="12853"/>
                      <a:pt x="11056" y="12803"/>
                    </a:cubicBezTo>
                    <a:cubicBezTo>
                      <a:pt x="10996" y="12784"/>
                      <a:pt x="10933" y="12776"/>
                      <a:pt x="10871" y="12776"/>
                    </a:cubicBezTo>
                    <a:cubicBezTo>
                      <a:pt x="10801" y="12776"/>
                      <a:pt x="10731" y="12787"/>
                      <a:pt x="10663" y="12810"/>
                    </a:cubicBezTo>
                    <a:lnTo>
                      <a:pt x="10663" y="11657"/>
                    </a:lnTo>
                    <a:lnTo>
                      <a:pt x="10663" y="11653"/>
                    </a:lnTo>
                    <a:cubicBezTo>
                      <a:pt x="10665" y="11594"/>
                      <a:pt x="10649" y="11533"/>
                      <a:pt x="10615" y="11480"/>
                    </a:cubicBezTo>
                    <a:cubicBezTo>
                      <a:pt x="10557" y="11390"/>
                      <a:pt x="10459" y="11340"/>
                      <a:pt x="10359" y="11340"/>
                    </a:cubicBezTo>
                    <a:cubicBezTo>
                      <a:pt x="10303" y="11340"/>
                      <a:pt x="10247" y="11356"/>
                      <a:pt x="10196" y="11389"/>
                    </a:cubicBezTo>
                    <a:cubicBezTo>
                      <a:pt x="9568" y="11793"/>
                      <a:pt x="8839" y="12004"/>
                      <a:pt x="8090" y="12004"/>
                    </a:cubicBezTo>
                    <a:cubicBezTo>
                      <a:pt x="5930" y="12004"/>
                      <a:pt x="4176" y="10250"/>
                      <a:pt x="4176" y="8091"/>
                    </a:cubicBezTo>
                    <a:cubicBezTo>
                      <a:pt x="4176" y="7924"/>
                      <a:pt x="4041" y="7788"/>
                      <a:pt x="3872" y="7788"/>
                    </a:cubicBezTo>
                    <a:cubicBezTo>
                      <a:pt x="3705" y="7788"/>
                      <a:pt x="3569" y="7924"/>
                      <a:pt x="3569" y="8091"/>
                    </a:cubicBezTo>
                    <a:lnTo>
                      <a:pt x="3569" y="8113"/>
                    </a:lnTo>
                    <a:lnTo>
                      <a:pt x="3387" y="8113"/>
                    </a:lnTo>
                    <a:cubicBezTo>
                      <a:pt x="3244" y="8113"/>
                      <a:pt x="3107" y="8053"/>
                      <a:pt x="3010" y="7945"/>
                    </a:cubicBezTo>
                    <a:cubicBezTo>
                      <a:pt x="2912" y="7838"/>
                      <a:pt x="2867" y="7697"/>
                      <a:pt x="2881" y="7551"/>
                    </a:cubicBezTo>
                    <a:cubicBezTo>
                      <a:pt x="2907" y="7297"/>
                      <a:pt x="3150" y="7097"/>
                      <a:pt x="3434" y="7097"/>
                    </a:cubicBezTo>
                    <a:lnTo>
                      <a:pt x="4869" y="7097"/>
                    </a:lnTo>
                    <a:lnTo>
                      <a:pt x="4869" y="7444"/>
                    </a:lnTo>
                    <a:cubicBezTo>
                      <a:pt x="4869" y="7968"/>
                      <a:pt x="5295" y="8395"/>
                      <a:pt x="5820" y="8395"/>
                    </a:cubicBezTo>
                    <a:lnTo>
                      <a:pt x="6793" y="8395"/>
                    </a:lnTo>
                    <a:cubicBezTo>
                      <a:pt x="7318" y="8395"/>
                      <a:pt x="7744" y="7968"/>
                      <a:pt x="7744" y="7444"/>
                    </a:cubicBezTo>
                    <a:cubicBezTo>
                      <a:pt x="7744" y="7253"/>
                      <a:pt x="7900" y="7097"/>
                      <a:pt x="8090" y="7097"/>
                    </a:cubicBezTo>
                    <a:cubicBezTo>
                      <a:pt x="8280" y="7097"/>
                      <a:pt x="8434" y="7253"/>
                      <a:pt x="8434" y="7444"/>
                    </a:cubicBezTo>
                    <a:cubicBezTo>
                      <a:pt x="8434" y="7968"/>
                      <a:pt x="8861" y="8395"/>
                      <a:pt x="9386" y="8395"/>
                    </a:cubicBezTo>
                    <a:lnTo>
                      <a:pt x="10360" y="8395"/>
                    </a:lnTo>
                    <a:cubicBezTo>
                      <a:pt x="10884" y="8395"/>
                      <a:pt x="11313" y="7968"/>
                      <a:pt x="11313" y="7444"/>
                    </a:cubicBezTo>
                    <a:lnTo>
                      <a:pt x="11313" y="7097"/>
                    </a:lnTo>
                    <a:lnTo>
                      <a:pt x="12004" y="7097"/>
                    </a:lnTo>
                    <a:lnTo>
                      <a:pt x="12004" y="7767"/>
                    </a:lnTo>
                    <a:cubicBezTo>
                      <a:pt x="12004" y="9209"/>
                      <a:pt x="10829" y="10382"/>
                      <a:pt x="9389" y="10382"/>
                    </a:cubicBezTo>
                    <a:lnTo>
                      <a:pt x="9064" y="10382"/>
                    </a:lnTo>
                    <a:cubicBezTo>
                      <a:pt x="8896" y="10382"/>
                      <a:pt x="8761" y="10518"/>
                      <a:pt x="8761" y="10686"/>
                    </a:cubicBezTo>
                    <a:cubicBezTo>
                      <a:pt x="8761" y="10853"/>
                      <a:pt x="8896" y="10989"/>
                      <a:pt x="9064" y="10989"/>
                    </a:cubicBezTo>
                    <a:lnTo>
                      <a:pt x="9389" y="10989"/>
                    </a:lnTo>
                    <a:cubicBezTo>
                      <a:pt x="10834" y="10989"/>
                      <a:pt x="12060" y="10032"/>
                      <a:pt x="12468" y="8718"/>
                    </a:cubicBezTo>
                    <a:lnTo>
                      <a:pt x="12748" y="8718"/>
                    </a:lnTo>
                    <a:cubicBezTo>
                      <a:pt x="13339" y="8718"/>
                      <a:pt x="13848" y="8280"/>
                      <a:pt x="13904" y="7717"/>
                    </a:cubicBezTo>
                    <a:cubicBezTo>
                      <a:pt x="13935" y="7403"/>
                      <a:pt x="13832" y="7089"/>
                      <a:pt x="13621" y="6856"/>
                    </a:cubicBezTo>
                    <a:cubicBezTo>
                      <a:pt x="13528" y="6753"/>
                      <a:pt x="13418" y="6669"/>
                      <a:pt x="13295" y="6609"/>
                    </a:cubicBezTo>
                    <a:lnTo>
                      <a:pt x="13652" y="4461"/>
                    </a:lnTo>
                    <a:cubicBezTo>
                      <a:pt x="13771" y="3745"/>
                      <a:pt x="13404" y="3061"/>
                      <a:pt x="12775" y="2757"/>
                    </a:cubicBezTo>
                    <a:cubicBezTo>
                      <a:pt x="13058" y="2036"/>
                      <a:pt x="12997" y="1142"/>
                      <a:pt x="12585" y="186"/>
                    </a:cubicBezTo>
                    <a:cubicBezTo>
                      <a:pt x="12547" y="93"/>
                      <a:pt x="12464" y="26"/>
                      <a:pt x="12365" y="6"/>
                    </a:cubicBezTo>
                    <a:cubicBezTo>
                      <a:pt x="12346" y="2"/>
                      <a:pt x="12326" y="0"/>
                      <a:pt x="1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8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370" name="Google Shape;370;p8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8"/>
          <p:cNvGrpSpPr/>
          <p:nvPr/>
        </p:nvGrpSpPr>
        <p:grpSpPr>
          <a:xfrm>
            <a:off x="-143003" y="2571746"/>
            <a:ext cx="858600" cy="2571604"/>
            <a:chOff x="-143003" y="2571746"/>
            <a:chExt cx="858600" cy="2571604"/>
          </a:xfrm>
        </p:grpSpPr>
        <p:sp>
          <p:nvSpPr>
            <p:cNvPr id="377" name="Google Shape;377;p8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8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381" name="Google Shape;381;p8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8"/>
          <p:cNvGrpSpPr/>
          <p:nvPr/>
        </p:nvGrpSpPr>
        <p:grpSpPr>
          <a:xfrm>
            <a:off x="8428489" y="3428993"/>
            <a:ext cx="858600" cy="1714476"/>
            <a:chOff x="8428489" y="3428993"/>
            <a:chExt cx="858600" cy="1714476"/>
          </a:xfrm>
        </p:grpSpPr>
        <p:sp>
          <p:nvSpPr>
            <p:cNvPr id="384" name="Google Shape;384;p8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8"/>
            <p:cNvGrpSpPr/>
            <p:nvPr/>
          </p:nvGrpSpPr>
          <p:grpSpPr>
            <a:xfrm>
              <a:off x="8589202" y="3600363"/>
              <a:ext cx="537069" cy="685828"/>
              <a:chOff x="4992325" y="-2381725"/>
              <a:chExt cx="404450" cy="518075"/>
            </a:xfrm>
          </p:grpSpPr>
          <p:sp>
            <p:nvSpPr>
              <p:cNvPr id="387" name="Google Shape;387;p8"/>
              <p:cNvSpPr/>
              <p:nvPr/>
            </p:nvSpPr>
            <p:spPr>
              <a:xfrm>
                <a:off x="51707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3" y="0"/>
                    </a:moveTo>
                    <a:cubicBezTo>
                      <a:pt x="136" y="0"/>
                      <a:pt x="1" y="136"/>
                      <a:pt x="1" y="305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4992325" y="-2381725"/>
                <a:ext cx="404450" cy="518075"/>
              </a:xfrm>
              <a:custGeom>
                <a:rect b="b" l="l" r="r" t="t"/>
                <a:pathLst>
                  <a:path extrusionOk="0" h="20723" w="16178">
                    <a:moveTo>
                      <a:pt x="9382" y="607"/>
                    </a:moveTo>
                    <a:cubicBezTo>
                      <a:pt x="11360" y="607"/>
                      <a:pt x="12970" y="2217"/>
                      <a:pt x="12970" y="4198"/>
                    </a:cubicBezTo>
                    <a:lnTo>
                      <a:pt x="12970" y="6504"/>
                    </a:lnTo>
                    <a:cubicBezTo>
                      <a:pt x="12911" y="6493"/>
                      <a:pt x="12850" y="6490"/>
                      <a:pt x="12790" y="6490"/>
                    </a:cubicBezTo>
                    <a:lnTo>
                      <a:pt x="12303" y="6490"/>
                    </a:lnTo>
                    <a:cubicBezTo>
                      <a:pt x="12113" y="6490"/>
                      <a:pt x="11957" y="6334"/>
                      <a:pt x="11957" y="6143"/>
                    </a:cubicBezTo>
                    <a:lnTo>
                      <a:pt x="11956" y="5324"/>
                    </a:lnTo>
                    <a:cubicBezTo>
                      <a:pt x="11954" y="4715"/>
                      <a:pt x="11519" y="4188"/>
                      <a:pt x="10919" y="4073"/>
                    </a:cubicBezTo>
                    <a:lnTo>
                      <a:pt x="5666" y="3074"/>
                    </a:lnTo>
                    <a:cubicBezTo>
                      <a:pt x="5606" y="3062"/>
                      <a:pt x="5546" y="3057"/>
                      <a:pt x="5487" y="3057"/>
                    </a:cubicBezTo>
                    <a:cubicBezTo>
                      <a:pt x="5267" y="3057"/>
                      <a:pt x="5054" y="3133"/>
                      <a:pt x="4881" y="3276"/>
                    </a:cubicBezTo>
                    <a:cubicBezTo>
                      <a:pt x="4662" y="3458"/>
                      <a:pt x="4536" y="3723"/>
                      <a:pt x="4536" y="4009"/>
                    </a:cubicBezTo>
                    <a:lnTo>
                      <a:pt x="4536" y="5172"/>
                    </a:lnTo>
                    <a:cubicBezTo>
                      <a:pt x="4536" y="5898"/>
                      <a:pt x="3945" y="6490"/>
                      <a:pt x="3217" y="6490"/>
                    </a:cubicBezTo>
                    <a:cubicBezTo>
                      <a:pt x="3210" y="6490"/>
                      <a:pt x="3202" y="6490"/>
                      <a:pt x="3195" y="6491"/>
                    </a:cubicBezTo>
                    <a:lnTo>
                      <a:pt x="3195" y="3225"/>
                    </a:lnTo>
                    <a:cubicBezTo>
                      <a:pt x="3198" y="2230"/>
                      <a:pt x="3938" y="1407"/>
                      <a:pt x="4895" y="1274"/>
                    </a:cubicBezTo>
                    <a:lnTo>
                      <a:pt x="4895" y="1274"/>
                    </a:lnTo>
                    <a:cubicBezTo>
                      <a:pt x="4873" y="1380"/>
                      <a:pt x="4862" y="1488"/>
                      <a:pt x="4862" y="1601"/>
                    </a:cubicBezTo>
                    <a:cubicBezTo>
                      <a:pt x="4862" y="1770"/>
                      <a:pt x="4998" y="1905"/>
                      <a:pt x="5165" y="1905"/>
                    </a:cubicBezTo>
                    <a:cubicBezTo>
                      <a:pt x="5332" y="1905"/>
                      <a:pt x="5469" y="1770"/>
                      <a:pt x="5469" y="1601"/>
                    </a:cubicBezTo>
                    <a:cubicBezTo>
                      <a:pt x="5469" y="1053"/>
                      <a:pt x="5915" y="607"/>
                      <a:pt x="6463" y="607"/>
                    </a:cubicBezTo>
                    <a:close/>
                    <a:moveTo>
                      <a:pt x="5490" y="3664"/>
                    </a:moveTo>
                    <a:cubicBezTo>
                      <a:pt x="5512" y="3664"/>
                      <a:pt x="5534" y="3666"/>
                      <a:pt x="5556" y="3671"/>
                    </a:cubicBezTo>
                    <a:lnTo>
                      <a:pt x="10807" y="4670"/>
                    </a:lnTo>
                    <a:cubicBezTo>
                      <a:pt x="11122" y="4730"/>
                      <a:pt x="11353" y="5006"/>
                      <a:pt x="11353" y="5327"/>
                    </a:cubicBezTo>
                    <a:lnTo>
                      <a:pt x="11354" y="6144"/>
                    </a:lnTo>
                    <a:cubicBezTo>
                      <a:pt x="11354" y="6266"/>
                      <a:pt x="11377" y="6384"/>
                      <a:pt x="11419" y="6491"/>
                    </a:cubicBezTo>
                    <a:lnTo>
                      <a:pt x="11307" y="6491"/>
                    </a:lnTo>
                    <a:lnTo>
                      <a:pt x="11307" y="6470"/>
                    </a:lnTo>
                    <a:cubicBezTo>
                      <a:pt x="11307" y="6300"/>
                      <a:pt x="11172" y="6164"/>
                      <a:pt x="11004" y="6164"/>
                    </a:cubicBezTo>
                    <a:lnTo>
                      <a:pt x="8734" y="6164"/>
                    </a:lnTo>
                    <a:cubicBezTo>
                      <a:pt x="8565" y="6164"/>
                      <a:pt x="8429" y="6300"/>
                      <a:pt x="8429" y="6468"/>
                    </a:cubicBezTo>
                    <a:lnTo>
                      <a:pt x="8429" y="6554"/>
                    </a:lnTo>
                    <a:cubicBezTo>
                      <a:pt x="8322" y="6513"/>
                      <a:pt x="8207" y="6490"/>
                      <a:pt x="8085" y="6490"/>
                    </a:cubicBezTo>
                    <a:cubicBezTo>
                      <a:pt x="7964" y="6490"/>
                      <a:pt x="7848" y="6513"/>
                      <a:pt x="7741" y="6554"/>
                    </a:cubicBezTo>
                    <a:lnTo>
                      <a:pt x="7741" y="6468"/>
                    </a:lnTo>
                    <a:cubicBezTo>
                      <a:pt x="7741" y="6300"/>
                      <a:pt x="7605" y="6164"/>
                      <a:pt x="7437" y="6164"/>
                    </a:cubicBezTo>
                    <a:lnTo>
                      <a:pt x="5166" y="6164"/>
                    </a:lnTo>
                    <a:cubicBezTo>
                      <a:pt x="4999" y="6164"/>
                      <a:pt x="4863" y="6300"/>
                      <a:pt x="4863" y="6468"/>
                    </a:cubicBezTo>
                    <a:lnTo>
                      <a:pt x="4863" y="6490"/>
                    </a:lnTo>
                    <a:lnTo>
                      <a:pt x="4622" y="6490"/>
                    </a:lnTo>
                    <a:cubicBezTo>
                      <a:pt x="4948" y="6144"/>
                      <a:pt x="5145" y="5680"/>
                      <a:pt x="5145" y="5172"/>
                    </a:cubicBezTo>
                    <a:lnTo>
                      <a:pt x="5145" y="4009"/>
                    </a:lnTo>
                    <a:cubicBezTo>
                      <a:pt x="5145" y="3906"/>
                      <a:pt x="5189" y="3809"/>
                      <a:pt x="5270" y="3743"/>
                    </a:cubicBezTo>
                    <a:cubicBezTo>
                      <a:pt x="5333" y="3692"/>
                      <a:pt x="5410" y="3664"/>
                      <a:pt x="5490" y="3664"/>
                    </a:cubicBezTo>
                    <a:close/>
                    <a:moveTo>
                      <a:pt x="7133" y="6771"/>
                    </a:moveTo>
                    <a:lnTo>
                      <a:pt x="7133" y="7441"/>
                    </a:lnTo>
                    <a:cubicBezTo>
                      <a:pt x="7133" y="7629"/>
                      <a:pt x="6977" y="7785"/>
                      <a:pt x="6786" y="7785"/>
                    </a:cubicBezTo>
                    <a:lnTo>
                      <a:pt x="5813" y="7785"/>
                    </a:lnTo>
                    <a:cubicBezTo>
                      <a:pt x="5622" y="7785"/>
                      <a:pt x="5466" y="7629"/>
                      <a:pt x="5466" y="7441"/>
                    </a:cubicBezTo>
                    <a:lnTo>
                      <a:pt x="5466" y="6771"/>
                    </a:lnTo>
                    <a:lnTo>
                      <a:pt x="5997" y="6771"/>
                    </a:lnTo>
                    <a:lnTo>
                      <a:pt x="5997" y="7118"/>
                    </a:lnTo>
                    <a:cubicBezTo>
                      <a:pt x="5997" y="7285"/>
                      <a:pt x="6133" y="7421"/>
                      <a:pt x="6300" y="7421"/>
                    </a:cubicBezTo>
                    <a:cubicBezTo>
                      <a:pt x="6469" y="7421"/>
                      <a:pt x="6604" y="7285"/>
                      <a:pt x="6604" y="7118"/>
                    </a:cubicBezTo>
                    <a:lnTo>
                      <a:pt x="6604" y="6771"/>
                    </a:lnTo>
                    <a:close/>
                    <a:moveTo>
                      <a:pt x="10700" y="6771"/>
                    </a:moveTo>
                    <a:lnTo>
                      <a:pt x="10700" y="7441"/>
                    </a:lnTo>
                    <a:cubicBezTo>
                      <a:pt x="10700" y="7629"/>
                      <a:pt x="10545" y="7785"/>
                      <a:pt x="10355" y="7785"/>
                    </a:cubicBezTo>
                    <a:lnTo>
                      <a:pt x="9382" y="7785"/>
                    </a:lnTo>
                    <a:cubicBezTo>
                      <a:pt x="9191" y="7785"/>
                      <a:pt x="9036" y="7629"/>
                      <a:pt x="9036" y="7441"/>
                    </a:cubicBezTo>
                    <a:lnTo>
                      <a:pt x="9036" y="6771"/>
                    </a:lnTo>
                    <a:lnTo>
                      <a:pt x="9565" y="6771"/>
                    </a:lnTo>
                    <a:lnTo>
                      <a:pt x="9565" y="7118"/>
                    </a:lnTo>
                    <a:cubicBezTo>
                      <a:pt x="9565" y="7284"/>
                      <a:pt x="9701" y="7419"/>
                      <a:pt x="9869" y="7419"/>
                    </a:cubicBezTo>
                    <a:cubicBezTo>
                      <a:pt x="10036" y="7419"/>
                      <a:pt x="10172" y="7284"/>
                      <a:pt x="10172" y="7115"/>
                    </a:cubicBezTo>
                    <a:lnTo>
                      <a:pt x="10172" y="6771"/>
                    </a:lnTo>
                    <a:close/>
                    <a:moveTo>
                      <a:pt x="12790" y="7097"/>
                    </a:moveTo>
                    <a:cubicBezTo>
                      <a:pt x="12932" y="7097"/>
                      <a:pt x="13070" y="7157"/>
                      <a:pt x="13165" y="7264"/>
                    </a:cubicBezTo>
                    <a:cubicBezTo>
                      <a:pt x="13264" y="7371"/>
                      <a:pt x="13308" y="7512"/>
                      <a:pt x="13294" y="7658"/>
                    </a:cubicBezTo>
                    <a:cubicBezTo>
                      <a:pt x="13270" y="7912"/>
                      <a:pt x="13027" y="8112"/>
                      <a:pt x="12743" y="8112"/>
                    </a:cubicBezTo>
                    <a:lnTo>
                      <a:pt x="12605" y="8112"/>
                    </a:lnTo>
                    <a:lnTo>
                      <a:pt x="12605" y="8094"/>
                    </a:lnTo>
                    <a:cubicBezTo>
                      <a:pt x="12605" y="7926"/>
                      <a:pt x="12470" y="7791"/>
                      <a:pt x="12301" y="7791"/>
                    </a:cubicBezTo>
                    <a:cubicBezTo>
                      <a:pt x="12134" y="7791"/>
                      <a:pt x="11998" y="7926"/>
                      <a:pt x="11998" y="8094"/>
                    </a:cubicBezTo>
                    <a:cubicBezTo>
                      <a:pt x="11997" y="10250"/>
                      <a:pt x="10242" y="12004"/>
                      <a:pt x="8085" y="12004"/>
                    </a:cubicBezTo>
                    <a:cubicBezTo>
                      <a:pt x="5930" y="12002"/>
                      <a:pt x="4174" y="10247"/>
                      <a:pt x="4174" y="8089"/>
                    </a:cubicBezTo>
                    <a:cubicBezTo>
                      <a:pt x="4174" y="7921"/>
                      <a:pt x="4038" y="7785"/>
                      <a:pt x="3871" y="7785"/>
                    </a:cubicBezTo>
                    <a:cubicBezTo>
                      <a:pt x="3702" y="7785"/>
                      <a:pt x="3567" y="7921"/>
                      <a:pt x="3567" y="8089"/>
                    </a:cubicBezTo>
                    <a:lnTo>
                      <a:pt x="3567" y="8111"/>
                    </a:lnTo>
                    <a:lnTo>
                      <a:pt x="3385" y="8111"/>
                    </a:lnTo>
                    <a:cubicBezTo>
                      <a:pt x="3242" y="8111"/>
                      <a:pt x="3104" y="8049"/>
                      <a:pt x="3008" y="7944"/>
                    </a:cubicBezTo>
                    <a:cubicBezTo>
                      <a:pt x="2910" y="7835"/>
                      <a:pt x="2865" y="7697"/>
                      <a:pt x="2880" y="7549"/>
                    </a:cubicBezTo>
                    <a:cubicBezTo>
                      <a:pt x="2904" y="7297"/>
                      <a:pt x="3147" y="7097"/>
                      <a:pt x="3431" y="7097"/>
                    </a:cubicBezTo>
                    <a:lnTo>
                      <a:pt x="4863" y="7097"/>
                    </a:lnTo>
                    <a:lnTo>
                      <a:pt x="4863" y="7442"/>
                    </a:lnTo>
                    <a:cubicBezTo>
                      <a:pt x="4863" y="7968"/>
                      <a:pt x="5289" y="8393"/>
                      <a:pt x="5815" y="8393"/>
                    </a:cubicBezTo>
                    <a:lnTo>
                      <a:pt x="6787" y="8393"/>
                    </a:lnTo>
                    <a:cubicBezTo>
                      <a:pt x="7313" y="8393"/>
                      <a:pt x="7741" y="7968"/>
                      <a:pt x="7741" y="7442"/>
                    </a:cubicBezTo>
                    <a:cubicBezTo>
                      <a:pt x="7741" y="7251"/>
                      <a:pt x="7895" y="7097"/>
                      <a:pt x="8085" y="7097"/>
                    </a:cubicBezTo>
                    <a:cubicBezTo>
                      <a:pt x="8277" y="7097"/>
                      <a:pt x="8429" y="7251"/>
                      <a:pt x="8429" y="7442"/>
                    </a:cubicBezTo>
                    <a:cubicBezTo>
                      <a:pt x="8429" y="7968"/>
                      <a:pt x="8857" y="8393"/>
                      <a:pt x="9381" y="8393"/>
                    </a:cubicBezTo>
                    <a:lnTo>
                      <a:pt x="10355" y="8393"/>
                    </a:lnTo>
                    <a:cubicBezTo>
                      <a:pt x="10879" y="8393"/>
                      <a:pt x="11306" y="7968"/>
                      <a:pt x="11306" y="7442"/>
                    </a:cubicBezTo>
                    <a:lnTo>
                      <a:pt x="11306" y="7097"/>
                    </a:lnTo>
                    <a:close/>
                    <a:moveTo>
                      <a:pt x="6114" y="12159"/>
                    </a:moveTo>
                    <a:cubicBezTo>
                      <a:pt x="6711" y="12448"/>
                      <a:pt x="7378" y="12612"/>
                      <a:pt x="8085" y="12612"/>
                    </a:cubicBezTo>
                    <a:cubicBezTo>
                      <a:pt x="8789" y="12612"/>
                      <a:pt x="9455" y="12449"/>
                      <a:pt x="10049" y="12162"/>
                    </a:cubicBezTo>
                    <a:lnTo>
                      <a:pt x="10049" y="12814"/>
                    </a:lnTo>
                    <a:lnTo>
                      <a:pt x="8081" y="13906"/>
                    </a:lnTo>
                    <a:lnTo>
                      <a:pt x="7344" y="13498"/>
                    </a:lnTo>
                    <a:cubicBezTo>
                      <a:pt x="7298" y="13472"/>
                      <a:pt x="7247" y="13459"/>
                      <a:pt x="7198" y="13459"/>
                    </a:cubicBezTo>
                    <a:cubicBezTo>
                      <a:pt x="7092" y="13459"/>
                      <a:pt x="6988" y="13516"/>
                      <a:pt x="6933" y="13616"/>
                    </a:cubicBezTo>
                    <a:cubicBezTo>
                      <a:pt x="6850" y="13762"/>
                      <a:pt x="6903" y="13948"/>
                      <a:pt x="7050" y="14028"/>
                    </a:cubicBezTo>
                    <a:lnTo>
                      <a:pt x="7554" y="14309"/>
                    </a:lnTo>
                    <a:lnTo>
                      <a:pt x="5915" y="15713"/>
                    </a:lnTo>
                    <a:cubicBezTo>
                      <a:pt x="5913" y="15715"/>
                      <a:pt x="5909" y="15719"/>
                      <a:pt x="5901" y="15719"/>
                    </a:cubicBezTo>
                    <a:cubicBezTo>
                      <a:pt x="5900" y="15719"/>
                      <a:pt x="5899" y="15719"/>
                      <a:pt x="5897" y="15718"/>
                    </a:cubicBezTo>
                    <a:cubicBezTo>
                      <a:pt x="5886" y="15717"/>
                      <a:pt x="5885" y="15711"/>
                      <a:pt x="5883" y="15708"/>
                    </a:cubicBezTo>
                    <a:lnTo>
                      <a:pt x="4859" y="13919"/>
                    </a:lnTo>
                    <a:lnTo>
                      <a:pt x="5285" y="13069"/>
                    </a:lnTo>
                    <a:cubicBezTo>
                      <a:pt x="5285" y="13068"/>
                      <a:pt x="5288" y="13061"/>
                      <a:pt x="5298" y="13059"/>
                    </a:cubicBezTo>
                    <a:cubicBezTo>
                      <a:pt x="5300" y="13059"/>
                      <a:pt x="5302" y="13058"/>
                      <a:pt x="5303" y="13058"/>
                    </a:cubicBezTo>
                    <a:cubicBezTo>
                      <a:pt x="5309" y="13058"/>
                      <a:pt x="5312" y="13061"/>
                      <a:pt x="5313" y="13061"/>
                    </a:cubicBezTo>
                    <a:lnTo>
                      <a:pt x="5976" y="13431"/>
                    </a:lnTo>
                    <a:cubicBezTo>
                      <a:pt x="6022" y="13456"/>
                      <a:pt x="6073" y="13469"/>
                      <a:pt x="6122" y="13469"/>
                    </a:cubicBezTo>
                    <a:cubicBezTo>
                      <a:pt x="6229" y="13469"/>
                      <a:pt x="6333" y="13412"/>
                      <a:pt x="6387" y="13312"/>
                    </a:cubicBezTo>
                    <a:cubicBezTo>
                      <a:pt x="6469" y="13166"/>
                      <a:pt x="6416" y="12981"/>
                      <a:pt x="6270" y="12899"/>
                    </a:cubicBezTo>
                    <a:lnTo>
                      <a:pt x="6114" y="12814"/>
                    </a:lnTo>
                    <a:lnTo>
                      <a:pt x="6114" y="12159"/>
                    </a:lnTo>
                    <a:close/>
                    <a:moveTo>
                      <a:pt x="10869" y="13058"/>
                    </a:moveTo>
                    <a:cubicBezTo>
                      <a:pt x="10870" y="13058"/>
                      <a:pt x="10871" y="13058"/>
                      <a:pt x="10872" y="13058"/>
                    </a:cubicBezTo>
                    <a:cubicBezTo>
                      <a:pt x="10879" y="13061"/>
                      <a:pt x="10884" y="13068"/>
                      <a:pt x="10884" y="13069"/>
                    </a:cubicBezTo>
                    <a:lnTo>
                      <a:pt x="11310" y="13919"/>
                    </a:lnTo>
                    <a:lnTo>
                      <a:pt x="10286" y="15708"/>
                    </a:lnTo>
                    <a:cubicBezTo>
                      <a:pt x="10285" y="15711"/>
                      <a:pt x="10282" y="15717"/>
                      <a:pt x="10272" y="15718"/>
                    </a:cubicBezTo>
                    <a:cubicBezTo>
                      <a:pt x="10271" y="15719"/>
                      <a:pt x="10270" y="15719"/>
                      <a:pt x="10268" y="15719"/>
                    </a:cubicBezTo>
                    <a:cubicBezTo>
                      <a:pt x="10262" y="15719"/>
                      <a:pt x="10257" y="15715"/>
                      <a:pt x="10255" y="15713"/>
                    </a:cubicBezTo>
                    <a:lnTo>
                      <a:pt x="8614" y="14306"/>
                    </a:lnTo>
                    <a:lnTo>
                      <a:pt x="10856" y="13061"/>
                    </a:lnTo>
                    <a:cubicBezTo>
                      <a:pt x="10857" y="13061"/>
                      <a:pt x="10863" y="13058"/>
                      <a:pt x="10869" y="13058"/>
                    </a:cubicBezTo>
                    <a:close/>
                    <a:moveTo>
                      <a:pt x="8085" y="14652"/>
                    </a:moveTo>
                    <a:lnTo>
                      <a:pt x="9036" y="15467"/>
                    </a:lnTo>
                    <a:lnTo>
                      <a:pt x="8558" y="15946"/>
                    </a:lnTo>
                    <a:cubicBezTo>
                      <a:pt x="8432" y="16073"/>
                      <a:pt x="8264" y="16141"/>
                      <a:pt x="8085" y="16141"/>
                    </a:cubicBezTo>
                    <a:cubicBezTo>
                      <a:pt x="7907" y="16141"/>
                      <a:pt x="7740" y="16073"/>
                      <a:pt x="7613" y="15946"/>
                    </a:cubicBezTo>
                    <a:lnTo>
                      <a:pt x="7134" y="15467"/>
                    </a:lnTo>
                    <a:lnTo>
                      <a:pt x="8085" y="14652"/>
                    </a:lnTo>
                    <a:close/>
                    <a:moveTo>
                      <a:pt x="6464" y="0"/>
                    </a:moveTo>
                    <a:cubicBezTo>
                      <a:pt x="5937" y="0"/>
                      <a:pt x="5470" y="256"/>
                      <a:pt x="5178" y="650"/>
                    </a:cubicBezTo>
                    <a:lnTo>
                      <a:pt x="5166" y="650"/>
                    </a:lnTo>
                    <a:cubicBezTo>
                      <a:pt x="3747" y="650"/>
                      <a:pt x="2593" y="1805"/>
                      <a:pt x="2593" y="3224"/>
                    </a:cubicBezTo>
                    <a:lnTo>
                      <a:pt x="2593" y="6837"/>
                    </a:lnTo>
                    <a:cubicBezTo>
                      <a:pt x="2418" y="7012"/>
                      <a:pt x="2303" y="7240"/>
                      <a:pt x="2276" y="7491"/>
                    </a:cubicBezTo>
                    <a:cubicBezTo>
                      <a:pt x="2246" y="7805"/>
                      <a:pt x="2347" y="8119"/>
                      <a:pt x="2558" y="8351"/>
                    </a:cubicBezTo>
                    <a:cubicBezTo>
                      <a:pt x="2768" y="8585"/>
                      <a:pt x="3071" y="8719"/>
                      <a:pt x="3385" y="8719"/>
                    </a:cubicBezTo>
                    <a:lnTo>
                      <a:pt x="3611" y="8719"/>
                    </a:lnTo>
                    <a:cubicBezTo>
                      <a:pt x="3789" y="9993"/>
                      <a:pt x="4501" y="11098"/>
                      <a:pt x="5510" y="11804"/>
                    </a:cubicBezTo>
                    <a:lnTo>
                      <a:pt x="5510" y="12489"/>
                    </a:lnTo>
                    <a:cubicBezTo>
                      <a:pt x="5444" y="12467"/>
                      <a:pt x="5373" y="12455"/>
                      <a:pt x="5302" y="12455"/>
                    </a:cubicBezTo>
                    <a:cubicBezTo>
                      <a:pt x="5240" y="12455"/>
                      <a:pt x="5177" y="12464"/>
                      <a:pt x="5118" y="12482"/>
                    </a:cubicBezTo>
                    <a:cubicBezTo>
                      <a:pt x="4956" y="12532"/>
                      <a:pt x="4818" y="12648"/>
                      <a:pt x="4742" y="12802"/>
                    </a:cubicBezTo>
                    <a:lnTo>
                      <a:pt x="4302" y="13680"/>
                    </a:lnTo>
                    <a:lnTo>
                      <a:pt x="1587" y="14516"/>
                    </a:lnTo>
                    <a:cubicBezTo>
                      <a:pt x="637" y="14809"/>
                      <a:pt x="1" y="15673"/>
                      <a:pt x="1" y="16667"/>
                    </a:cubicBezTo>
                    <a:lnTo>
                      <a:pt x="1" y="20418"/>
                    </a:lnTo>
                    <a:cubicBezTo>
                      <a:pt x="1" y="20587"/>
                      <a:pt x="136" y="20723"/>
                      <a:pt x="303" y="20723"/>
                    </a:cubicBezTo>
                    <a:cubicBezTo>
                      <a:pt x="472" y="20723"/>
                      <a:pt x="607" y="20587"/>
                      <a:pt x="607" y="20418"/>
                    </a:cubicBezTo>
                    <a:lnTo>
                      <a:pt x="607" y="16667"/>
                    </a:lnTo>
                    <a:cubicBezTo>
                      <a:pt x="607" y="15940"/>
                      <a:pt x="1073" y="15310"/>
                      <a:pt x="1766" y="15096"/>
                    </a:cubicBezTo>
                    <a:lnTo>
                      <a:pt x="2590" y="14842"/>
                    </a:lnTo>
                    <a:lnTo>
                      <a:pt x="2590" y="20418"/>
                    </a:lnTo>
                    <a:cubicBezTo>
                      <a:pt x="2590" y="20587"/>
                      <a:pt x="2725" y="20723"/>
                      <a:pt x="2894" y="20723"/>
                    </a:cubicBezTo>
                    <a:cubicBezTo>
                      <a:pt x="3061" y="20723"/>
                      <a:pt x="3197" y="20587"/>
                      <a:pt x="3197" y="20418"/>
                    </a:cubicBezTo>
                    <a:lnTo>
                      <a:pt x="3197" y="14654"/>
                    </a:lnTo>
                    <a:lnTo>
                      <a:pt x="4374" y="14292"/>
                    </a:lnTo>
                    <a:lnTo>
                      <a:pt x="5356" y="16011"/>
                    </a:lnTo>
                    <a:cubicBezTo>
                      <a:pt x="5449" y="16174"/>
                      <a:pt x="5609" y="16287"/>
                      <a:pt x="5793" y="16318"/>
                    </a:cubicBezTo>
                    <a:cubicBezTo>
                      <a:pt x="5829" y="16324"/>
                      <a:pt x="5865" y="16327"/>
                      <a:pt x="5900" y="16327"/>
                    </a:cubicBezTo>
                    <a:cubicBezTo>
                      <a:pt x="6049" y="16327"/>
                      <a:pt x="6193" y="16275"/>
                      <a:pt x="6309" y="16175"/>
                    </a:cubicBezTo>
                    <a:lnTo>
                      <a:pt x="6671" y="15866"/>
                    </a:lnTo>
                    <a:lnTo>
                      <a:pt x="7181" y="16375"/>
                    </a:lnTo>
                    <a:cubicBezTo>
                      <a:pt x="7423" y="16617"/>
                      <a:pt x="7744" y="16748"/>
                      <a:pt x="8085" y="16748"/>
                    </a:cubicBezTo>
                    <a:cubicBezTo>
                      <a:pt x="8427" y="16748"/>
                      <a:pt x="8745" y="16617"/>
                      <a:pt x="8986" y="16375"/>
                    </a:cubicBezTo>
                    <a:lnTo>
                      <a:pt x="9498" y="15866"/>
                    </a:lnTo>
                    <a:lnTo>
                      <a:pt x="9859" y="16175"/>
                    </a:lnTo>
                    <a:cubicBezTo>
                      <a:pt x="9976" y="16274"/>
                      <a:pt x="10119" y="16327"/>
                      <a:pt x="10269" y="16327"/>
                    </a:cubicBezTo>
                    <a:cubicBezTo>
                      <a:pt x="10305" y="16327"/>
                      <a:pt x="10340" y="16324"/>
                      <a:pt x="10376" y="16318"/>
                    </a:cubicBezTo>
                    <a:cubicBezTo>
                      <a:pt x="10562" y="16287"/>
                      <a:pt x="10720" y="16174"/>
                      <a:pt x="10813" y="16011"/>
                    </a:cubicBezTo>
                    <a:lnTo>
                      <a:pt x="11797" y="14290"/>
                    </a:lnTo>
                    <a:lnTo>
                      <a:pt x="12971" y="14652"/>
                    </a:lnTo>
                    <a:lnTo>
                      <a:pt x="12971" y="20417"/>
                    </a:lnTo>
                    <a:cubicBezTo>
                      <a:pt x="12971" y="20586"/>
                      <a:pt x="13107" y="20721"/>
                      <a:pt x="13275" y="20721"/>
                    </a:cubicBezTo>
                    <a:cubicBezTo>
                      <a:pt x="13442" y="20721"/>
                      <a:pt x="13578" y="20586"/>
                      <a:pt x="13578" y="20417"/>
                    </a:cubicBezTo>
                    <a:lnTo>
                      <a:pt x="13578" y="14839"/>
                    </a:lnTo>
                    <a:lnTo>
                      <a:pt x="14411" y="15094"/>
                    </a:lnTo>
                    <a:cubicBezTo>
                      <a:pt x="15103" y="15309"/>
                      <a:pt x="15570" y="15938"/>
                      <a:pt x="15570" y="16665"/>
                    </a:cubicBezTo>
                    <a:lnTo>
                      <a:pt x="15570" y="20417"/>
                    </a:lnTo>
                    <a:cubicBezTo>
                      <a:pt x="15570" y="20586"/>
                      <a:pt x="15706" y="20721"/>
                      <a:pt x="15874" y="20721"/>
                    </a:cubicBezTo>
                    <a:cubicBezTo>
                      <a:pt x="16042" y="20721"/>
                      <a:pt x="16177" y="20586"/>
                      <a:pt x="16177" y="20417"/>
                    </a:cubicBezTo>
                    <a:lnTo>
                      <a:pt x="16177" y="16665"/>
                    </a:lnTo>
                    <a:cubicBezTo>
                      <a:pt x="16176" y="15668"/>
                      <a:pt x="15539" y="14804"/>
                      <a:pt x="14589" y="14512"/>
                    </a:cubicBezTo>
                    <a:lnTo>
                      <a:pt x="11864" y="13673"/>
                    </a:lnTo>
                    <a:lnTo>
                      <a:pt x="11427" y="12796"/>
                    </a:lnTo>
                    <a:cubicBezTo>
                      <a:pt x="11351" y="12645"/>
                      <a:pt x="11214" y="12528"/>
                      <a:pt x="11053" y="12477"/>
                    </a:cubicBezTo>
                    <a:cubicBezTo>
                      <a:pt x="10992" y="12458"/>
                      <a:pt x="10929" y="12449"/>
                      <a:pt x="10867" y="12449"/>
                    </a:cubicBezTo>
                    <a:cubicBezTo>
                      <a:pt x="10797" y="12449"/>
                      <a:pt x="10726" y="12461"/>
                      <a:pt x="10659" y="12484"/>
                    </a:cubicBezTo>
                    <a:lnTo>
                      <a:pt x="10659" y="11805"/>
                    </a:lnTo>
                    <a:cubicBezTo>
                      <a:pt x="11673" y="11103"/>
                      <a:pt x="12387" y="9993"/>
                      <a:pt x="12565" y="8718"/>
                    </a:cubicBezTo>
                    <a:lnTo>
                      <a:pt x="12747" y="8718"/>
                    </a:lnTo>
                    <a:cubicBezTo>
                      <a:pt x="13338" y="8718"/>
                      <a:pt x="13846" y="8278"/>
                      <a:pt x="13902" y="7715"/>
                    </a:cubicBezTo>
                    <a:cubicBezTo>
                      <a:pt x="13934" y="7401"/>
                      <a:pt x="13831" y="7087"/>
                      <a:pt x="13619" y="6855"/>
                    </a:cubicBezTo>
                    <a:cubicBezTo>
                      <a:pt x="13607" y="6841"/>
                      <a:pt x="13592" y="6827"/>
                      <a:pt x="13581" y="6814"/>
                    </a:cubicBezTo>
                    <a:lnTo>
                      <a:pt x="13581" y="4198"/>
                    </a:lnTo>
                    <a:cubicBezTo>
                      <a:pt x="13581" y="1884"/>
                      <a:pt x="11697" y="0"/>
                      <a:pt x="9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130075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5" y="1"/>
                    </a:moveTo>
                    <a:cubicBezTo>
                      <a:pt x="137" y="1"/>
                      <a:pt x="0" y="136"/>
                      <a:pt x="0" y="303"/>
                    </a:cubicBezTo>
                    <a:cubicBezTo>
                      <a:pt x="0" y="472"/>
                      <a:pt x="137" y="608"/>
                      <a:pt x="305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5219300" y="-2251950"/>
                <a:ext cx="39550" cy="15200"/>
              </a:xfrm>
              <a:custGeom>
                <a:rect b="b" l="l" r="r" t="t"/>
                <a:pathLst>
                  <a:path extrusionOk="0" h="608" w="1582">
                    <a:moveTo>
                      <a:pt x="304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4" y="608"/>
                    </a:cubicBezTo>
                    <a:lnTo>
                      <a:pt x="1277" y="608"/>
                    </a:lnTo>
                    <a:cubicBezTo>
                      <a:pt x="1446" y="608"/>
                      <a:pt x="1581" y="472"/>
                      <a:pt x="1581" y="303"/>
                    </a:cubicBez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8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392" name="Google Shape;392;p8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8"/>
          <p:cNvSpPr txBox="1"/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9"/>
          <p:cNvGrpSpPr/>
          <p:nvPr/>
        </p:nvGrpSpPr>
        <p:grpSpPr>
          <a:xfrm>
            <a:off x="8428489" y="0"/>
            <a:ext cx="858600" cy="857207"/>
            <a:chOff x="8428489" y="0"/>
            <a:chExt cx="858600" cy="857207"/>
          </a:xfrm>
        </p:grpSpPr>
        <p:sp>
          <p:nvSpPr>
            <p:cNvPr id="398" name="Google Shape;398;p9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8589182" y="171350"/>
              <a:ext cx="537084" cy="685856"/>
              <a:chOff x="1544975" y="-1760675"/>
              <a:chExt cx="404400" cy="51817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690850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6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8225" y="-154970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723300" y="-1484825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1"/>
                    </a:moveTo>
                    <a:cubicBezTo>
                      <a:pt x="137" y="1"/>
                      <a:pt x="1" y="136"/>
                      <a:pt x="1" y="304"/>
                    </a:cubicBezTo>
                    <a:cubicBezTo>
                      <a:pt x="1" y="472"/>
                      <a:pt x="137" y="608"/>
                      <a:pt x="305" y="608"/>
                    </a:cubicBezTo>
                    <a:lnTo>
                      <a:pt x="1602" y="608"/>
                    </a:lnTo>
                    <a:cubicBezTo>
                      <a:pt x="1770" y="608"/>
                      <a:pt x="1906" y="472"/>
                      <a:pt x="1906" y="304"/>
                    </a:cubicBezTo>
                    <a:cubicBezTo>
                      <a:pt x="1906" y="136"/>
                      <a:pt x="1770" y="1"/>
                      <a:pt x="1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544975" y="-1760675"/>
                <a:ext cx="404400" cy="518175"/>
              </a:xfrm>
              <a:custGeom>
                <a:rect b="b" l="l" r="r" t="t"/>
                <a:pathLst>
                  <a:path extrusionOk="0" h="20727" w="16176">
                    <a:moveTo>
                      <a:pt x="8086" y="1909"/>
                    </a:moveTo>
                    <a:cubicBezTo>
                      <a:pt x="8635" y="1909"/>
                      <a:pt x="9082" y="2356"/>
                      <a:pt x="9082" y="2903"/>
                    </a:cubicBezTo>
                    <a:cubicBezTo>
                      <a:pt x="9082" y="3451"/>
                      <a:pt x="8635" y="3897"/>
                      <a:pt x="8086" y="3897"/>
                    </a:cubicBezTo>
                    <a:cubicBezTo>
                      <a:pt x="8086" y="3897"/>
                      <a:pt x="8085" y="3897"/>
                      <a:pt x="8084" y="3897"/>
                    </a:cubicBezTo>
                    <a:cubicBezTo>
                      <a:pt x="7538" y="3897"/>
                      <a:pt x="7092" y="3450"/>
                      <a:pt x="7092" y="2903"/>
                    </a:cubicBezTo>
                    <a:cubicBezTo>
                      <a:pt x="7092" y="2356"/>
                      <a:pt x="7539" y="1909"/>
                      <a:pt x="8086" y="1909"/>
                    </a:cubicBezTo>
                    <a:close/>
                    <a:moveTo>
                      <a:pt x="8088" y="609"/>
                    </a:moveTo>
                    <a:cubicBezTo>
                      <a:pt x="9435" y="609"/>
                      <a:pt x="10730" y="916"/>
                      <a:pt x="11830" y="1500"/>
                    </a:cubicBezTo>
                    <a:cubicBezTo>
                      <a:pt x="12891" y="2063"/>
                      <a:pt x="13698" y="2839"/>
                      <a:pt x="14165" y="3746"/>
                    </a:cubicBezTo>
                    <a:cubicBezTo>
                      <a:pt x="14323" y="4055"/>
                      <a:pt x="14309" y="4420"/>
                      <a:pt x="14126" y="4715"/>
                    </a:cubicBezTo>
                    <a:cubicBezTo>
                      <a:pt x="13945" y="5014"/>
                      <a:pt x="13626" y="5194"/>
                      <a:pt x="13276" y="5194"/>
                    </a:cubicBezTo>
                    <a:lnTo>
                      <a:pt x="13258" y="5194"/>
                    </a:lnTo>
                    <a:lnTo>
                      <a:pt x="13258" y="4851"/>
                    </a:lnTo>
                    <a:cubicBezTo>
                      <a:pt x="13258" y="4327"/>
                      <a:pt x="12831" y="3898"/>
                      <a:pt x="12304" y="3898"/>
                    </a:cubicBezTo>
                    <a:lnTo>
                      <a:pt x="9340" y="3898"/>
                    </a:lnTo>
                    <a:cubicBezTo>
                      <a:pt x="9556" y="3624"/>
                      <a:pt x="9687" y="3280"/>
                      <a:pt x="9687" y="2903"/>
                    </a:cubicBezTo>
                    <a:cubicBezTo>
                      <a:pt x="9687" y="2022"/>
                      <a:pt x="8969" y="1302"/>
                      <a:pt x="8085" y="1302"/>
                    </a:cubicBezTo>
                    <a:cubicBezTo>
                      <a:pt x="7204" y="1302"/>
                      <a:pt x="6484" y="2020"/>
                      <a:pt x="6484" y="2903"/>
                    </a:cubicBezTo>
                    <a:cubicBezTo>
                      <a:pt x="6484" y="3279"/>
                      <a:pt x="6614" y="3624"/>
                      <a:pt x="6833" y="3898"/>
                    </a:cubicBezTo>
                    <a:lnTo>
                      <a:pt x="3869" y="3898"/>
                    </a:lnTo>
                    <a:cubicBezTo>
                      <a:pt x="3344" y="3898"/>
                      <a:pt x="2915" y="4327"/>
                      <a:pt x="2915" y="4851"/>
                    </a:cubicBezTo>
                    <a:lnTo>
                      <a:pt x="2915" y="5197"/>
                    </a:lnTo>
                    <a:lnTo>
                      <a:pt x="2898" y="5197"/>
                    </a:lnTo>
                    <a:lnTo>
                      <a:pt x="2898" y="5195"/>
                    </a:lnTo>
                    <a:cubicBezTo>
                      <a:pt x="2548" y="5195"/>
                      <a:pt x="2230" y="5017"/>
                      <a:pt x="2047" y="4717"/>
                    </a:cubicBezTo>
                    <a:cubicBezTo>
                      <a:pt x="1864" y="4420"/>
                      <a:pt x="1851" y="4057"/>
                      <a:pt x="2011" y="3746"/>
                    </a:cubicBezTo>
                    <a:cubicBezTo>
                      <a:pt x="2475" y="2839"/>
                      <a:pt x="3284" y="2065"/>
                      <a:pt x="4346" y="1500"/>
                    </a:cubicBezTo>
                    <a:cubicBezTo>
                      <a:pt x="5446" y="918"/>
                      <a:pt x="6740" y="609"/>
                      <a:pt x="8088" y="609"/>
                    </a:cubicBezTo>
                    <a:close/>
                    <a:moveTo>
                      <a:pt x="12304" y="4505"/>
                    </a:moveTo>
                    <a:cubicBezTo>
                      <a:pt x="12495" y="4505"/>
                      <a:pt x="12651" y="4660"/>
                      <a:pt x="12651" y="4851"/>
                    </a:cubicBezTo>
                    <a:lnTo>
                      <a:pt x="12651" y="5845"/>
                    </a:lnTo>
                    <a:lnTo>
                      <a:pt x="11008" y="5845"/>
                    </a:lnTo>
                    <a:cubicBezTo>
                      <a:pt x="10840" y="5845"/>
                      <a:pt x="10704" y="5981"/>
                      <a:pt x="10704" y="6149"/>
                    </a:cubicBezTo>
                    <a:cubicBezTo>
                      <a:pt x="10704" y="6316"/>
                      <a:pt x="10840" y="6452"/>
                      <a:pt x="11008" y="6452"/>
                    </a:cubicBezTo>
                    <a:lnTo>
                      <a:pt x="12488" y="6452"/>
                    </a:lnTo>
                    <a:cubicBezTo>
                      <a:pt x="12258" y="6676"/>
                      <a:pt x="11824" y="6877"/>
                      <a:pt x="11433" y="7007"/>
                    </a:cubicBezTo>
                    <a:cubicBezTo>
                      <a:pt x="10544" y="7304"/>
                      <a:pt x="9356" y="7466"/>
                      <a:pt x="8088" y="7466"/>
                    </a:cubicBezTo>
                    <a:cubicBezTo>
                      <a:pt x="6818" y="7466"/>
                      <a:pt x="5630" y="7303"/>
                      <a:pt x="4742" y="7007"/>
                    </a:cubicBezTo>
                    <a:cubicBezTo>
                      <a:pt x="4353" y="6877"/>
                      <a:pt x="3918" y="6676"/>
                      <a:pt x="3686" y="6452"/>
                    </a:cubicBezTo>
                    <a:lnTo>
                      <a:pt x="9709" y="6452"/>
                    </a:lnTo>
                    <a:cubicBezTo>
                      <a:pt x="9876" y="6452"/>
                      <a:pt x="10012" y="6316"/>
                      <a:pt x="10012" y="6149"/>
                    </a:cubicBezTo>
                    <a:cubicBezTo>
                      <a:pt x="10012" y="5981"/>
                      <a:pt x="9876" y="5845"/>
                      <a:pt x="9709" y="5845"/>
                    </a:cubicBezTo>
                    <a:lnTo>
                      <a:pt x="3525" y="5845"/>
                    </a:lnTo>
                    <a:lnTo>
                      <a:pt x="3525" y="4851"/>
                    </a:lnTo>
                    <a:cubicBezTo>
                      <a:pt x="3525" y="4660"/>
                      <a:pt x="3679" y="4505"/>
                      <a:pt x="3871" y="4505"/>
                    </a:cubicBezTo>
                    <a:close/>
                    <a:moveTo>
                      <a:pt x="12648" y="7099"/>
                    </a:moveTo>
                    <a:lnTo>
                      <a:pt x="12648" y="8114"/>
                    </a:lnTo>
                    <a:lnTo>
                      <a:pt x="12304" y="8114"/>
                    </a:lnTo>
                    <a:cubicBezTo>
                      <a:pt x="12115" y="8114"/>
                      <a:pt x="11960" y="7959"/>
                      <a:pt x="11960" y="7769"/>
                    </a:cubicBezTo>
                    <a:lnTo>
                      <a:pt x="11960" y="7459"/>
                    </a:lnTo>
                    <a:lnTo>
                      <a:pt x="11958" y="7459"/>
                    </a:lnTo>
                    <a:cubicBezTo>
                      <a:pt x="12244" y="7343"/>
                      <a:pt x="12469" y="7222"/>
                      <a:pt x="12648" y="7099"/>
                    </a:cubicBezTo>
                    <a:close/>
                    <a:moveTo>
                      <a:pt x="3523" y="7100"/>
                    </a:moveTo>
                    <a:cubicBezTo>
                      <a:pt x="3702" y="7222"/>
                      <a:pt x="3928" y="7344"/>
                      <a:pt x="4215" y="7459"/>
                    </a:cubicBezTo>
                    <a:lnTo>
                      <a:pt x="4215" y="7770"/>
                    </a:lnTo>
                    <a:cubicBezTo>
                      <a:pt x="4215" y="7961"/>
                      <a:pt x="4060" y="8116"/>
                      <a:pt x="3871" y="8116"/>
                    </a:cubicBezTo>
                    <a:lnTo>
                      <a:pt x="3523" y="8116"/>
                    </a:lnTo>
                    <a:lnTo>
                      <a:pt x="3523" y="7100"/>
                    </a:lnTo>
                    <a:close/>
                    <a:moveTo>
                      <a:pt x="11353" y="7664"/>
                    </a:moveTo>
                    <a:lnTo>
                      <a:pt x="11353" y="7769"/>
                    </a:lnTo>
                    <a:cubicBezTo>
                      <a:pt x="11353" y="8293"/>
                      <a:pt x="11780" y="8721"/>
                      <a:pt x="12304" y="8721"/>
                    </a:cubicBezTo>
                    <a:lnTo>
                      <a:pt x="12791" y="8721"/>
                    </a:lnTo>
                    <a:cubicBezTo>
                      <a:pt x="12934" y="8721"/>
                      <a:pt x="13072" y="8783"/>
                      <a:pt x="13168" y="8890"/>
                    </a:cubicBezTo>
                    <a:cubicBezTo>
                      <a:pt x="13265" y="8997"/>
                      <a:pt x="13311" y="9137"/>
                      <a:pt x="13296" y="9284"/>
                    </a:cubicBezTo>
                    <a:cubicBezTo>
                      <a:pt x="13272" y="9537"/>
                      <a:pt x="13029" y="9737"/>
                      <a:pt x="12745" y="9737"/>
                    </a:cubicBezTo>
                    <a:lnTo>
                      <a:pt x="12608" y="9737"/>
                    </a:lnTo>
                    <a:lnTo>
                      <a:pt x="12608" y="9719"/>
                    </a:lnTo>
                    <a:cubicBezTo>
                      <a:pt x="12608" y="9551"/>
                      <a:pt x="12472" y="9415"/>
                      <a:pt x="12304" y="9415"/>
                    </a:cubicBezTo>
                    <a:cubicBezTo>
                      <a:pt x="12137" y="9415"/>
                      <a:pt x="12001" y="9551"/>
                      <a:pt x="12001" y="9719"/>
                    </a:cubicBezTo>
                    <a:cubicBezTo>
                      <a:pt x="11998" y="11876"/>
                      <a:pt x="10244" y="13628"/>
                      <a:pt x="8088" y="13628"/>
                    </a:cubicBezTo>
                    <a:cubicBezTo>
                      <a:pt x="5928" y="13628"/>
                      <a:pt x="4172" y="11873"/>
                      <a:pt x="4172" y="9715"/>
                    </a:cubicBezTo>
                    <a:cubicBezTo>
                      <a:pt x="4172" y="9548"/>
                      <a:pt x="4036" y="9412"/>
                      <a:pt x="3869" y="9412"/>
                    </a:cubicBezTo>
                    <a:cubicBezTo>
                      <a:pt x="3701" y="9412"/>
                      <a:pt x="3565" y="9548"/>
                      <a:pt x="3565" y="9715"/>
                    </a:cubicBezTo>
                    <a:lnTo>
                      <a:pt x="3565" y="9737"/>
                    </a:lnTo>
                    <a:lnTo>
                      <a:pt x="3384" y="9737"/>
                    </a:lnTo>
                    <a:cubicBezTo>
                      <a:pt x="3241" y="9737"/>
                      <a:pt x="3104" y="9677"/>
                      <a:pt x="3006" y="9570"/>
                    </a:cubicBezTo>
                    <a:cubicBezTo>
                      <a:pt x="2908" y="9462"/>
                      <a:pt x="2864" y="9321"/>
                      <a:pt x="2878" y="9175"/>
                    </a:cubicBezTo>
                    <a:cubicBezTo>
                      <a:pt x="2904" y="8921"/>
                      <a:pt x="3146" y="8721"/>
                      <a:pt x="3429" y="8721"/>
                    </a:cubicBezTo>
                    <a:lnTo>
                      <a:pt x="3871" y="8721"/>
                    </a:lnTo>
                    <a:cubicBezTo>
                      <a:pt x="4396" y="8721"/>
                      <a:pt x="4822" y="8294"/>
                      <a:pt x="4822" y="7769"/>
                    </a:cubicBezTo>
                    <a:lnTo>
                      <a:pt x="4822" y="7664"/>
                    </a:lnTo>
                    <a:cubicBezTo>
                      <a:pt x="5733" y="7927"/>
                      <a:pt x="6878" y="8071"/>
                      <a:pt x="8088" y="8071"/>
                    </a:cubicBezTo>
                    <a:cubicBezTo>
                      <a:pt x="9296" y="8071"/>
                      <a:pt x="10440" y="7929"/>
                      <a:pt x="11353" y="7664"/>
                    </a:cubicBezTo>
                    <a:close/>
                    <a:moveTo>
                      <a:pt x="6116" y="13784"/>
                    </a:moveTo>
                    <a:cubicBezTo>
                      <a:pt x="6713" y="14072"/>
                      <a:pt x="7379" y="14237"/>
                      <a:pt x="8086" y="14237"/>
                    </a:cubicBezTo>
                    <a:cubicBezTo>
                      <a:pt x="8791" y="14237"/>
                      <a:pt x="9456" y="14077"/>
                      <a:pt x="10052" y="13787"/>
                    </a:cubicBezTo>
                    <a:lnTo>
                      <a:pt x="10052" y="14440"/>
                    </a:lnTo>
                    <a:lnTo>
                      <a:pt x="8084" y="15532"/>
                    </a:lnTo>
                    <a:lnTo>
                      <a:pt x="7347" y="15121"/>
                    </a:lnTo>
                    <a:cubicBezTo>
                      <a:pt x="7300" y="15095"/>
                      <a:pt x="7249" y="15083"/>
                      <a:pt x="7199" y="15083"/>
                    </a:cubicBezTo>
                    <a:cubicBezTo>
                      <a:pt x="7093" y="15083"/>
                      <a:pt x="6989" y="15139"/>
                      <a:pt x="6934" y="15239"/>
                    </a:cubicBezTo>
                    <a:cubicBezTo>
                      <a:pt x="6852" y="15385"/>
                      <a:pt x="6905" y="15571"/>
                      <a:pt x="7051" y="15652"/>
                    </a:cubicBezTo>
                    <a:lnTo>
                      <a:pt x="7555" y="15932"/>
                    </a:lnTo>
                    <a:lnTo>
                      <a:pt x="5913" y="17340"/>
                    </a:lnTo>
                    <a:cubicBezTo>
                      <a:pt x="5911" y="17341"/>
                      <a:pt x="5907" y="17346"/>
                      <a:pt x="5899" y="17346"/>
                    </a:cubicBezTo>
                    <a:cubicBezTo>
                      <a:pt x="5898" y="17346"/>
                      <a:pt x="5897" y="17346"/>
                      <a:pt x="5896" y="17346"/>
                    </a:cubicBezTo>
                    <a:cubicBezTo>
                      <a:pt x="5886" y="17344"/>
                      <a:pt x="5883" y="17339"/>
                      <a:pt x="5880" y="17334"/>
                    </a:cubicBezTo>
                    <a:lnTo>
                      <a:pt x="4857" y="15546"/>
                    </a:lnTo>
                    <a:lnTo>
                      <a:pt x="5283" y="14697"/>
                    </a:lnTo>
                    <a:cubicBezTo>
                      <a:pt x="5283" y="14694"/>
                      <a:pt x="5286" y="14688"/>
                      <a:pt x="5294" y="14685"/>
                    </a:cubicBezTo>
                    <a:cubicBezTo>
                      <a:pt x="5296" y="14685"/>
                      <a:pt x="5297" y="14685"/>
                      <a:pt x="5298" y="14685"/>
                    </a:cubicBezTo>
                    <a:cubicBezTo>
                      <a:pt x="5306" y="14685"/>
                      <a:pt x="5309" y="14688"/>
                      <a:pt x="5312" y="14688"/>
                    </a:cubicBezTo>
                    <a:lnTo>
                      <a:pt x="5976" y="15055"/>
                    </a:lnTo>
                    <a:cubicBezTo>
                      <a:pt x="6022" y="15081"/>
                      <a:pt x="6073" y="15094"/>
                      <a:pt x="6123" y="15094"/>
                    </a:cubicBezTo>
                    <a:cubicBezTo>
                      <a:pt x="6229" y="15094"/>
                      <a:pt x="6332" y="15037"/>
                      <a:pt x="6387" y="14938"/>
                    </a:cubicBezTo>
                    <a:cubicBezTo>
                      <a:pt x="6468" y="14791"/>
                      <a:pt x="6415" y="14607"/>
                      <a:pt x="6270" y="14525"/>
                    </a:cubicBezTo>
                    <a:lnTo>
                      <a:pt x="6116" y="14440"/>
                    </a:lnTo>
                    <a:lnTo>
                      <a:pt x="6116" y="13784"/>
                    </a:lnTo>
                    <a:close/>
                    <a:moveTo>
                      <a:pt x="10866" y="14685"/>
                    </a:moveTo>
                    <a:cubicBezTo>
                      <a:pt x="10868" y="14685"/>
                      <a:pt x="10869" y="14685"/>
                      <a:pt x="10870" y="14685"/>
                    </a:cubicBezTo>
                    <a:cubicBezTo>
                      <a:pt x="10880" y="14687"/>
                      <a:pt x="10883" y="14694"/>
                      <a:pt x="10883" y="14697"/>
                    </a:cubicBezTo>
                    <a:lnTo>
                      <a:pt x="11308" y="15546"/>
                    </a:lnTo>
                    <a:lnTo>
                      <a:pt x="10284" y="17334"/>
                    </a:lnTo>
                    <a:cubicBezTo>
                      <a:pt x="10283" y="17339"/>
                      <a:pt x="10280" y="17344"/>
                      <a:pt x="10270" y="17346"/>
                    </a:cubicBezTo>
                    <a:cubicBezTo>
                      <a:pt x="10269" y="17346"/>
                      <a:pt x="10267" y="17346"/>
                      <a:pt x="10266" y="17346"/>
                    </a:cubicBezTo>
                    <a:cubicBezTo>
                      <a:pt x="10260" y="17346"/>
                      <a:pt x="10255" y="17344"/>
                      <a:pt x="10253" y="17340"/>
                    </a:cubicBezTo>
                    <a:lnTo>
                      <a:pt x="8612" y="15933"/>
                    </a:lnTo>
                    <a:lnTo>
                      <a:pt x="10854" y="14688"/>
                    </a:lnTo>
                    <a:cubicBezTo>
                      <a:pt x="10855" y="14688"/>
                      <a:pt x="10860" y="14685"/>
                      <a:pt x="10866" y="14685"/>
                    </a:cubicBezTo>
                    <a:close/>
                    <a:moveTo>
                      <a:pt x="8082" y="16280"/>
                    </a:moveTo>
                    <a:lnTo>
                      <a:pt x="8741" y="16845"/>
                    </a:lnTo>
                    <a:lnTo>
                      <a:pt x="8595" y="17287"/>
                    </a:lnTo>
                    <a:cubicBezTo>
                      <a:pt x="8548" y="17427"/>
                      <a:pt x="8415" y="17523"/>
                      <a:pt x="8265" y="17523"/>
                    </a:cubicBezTo>
                    <a:lnTo>
                      <a:pt x="7904" y="17523"/>
                    </a:lnTo>
                    <a:cubicBezTo>
                      <a:pt x="7754" y="17523"/>
                      <a:pt x="7622" y="17427"/>
                      <a:pt x="7575" y="17287"/>
                    </a:cubicBezTo>
                    <a:lnTo>
                      <a:pt x="7427" y="16840"/>
                    </a:lnTo>
                    <a:lnTo>
                      <a:pt x="8082" y="16280"/>
                    </a:lnTo>
                    <a:close/>
                    <a:moveTo>
                      <a:pt x="8089" y="1"/>
                    </a:moveTo>
                    <a:cubicBezTo>
                      <a:pt x="6641" y="1"/>
                      <a:pt x="5250" y="332"/>
                      <a:pt x="4063" y="961"/>
                    </a:cubicBezTo>
                    <a:cubicBezTo>
                      <a:pt x="2891" y="1582"/>
                      <a:pt x="1997" y="2447"/>
                      <a:pt x="1473" y="3466"/>
                    </a:cubicBezTo>
                    <a:cubicBezTo>
                      <a:pt x="1216" y="3965"/>
                      <a:pt x="1240" y="4550"/>
                      <a:pt x="1533" y="5029"/>
                    </a:cubicBezTo>
                    <a:cubicBezTo>
                      <a:pt x="1827" y="5511"/>
                      <a:pt x="2337" y="5799"/>
                      <a:pt x="2901" y="5799"/>
                    </a:cubicBezTo>
                    <a:lnTo>
                      <a:pt x="2921" y="5799"/>
                    </a:lnTo>
                    <a:lnTo>
                      <a:pt x="2921" y="8227"/>
                    </a:lnTo>
                    <a:cubicBezTo>
                      <a:pt x="2571" y="8393"/>
                      <a:pt x="2318" y="8723"/>
                      <a:pt x="2278" y="9113"/>
                    </a:cubicBezTo>
                    <a:cubicBezTo>
                      <a:pt x="2247" y="9427"/>
                      <a:pt x="2350" y="9741"/>
                      <a:pt x="2561" y="9972"/>
                    </a:cubicBezTo>
                    <a:cubicBezTo>
                      <a:pt x="2771" y="10206"/>
                      <a:pt x="3072" y="10341"/>
                      <a:pt x="3386" y="10341"/>
                    </a:cubicBezTo>
                    <a:lnTo>
                      <a:pt x="3613" y="10341"/>
                    </a:lnTo>
                    <a:cubicBezTo>
                      <a:pt x="3792" y="11615"/>
                      <a:pt x="4503" y="12720"/>
                      <a:pt x="5513" y="13426"/>
                    </a:cubicBezTo>
                    <a:lnTo>
                      <a:pt x="5513" y="14111"/>
                    </a:lnTo>
                    <a:cubicBezTo>
                      <a:pt x="5445" y="14088"/>
                      <a:pt x="5374" y="14076"/>
                      <a:pt x="5303" y="14076"/>
                    </a:cubicBezTo>
                    <a:cubicBezTo>
                      <a:pt x="5242" y="14076"/>
                      <a:pt x="5180" y="14085"/>
                      <a:pt x="5120" y="14104"/>
                    </a:cubicBezTo>
                    <a:cubicBezTo>
                      <a:pt x="4957" y="14154"/>
                      <a:pt x="4820" y="14270"/>
                      <a:pt x="4743" y="14424"/>
                    </a:cubicBezTo>
                    <a:lnTo>
                      <a:pt x="4305" y="15301"/>
                    </a:lnTo>
                    <a:lnTo>
                      <a:pt x="1587" y="16139"/>
                    </a:lnTo>
                    <a:cubicBezTo>
                      <a:pt x="637" y="16432"/>
                      <a:pt x="0" y="17296"/>
                      <a:pt x="0" y="18290"/>
                    </a:cubicBezTo>
                    <a:lnTo>
                      <a:pt x="0" y="20421"/>
                    </a:lnTo>
                    <a:cubicBezTo>
                      <a:pt x="0" y="20589"/>
                      <a:pt x="136" y="20725"/>
                      <a:pt x="304" y="20725"/>
                    </a:cubicBezTo>
                    <a:cubicBezTo>
                      <a:pt x="471" y="20725"/>
                      <a:pt x="607" y="20589"/>
                      <a:pt x="607" y="20421"/>
                    </a:cubicBezTo>
                    <a:lnTo>
                      <a:pt x="607" y="18290"/>
                    </a:lnTo>
                    <a:cubicBezTo>
                      <a:pt x="607" y="17563"/>
                      <a:pt x="1073" y="16933"/>
                      <a:pt x="1765" y="16719"/>
                    </a:cubicBezTo>
                    <a:lnTo>
                      <a:pt x="4375" y="15915"/>
                    </a:lnTo>
                    <a:lnTo>
                      <a:pt x="5356" y="17634"/>
                    </a:lnTo>
                    <a:cubicBezTo>
                      <a:pt x="5449" y="17797"/>
                      <a:pt x="5607" y="17910"/>
                      <a:pt x="5793" y="17941"/>
                    </a:cubicBezTo>
                    <a:cubicBezTo>
                      <a:pt x="5829" y="17949"/>
                      <a:pt x="5864" y="17950"/>
                      <a:pt x="5900" y="17950"/>
                    </a:cubicBezTo>
                    <a:cubicBezTo>
                      <a:pt x="6048" y="17950"/>
                      <a:pt x="6193" y="17899"/>
                      <a:pt x="6307" y="17799"/>
                    </a:cubicBezTo>
                    <a:lnTo>
                      <a:pt x="6931" y="17264"/>
                    </a:lnTo>
                    <a:lnTo>
                      <a:pt x="7002" y="17477"/>
                    </a:lnTo>
                    <a:cubicBezTo>
                      <a:pt x="7055" y="17639"/>
                      <a:pt x="7148" y="17776"/>
                      <a:pt x="7268" y="17884"/>
                    </a:cubicBezTo>
                    <a:lnTo>
                      <a:pt x="6814" y="20366"/>
                    </a:lnTo>
                    <a:cubicBezTo>
                      <a:pt x="6784" y="20531"/>
                      <a:pt x="6892" y="20689"/>
                      <a:pt x="7060" y="20719"/>
                    </a:cubicBezTo>
                    <a:cubicBezTo>
                      <a:pt x="7077" y="20723"/>
                      <a:pt x="7097" y="20725"/>
                      <a:pt x="7114" y="20725"/>
                    </a:cubicBezTo>
                    <a:cubicBezTo>
                      <a:pt x="7257" y="20725"/>
                      <a:pt x="7385" y="20621"/>
                      <a:pt x="7412" y="20475"/>
                    </a:cubicBezTo>
                    <a:lnTo>
                      <a:pt x="7841" y="18126"/>
                    </a:lnTo>
                    <a:cubicBezTo>
                      <a:pt x="7862" y="18127"/>
                      <a:pt x="7884" y="18127"/>
                      <a:pt x="7905" y="18127"/>
                    </a:cubicBezTo>
                    <a:lnTo>
                      <a:pt x="8268" y="18127"/>
                    </a:lnTo>
                    <a:cubicBezTo>
                      <a:pt x="8289" y="18127"/>
                      <a:pt x="8312" y="18126"/>
                      <a:pt x="8333" y="18126"/>
                    </a:cubicBezTo>
                    <a:lnTo>
                      <a:pt x="8761" y="20473"/>
                    </a:lnTo>
                    <a:cubicBezTo>
                      <a:pt x="8788" y="20619"/>
                      <a:pt x="8916" y="20723"/>
                      <a:pt x="9059" y="20723"/>
                    </a:cubicBezTo>
                    <a:cubicBezTo>
                      <a:pt x="9076" y="20723"/>
                      <a:pt x="9096" y="20721"/>
                      <a:pt x="9113" y="20718"/>
                    </a:cubicBezTo>
                    <a:cubicBezTo>
                      <a:pt x="9278" y="20688"/>
                      <a:pt x="9389" y="20528"/>
                      <a:pt x="9359" y="20364"/>
                    </a:cubicBezTo>
                    <a:lnTo>
                      <a:pt x="8906" y="17881"/>
                    </a:lnTo>
                    <a:cubicBezTo>
                      <a:pt x="9025" y="17774"/>
                      <a:pt x="9118" y="17636"/>
                      <a:pt x="9170" y="17477"/>
                    </a:cubicBezTo>
                    <a:lnTo>
                      <a:pt x="9240" y="17270"/>
                    </a:lnTo>
                    <a:lnTo>
                      <a:pt x="9859" y="17800"/>
                    </a:lnTo>
                    <a:cubicBezTo>
                      <a:pt x="9973" y="17899"/>
                      <a:pt x="10117" y="17953"/>
                      <a:pt x="10266" y="17953"/>
                    </a:cubicBezTo>
                    <a:cubicBezTo>
                      <a:pt x="10301" y="17953"/>
                      <a:pt x="10337" y="17949"/>
                      <a:pt x="10374" y="17943"/>
                    </a:cubicBezTo>
                    <a:cubicBezTo>
                      <a:pt x="10560" y="17911"/>
                      <a:pt x="10719" y="17799"/>
                      <a:pt x="10811" y="17636"/>
                    </a:cubicBezTo>
                    <a:lnTo>
                      <a:pt x="11795" y="15915"/>
                    </a:lnTo>
                    <a:lnTo>
                      <a:pt x="14409" y="16720"/>
                    </a:lnTo>
                    <a:cubicBezTo>
                      <a:pt x="15103" y="16935"/>
                      <a:pt x="15569" y="17564"/>
                      <a:pt x="15569" y="18291"/>
                    </a:cubicBezTo>
                    <a:lnTo>
                      <a:pt x="15569" y="20423"/>
                    </a:lnTo>
                    <a:cubicBezTo>
                      <a:pt x="15569" y="20591"/>
                      <a:pt x="15704" y="20726"/>
                      <a:pt x="15873" y="20726"/>
                    </a:cubicBezTo>
                    <a:cubicBezTo>
                      <a:pt x="16040" y="20726"/>
                      <a:pt x="16176" y="20591"/>
                      <a:pt x="16176" y="20423"/>
                    </a:cubicBezTo>
                    <a:lnTo>
                      <a:pt x="16176" y="18291"/>
                    </a:lnTo>
                    <a:cubicBezTo>
                      <a:pt x="16176" y="17296"/>
                      <a:pt x="15537" y="16432"/>
                      <a:pt x="14587" y="16139"/>
                    </a:cubicBezTo>
                    <a:lnTo>
                      <a:pt x="11862" y="15299"/>
                    </a:lnTo>
                    <a:lnTo>
                      <a:pt x="11425" y="14424"/>
                    </a:lnTo>
                    <a:cubicBezTo>
                      <a:pt x="11351" y="14270"/>
                      <a:pt x="11213" y="14155"/>
                      <a:pt x="11051" y="14104"/>
                    </a:cubicBezTo>
                    <a:cubicBezTo>
                      <a:pt x="10991" y="14085"/>
                      <a:pt x="10929" y="14076"/>
                      <a:pt x="10868" y="14076"/>
                    </a:cubicBezTo>
                    <a:cubicBezTo>
                      <a:pt x="10797" y="14076"/>
                      <a:pt x="10726" y="14088"/>
                      <a:pt x="10659" y="14111"/>
                    </a:cubicBezTo>
                    <a:lnTo>
                      <a:pt x="10659" y="13428"/>
                    </a:lnTo>
                    <a:cubicBezTo>
                      <a:pt x="11673" y="12726"/>
                      <a:pt x="12387" y="11618"/>
                      <a:pt x="12565" y="10341"/>
                    </a:cubicBezTo>
                    <a:lnTo>
                      <a:pt x="12745" y="10341"/>
                    </a:lnTo>
                    <a:cubicBezTo>
                      <a:pt x="13336" y="10341"/>
                      <a:pt x="13845" y="9901"/>
                      <a:pt x="13900" y="9338"/>
                    </a:cubicBezTo>
                    <a:cubicBezTo>
                      <a:pt x="13932" y="9024"/>
                      <a:pt x="13829" y="8711"/>
                      <a:pt x="13618" y="8478"/>
                    </a:cubicBezTo>
                    <a:cubicBezTo>
                      <a:pt x="13516" y="8366"/>
                      <a:pt x="13393" y="8277"/>
                      <a:pt x="13258" y="8214"/>
                    </a:cubicBezTo>
                    <a:lnTo>
                      <a:pt x="13258" y="5799"/>
                    </a:lnTo>
                    <a:lnTo>
                      <a:pt x="13276" y="5799"/>
                    </a:lnTo>
                    <a:cubicBezTo>
                      <a:pt x="13839" y="5799"/>
                      <a:pt x="14352" y="5511"/>
                      <a:pt x="14646" y="5029"/>
                    </a:cubicBezTo>
                    <a:cubicBezTo>
                      <a:pt x="14939" y="4550"/>
                      <a:pt x="14960" y="3965"/>
                      <a:pt x="14705" y="3466"/>
                    </a:cubicBezTo>
                    <a:cubicBezTo>
                      <a:pt x="14183" y="2447"/>
                      <a:pt x="13288" y="1582"/>
                      <a:pt x="12115" y="961"/>
                    </a:cubicBezTo>
                    <a:cubicBezTo>
                      <a:pt x="10927" y="332"/>
                      <a:pt x="9537" y="1"/>
                      <a:pt x="8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601675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8" y="1"/>
                    </a:moveTo>
                    <a:cubicBezTo>
                      <a:pt x="281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3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6" y="608"/>
                      <a:pt x="628" y="608"/>
                    </a:cubicBezTo>
                    <a:lnTo>
                      <a:pt x="2898" y="608"/>
                    </a:lnTo>
                    <a:cubicBezTo>
                      <a:pt x="2909" y="608"/>
                      <a:pt x="2919" y="616"/>
                      <a:pt x="2919" y="629"/>
                    </a:cubicBezTo>
                    <a:lnTo>
                      <a:pt x="2919" y="1276"/>
                    </a:lnTo>
                    <a:cubicBezTo>
                      <a:pt x="2919" y="1445"/>
                      <a:pt x="3055" y="1580"/>
                      <a:pt x="3223" y="1580"/>
                    </a:cubicBezTo>
                    <a:cubicBezTo>
                      <a:pt x="3391" y="1580"/>
                      <a:pt x="3526" y="1445"/>
                      <a:pt x="3526" y="1276"/>
                    </a:cubicBezTo>
                    <a:lnTo>
                      <a:pt x="3526" y="629"/>
                    </a:lnTo>
                    <a:cubicBezTo>
                      <a:pt x="3528" y="282"/>
                      <a:pt x="3245" y="1"/>
                      <a:pt x="2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804400" y="-1282100"/>
                <a:ext cx="88200" cy="39525"/>
              </a:xfrm>
              <a:custGeom>
                <a:rect b="b" l="l" r="r" t="t"/>
                <a:pathLst>
                  <a:path extrusionOk="0" h="1581" w="3528">
                    <a:moveTo>
                      <a:pt x="629" y="1"/>
                    </a:moveTo>
                    <a:cubicBezTo>
                      <a:pt x="283" y="1"/>
                      <a:pt x="0" y="282"/>
                      <a:pt x="0" y="629"/>
                    </a:cubicBezTo>
                    <a:lnTo>
                      <a:pt x="0" y="1276"/>
                    </a:lnTo>
                    <a:cubicBezTo>
                      <a:pt x="0" y="1445"/>
                      <a:pt x="136" y="1580"/>
                      <a:pt x="304" y="1580"/>
                    </a:cubicBezTo>
                    <a:cubicBezTo>
                      <a:pt x="471" y="1580"/>
                      <a:pt x="607" y="1445"/>
                      <a:pt x="607" y="1276"/>
                    </a:cubicBezTo>
                    <a:lnTo>
                      <a:pt x="607" y="629"/>
                    </a:lnTo>
                    <a:cubicBezTo>
                      <a:pt x="607" y="618"/>
                      <a:pt x="617" y="608"/>
                      <a:pt x="629" y="608"/>
                    </a:cubicBezTo>
                    <a:lnTo>
                      <a:pt x="2899" y="608"/>
                    </a:lnTo>
                    <a:cubicBezTo>
                      <a:pt x="2911" y="608"/>
                      <a:pt x="2921" y="616"/>
                      <a:pt x="2921" y="629"/>
                    </a:cubicBezTo>
                    <a:lnTo>
                      <a:pt x="2921" y="1276"/>
                    </a:lnTo>
                    <a:cubicBezTo>
                      <a:pt x="2921" y="1445"/>
                      <a:pt x="3056" y="1580"/>
                      <a:pt x="3225" y="1580"/>
                    </a:cubicBezTo>
                    <a:cubicBezTo>
                      <a:pt x="3392" y="1580"/>
                      <a:pt x="3528" y="1445"/>
                      <a:pt x="3528" y="1276"/>
                    </a:cubicBezTo>
                    <a:lnTo>
                      <a:pt x="3528" y="629"/>
                    </a:lnTo>
                    <a:cubicBezTo>
                      <a:pt x="3528" y="282"/>
                      <a:pt x="3246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9"/>
          <p:cNvGrpSpPr/>
          <p:nvPr/>
        </p:nvGrpSpPr>
        <p:grpSpPr>
          <a:xfrm>
            <a:off x="-143003" y="0"/>
            <a:ext cx="858600" cy="3428996"/>
            <a:chOff x="-143003" y="0"/>
            <a:chExt cx="858600" cy="3428996"/>
          </a:xfrm>
        </p:grpSpPr>
        <p:sp>
          <p:nvSpPr>
            <p:cNvPr id="407" name="Google Shape;407;p9"/>
            <p:cNvSpPr/>
            <p:nvPr/>
          </p:nvSpPr>
          <p:spPr>
            <a:xfrm>
              <a:off x="-143003" y="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-143003" y="857262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-143003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-143003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9"/>
            <p:cNvGrpSpPr/>
            <p:nvPr/>
          </p:nvGrpSpPr>
          <p:grpSpPr>
            <a:xfrm>
              <a:off x="17716" y="171402"/>
              <a:ext cx="537062" cy="685795"/>
              <a:chOff x="1544900" y="-2381700"/>
              <a:chExt cx="404475" cy="518050"/>
            </a:xfrm>
          </p:grpSpPr>
          <p:sp>
            <p:nvSpPr>
              <p:cNvPr id="412" name="Google Shape;412;p9"/>
              <p:cNvSpPr/>
              <p:nvPr/>
            </p:nvSpPr>
            <p:spPr>
              <a:xfrm>
                <a:off x="1544900" y="-2381700"/>
                <a:ext cx="404475" cy="518050"/>
              </a:xfrm>
              <a:custGeom>
                <a:rect b="b" l="l" r="r" t="t"/>
                <a:pathLst>
                  <a:path extrusionOk="0" h="20722" w="16179">
                    <a:moveTo>
                      <a:pt x="3568" y="6120"/>
                    </a:moveTo>
                    <a:lnTo>
                      <a:pt x="3568" y="8110"/>
                    </a:lnTo>
                    <a:lnTo>
                      <a:pt x="2899" y="8110"/>
                    </a:lnTo>
                    <a:cubicBezTo>
                      <a:pt x="2710" y="8110"/>
                      <a:pt x="2554" y="7954"/>
                      <a:pt x="2554" y="7763"/>
                    </a:cubicBezTo>
                    <a:lnTo>
                      <a:pt x="2554" y="6467"/>
                    </a:lnTo>
                    <a:cubicBezTo>
                      <a:pt x="2554" y="6276"/>
                      <a:pt x="2710" y="6120"/>
                      <a:pt x="2899" y="6120"/>
                    </a:cubicBezTo>
                    <a:close/>
                    <a:moveTo>
                      <a:pt x="13279" y="6122"/>
                    </a:moveTo>
                    <a:cubicBezTo>
                      <a:pt x="13471" y="6122"/>
                      <a:pt x="13626" y="6277"/>
                      <a:pt x="13626" y="6469"/>
                    </a:cubicBezTo>
                    <a:lnTo>
                      <a:pt x="13626" y="7764"/>
                    </a:lnTo>
                    <a:lnTo>
                      <a:pt x="13625" y="7764"/>
                    </a:lnTo>
                    <a:cubicBezTo>
                      <a:pt x="13625" y="7955"/>
                      <a:pt x="13469" y="8111"/>
                      <a:pt x="13278" y="8111"/>
                    </a:cubicBezTo>
                    <a:lnTo>
                      <a:pt x="12611" y="8111"/>
                    </a:lnTo>
                    <a:lnTo>
                      <a:pt x="12611" y="6122"/>
                    </a:lnTo>
                    <a:close/>
                    <a:moveTo>
                      <a:pt x="9062" y="606"/>
                    </a:moveTo>
                    <a:cubicBezTo>
                      <a:pt x="11220" y="606"/>
                      <a:pt x="12974" y="2363"/>
                      <a:pt x="12974" y="4519"/>
                    </a:cubicBezTo>
                    <a:lnTo>
                      <a:pt x="12974" y="5513"/>
                    </a:lnTo>
                    <a:lnTo>
                      <a:pt x="6790" y="5513"/>
                    </a:lnTo>
                    <a:cubicBezTo>
                      <a:pt x="6623" y="5513"/>
                      <a:pt x="6487" y="5649"/>
                      <a:pt x="6487" y="5816"/>
                    </a:cubicBezTo>
                    <a:cubicBezTo>
                      <a:pt x="6487" y="5985"/>
                      <a:pt x="6623" y="6120"/>
                      <a:pt x="6790" y="6120"/>
                    </a:cubicBezTo>
                    <a:lnTo>
                      <a:pt x="12004" y="6120"/>
                    </a:lnTo>
                    <a:lnTo>
                      <a:pt x="12004" y="7276"/>
                    </a:lnTo>
                    <a:cubicBezTo>
                      <a:pt x="12004" y="7600"/>
                      <a:pt x="11773" y="7877"/>
                      <a:pt x="11454" y="7934"/>
                    </a:cubicBezTo>
                    <a:lnTo>
                      <a:pt x="9608" y="8270"/>
                    </a:lnTo>
                    <a:cubicBezTo>
                      <a:pt x="9580" y="8274"/>
                      <a:pt x="9551" y="8277"/>
                      <a:pt x="9523" y="8277"/>
                    </a:cubicBezTo>
                    <a:cubicBezTo>
                      <a:pt x="9411" y="8277"/>
                      <a:pt x="9302" y="8239"/>
                      <a:pt x="9215" y="8165"/>
                    </a:cubicBezTo>
                    <a:cubicBezTo>
                      <a:pt x="9106" y="8075"/>
                      <a:pt x="9042" y="7941"/>
                      <a:pt x="9042" y="7798"/>
                    </a:cubicBezTo>
                    <a:lnTo>
                      <a:pt x="9042" y="7763"/>
                    </a:lnTo>
                    <a:cubicBezTo>
                      <a:pt x="9042" y="7463"/>
                      <a:pt x="8898" y="7176"/>
                      <a:pt x="8656" y="6997"/>
                    </a:cubicBezTo>
                    <a:cubicBezTo>
                      <a:pt x="8490" y="6874"/>
                      <a:pt x="8294" y="6811"/>
                      <a:pt x="8092" y="6811"/>
                    </a:cubicBezTo>
                    <a:cubicBezTo>
                      <a:pt x="7995" y="6811"/>
                      <a:pt x="7896" y="6825"/>
                      <a:pt x="7798" y="6856"/>
                    </a:cubicBezTo>
                    <a:cubicBezTo>
                      <a:pt x="7410" y="6976"/>
                      <a:pt x="7138" y="7363"/>
                      <a:pt x="7138" y="7798"/>
                    </a:cubicBezTo>
                    <a:cubicBezTo>
                      <a:pt x="7138" y="7941"/>
                      <a:pt x="7077" y="8075"/>
                      <a:pt x="6965" y="8165"/>
                    </a:cubicBezTo>
                    <a:cubicBezTo>
                      <a:pt x="6877" y="8239"/>
                      <a:pt x="6768" y="8277"/>
                      <a:pt x="6657" y="8277"/>
                    </a:cubicBezTo>
                    <a:cubicBezTo>
                      <a:pt x="6629" y="8277"/>
                      <a:pt x="6601" y="8274"/>
                      <a:pt x="6573" y="8270"/>
                    </a:cubicBezTo>
                    <a:lnTo>
                      <a:pt x="4728" y="7934"/>
                    </a:lnTo>
                    <a:cubicBezTo>
                      <a:pt x="4408" y="7877"/>
                      <a:pt x="4178" y="7598"/>
                      <a:pt x="4178" y="7276"/>
                    </a:cubicBezTo>
                    <a:lnTo>
                      <a:pt x="4178" y="6120"/>
                    </a:lnTo>
                    <a:lnTo>
                      <a:pt x="5494" y="6120"/>
                    </a:lnTo>
                    <a:cubicBezTo>
                      <a:pt x="5663" y="6120"/>
                      <a:pt x="5799" y="5985"/>
                      <a:pt x="5799" y="5816"/>
                    </a:cubicBezTo>
                    <a:cubicBezTo>
                      <a:pt x="5799" y="5649"/>
                      <a:pt x="5663" y="5513"/>
                      <a:pt x="5494" y="5513"/>
                    </a:cubicBezTo>
                    <a:lnTo>
                      <a:pt x="3202" y="5513"/>
                    </a:lnTo>
                    <a:lnTo>
                      <a:pt x="3202" y="4521"/>
                    </a:lnTo>
                    <a:cubicBezTo>
                      <a:pt x="3202" y="2363"/>
                      <a:pt x="4959" y="606"/>
                      <a:pt x="7115" y="606"/>
                    </a:cubicBezTo>
                    <a:close/>
                    <a:moveTo>
                      <a:pt x="3669" y="8717"/>
                    </a:moveTo>
                    <a:cubicBezTo>
                      <a:pt x="3768" y="9177"/>
                      <a:pt x="3938" y="9611"/>
                      <a:pt x="4165" y="10005"/>
                    </a:cubicBezTo>
                    <a:cubicBezTo>
                      <a:pt x="3611" y="9852"/>
                      <a:pt x="3202" y="9341"/>
                      <a:pt x="3202" y="8738"/>
                    </a:cubicBezTo>
                    <a:lnTo>
                      <a:pt x="3202" y="8717"/>
                    </a:lnTo>
                    <a:close/>
                    <a:moveTo>
                      <a:pt x="8090" y="7420"/>
                    </a:moveTo>
                    <a:cubicBezTo>
                      <a:pt x="8187" y="7420"/>
                      <a:pt x="8256" y="7459"/>
                      <a:pt x="8295" y="7488"/>
                    </a:cubicBezTo>
                    <a:cubicBezTo>
                      <a:pt x="8385" y="7554"/>
                      <a:pt x="8435" y="7656"/>
                      <a:pt x="8435" y="7767"/>
                    </a:cubicBezTo>
                    <a:lnTo>
                      <a:pt x="8435" y="7803"/>
                    </a:lnTo>
                    <a:cubicBezTo>
                      <a:pt x="8435" y="8125"/>
                      <a:pt x="8578" y="8428"/>
                      <a:pt x="8826" y="8635"/>
                    </a:cubicBezTo>
                    <a:cubicBezTo>
                      <a:pt x="9023" y="8799"/>
                      <a:pt x="9269" y="8888"/>
                      <a:pt x="9520" y="8888"/>
                    </a:cubicBezTo>
                    <a:cubicBezTo>
                      <a:pt x="9585" y="8888"/>
                      <a:pt x="9650" y="8882"/>
                      <a:pt x="9716" y="8869"/>
                    </a:cubicBezTo>
                    <a:lnTo>
                      <a:pt x="11563" y="8534"/>
                    </a:lnTo>
                    <a:cubicBezTo>
                      <a:pt x="11701" y="8510"/>
                      <a:pt x="11834" y="8461"/>
                      <a:pt x="11954" y="8395"/>
                    </a:cubicBezTo>
                    <a:lnTo>
                      <a:pt x="11954" y="8395"/>
                    </a:lnTo>
                    <a:cubicBezTo>
                      <a:pt x="11651" y="10255"/>
                      <a:pt x="10035" y="11680"/>
                      <a:pt x="8091" y="11680"/>
                    </a:cubicBezTo>
                    <a:cubicBezTo>
                      <a:pt x="7080" y="11680"/>
                      <a:pt x="6159" y="11296"/>
                      <a:pt x="5464" y="10666"/>
                    </a:cubicBezTo>
                    <a:lnTo>
                      <a:pt x="6470" y="10666"/>
                    </a:lnTo>
                    <a:cubicBezTo>
                      <a:pt x="6637" y="10666"/>
                      <a:pt x="6773" y="10530"/>
                      <a:pt x="6773" y="10362"/>
                    </a:cubicBezTo>
                    <a:cubicBezTo>
                      <a:pt x="6771" y="10191"/>
                      <a:pt x="6636" y="10055"/>
                      <a:pt x="6467" y="10055"/>
                    </a:cubicBezTo>
                    <a:lnTo>
                      <a:pt x="4920" y="10055"/>
                    </a:lnTo>
                    <a:cubicBezTo>
                      <a:pt x="4570" y="9571"/>
                      <a:pt x="4328" y="9005"/>
                      <a:pt x="4228" y="8392"/>
                    </a:cubicBezTo>
                    <a:lnTo>
                      <a:pt x="4228" y="8392"/>
                    </a:lnTo>
                    <a:cubicBezTo>
                      <a:pt x="4346" y="8460"/>
                      <a:pt x="4478" y="8507"/>
                      <a:pt x="4618" y="8532"/>
                    </a:cubicBezTo>
                    <a:lnTo>
                      <a:pt x="6464" y="8868"/>
                    </a:lnTo>
                    <a:cubicBezTo>
                      <a:pt x="6529" y="8880"/>
                      <a:pt x="6594" y="8885"/>
                      <a:pt x="6659" y="8885"/>
                    </a:cubicBezTo>
                    <a:cubicBezTo>
                      <a:pt x="6911" y="8885"/>
                      <a:pt x="7158" y="8798"/>
                      <a:pt x="7355" y="8634"/>
                    </a:cubicBezTo>
                    <a:cubicBezTo>
                      <a:pt x="7602" y="8427"/>
                      <a:pt x="7745" y="8124"/>
                      <a:pt x="7745" y="7800"/>
                    </a:cubicBezTo>
                    <a:cubicBezTo>
                      <a:pt x="7745" y="7631"/>
                      <a:pt x="7842" y="7478"/>
                      <a:pt x="7974" y="7438"/>
                    </a:cubicBezTo>
                    <a:cubicBezTo>
                      <a:pt x="8016" y="7425"/>
                      <a:pt x="8055" y="7420"/>
                      <a:pt x="8090" y="7420"/>
                    </a:cubicBezTo>
                    <a:close/>
                    <a:moveTo>
                      <a:pt x="10057" y="11833"/>
                    </a:moveTo>
                    <a:lnTo>
                      <a:pt x="10057" y="12811"/>
                    </a:lnTo>
                    <a:lnTo>
                      <a:pt x="8091" y="13904"/>
                    </a:lnTo>
                    <a:lnTo>
                      <a:pt x="6123" y="12811"/>
                    </a:lnTo>
                    <a:lnTo>
                      <a:pt x="6123" y="11833"/>
                    </a:lnTo>
                    <a:cubicBezTo>
                      <a:pt x="6717" y="12123"/>
                      <a:pt x="7385" y="12284"/>
                      <a:pt x="8091" y="12284"/>
                    </a:cubicBezTo>
                    <a:cubicBezTo>
                      <a:pt x="8795" y="12284"/>
                      <a:pt x="9463" y="12123"/>
                      <a:pt x="10057" y="11833"/>
                    </a:cubicBezTo>
                    <a:close/>
                    <a:moveTo>
                      <a:pt x="12977" y="8714"/>
                    </a:moveTo>
                    <a:lnTo>
                      <a:pt x="12977" y="14054"/>
                    </a:lnTo>
                    <a:lnTo>
                      <a:pt x="11904" y="13738"/>
                    </a:lnTo>
                    <a:lnTo>
                      <a:pt x="11433" y="12795"/>
                    </a:lnTo>
                    <a:cubicBezTo>
                      <a:pt x="11356" y="12645"/>
                      <a:pt x="11219" y="12527"/>
                      <a:pt x="11056" y="12477"/>
                    </a:cubicBezTo>
                    <a:cubicBezTo>
                      <a:pt x="10995" y="12459"/>
                      <a:pt x="10933" y="12450"/>
                      <a:pt x="10871" y="12450"/>
                    </a:cubicBezTo>
                    <a:cubicBezTo>
                      <a:pt x="10801" y="12450"/>
                      <a:pt x="10730" y="12461"/>
                      <a:pt x="10663" y="12484"/>
                    </a:cubicBezTo>
                    <a:lnTo>
                      <a:pt x="10663" y="11476"/>
                    </a:lnTo>
                    <a:cubicBezTo>
                      <a:pt x="11590" y="10833"/>
                      <a:pt x="12262" y="9853"/>
                      <a:pt x="12508" y="8714"/>
                    </a:cubicBezTo>
                    <a:close/>
                    <a:moveTo>
                      <a:pt x="10870" y="13057"/>
                    </a:moveTo>
                    <a:cubicBezTo>
                      <a:pt x="10872" y="13057"/>
                      <a:pt x="10875" y="13057"/>
                      <a:pt x="10877" y="13058"/>
                    </a:cubicBezTo>
                    <a:cubicBezTo>
                      <a:pt x="10886" y="13061"/>
                      <a:pt x="10890" y="13067"/>
                      <a:pt x="10890" y="13068"/>
                    </a:cubicBezTo>
                    <a:lnTo>
                      <a:pt x="11280" y="13852"/>
                    </a:lnTo>
                    <a:lnTo>
                      <a:pt x="9699" y="15208"/>
                    </a:lnTo>
                    <a:cubicBezTo>
                      <a:pt x="9636" y="15261"/>
                      <a:pt x="9556" y="15290"/>
                      <a:pt x="9474" y="15290"/>
                    </a:cubicBezTo>
                    <a:cubicBezTo>
                      <a:pt x="9463" y="15290"/>
                      <a:pt x="9452" y="15290"/>
                      <a:pt x="9442" y="15289"/>
                    </a:cubicBezTo>
                    <a:cubicBezTo>
                      <a:pt x="9349" y="15280"/>
                      <a:pt x="9263" y="15233"/>
                      <a:pt x="9205" y="15160"/>
                    </a:cubicBezTo>
                    <a:lnTo>
                      <a:pt x="8551" y="14344"/>
                    </a:lnTo>
                    <a:lnTo>
                      <a:pt x="10861" y="13060"/>
                    </a:lnTo>
                    <a:cubicBezTo>
                      <a:pt x="10862" y="13059"/>
                      <a:pt x="10865" y="13057"/>
                      <a:pt x="10870" y="13057"/>
                    </a:cubicBezTo>
                    <a:close/>
                    <a:moveTo>
                      <a:pt x="5309" y="13057"/>
                    </a:moveTo>
                    <a:cubicBezTo>
                      <a:pt x="5313" y="13057"/>
                      <a:pt x="5316" y="13059"/>
                      <a:pt x="5317" y="13060"/>
                    </a:cubicBezTo>
                    <a:lnTo>
                      <a:pt x="7628" y="14344"/>
                    </a:lnTo>
                    <a:lnTo>
                      <a:pt x="6974" y="15160"/>
                    </a:lnTo>
                    <a:cubicBezTo>
                      <a:pt x="6915" y="15233"/>
                      <a:pt x="6831" y="15280"/>
                      <a:pt x="6737" y="15289"/>
                    </a:cubicBezTo>
                    <a:cubicBezTo>
                      <a:pt x="6726" y="15290"/>
                      <a:pt x="6715" y="15290"/>
                      <a:pt x="6704" y="15290"/>
                    </a:cubicBezTo>
                    <a:cubicBezTo>
                      <a:pt x="6622" y="15290"/>
                      <a:pt x="6543" y="15262"/>
                      <a:pt x="6480" y="15208"/>
                    </a:cubicBezTo>
                    <a:lnTo>
                      <a:pt x="4899" y="13852"/>
                    </a:lnTo>
                    <a:lnTo>
                      <a:pt x="5289" y="13068"/>
                    </a:lnTo>
                    <a:cubicBezTo>
                      <a:pt x="5289" y="13067"/>
                      <a:pt x="5293" y="13061"/>
                      <a:pt x="5302" y="13058"/>
                    </a:cubicBezTo>
                    <a:cubicBezTo>
                      <a:pt x="5304" y="13057"/>
                      <a:pt x="5307" y="13057"/>
                      <a:pt x="5309" y="13057"/>
                    </a:cubicBezTo>
                    <a:close/>
                    <a:moveTo>
                      <a:pt x="7117" y="1"/>
                    </a:moveTo>
                    <a:cubicBezTo>
                      <a:pt x="4625" y="1"/>
                      <a:pt x="2597" y="2029"/>
                      <a:pt x="2597" y="4521"/>
                    </a:cubicBezTo>
                    <a:lnTo>
                      <a:pt x="2597" y="5565"/>
                    </a:lnTo>
                    <a:cubicBezTo>
                      <a:pt x="2221" y="5692"/>
                      <a:pt x="1950" y="6049"/>
                      <a:pt x="1950" y="6469"/>
                    </a:cubicBezTo>
                    <a:lnTo>
                      <a:pt x="1950" y="7767"/>
                    </a:lnTo>
                    <a:cubicBezTo>
                      <a:pt x="1950" y="8185"/>
                      <a:pt x="2221" y="8541"/>
                      <a:pt x="2597" y="8670"/>
                    </a:cubicBezTo>
                    <a:lnTo>
                      <a:pt x="2597" y="8741"/>
                    </a:lnTo>
                    <a:cubicBezTo>
                      <a:pt x="2597" y="9803"/>
                      <a:pt x="3461" y="10668"/>
                      <a:pt x="4522" y="10668"/>
                    </a:cubicBezTo>
                    <a:lnTo>
                      <a:pt x="4623" y="10668"/>
                    </a:lnTo>
                    <a:cubicBezTo>
                      <a:pt x="4885" y="10977"/>
                      <a:pt x="5182" y="11250"/>
                      <a:pt x="5516" y="11482"/>
                    </a:cubicBezTo>
                    <a:lnTo>
                      <a:pt x="5516" y="12490"/>
                    </a:lnTo>
                    <a:cubicBezTo>
                      <a:pt x="5448" y="12467"/>
                      <a:pt x="5378" y="12456"/>
                      <a:pt x="5308" y="12456"/>
                    </a:cubicBezTo>
                    <a:cubicBezTo>
                      <a:pt x="5246" y="12456"/>
                      <a:pt x="5183" y="12465"/>
                      <a:pt x="5123" y="12483"/>
                    </a:cubicBezTo>
                    <a:cubicBezTo>
                      <a:pt x="4960" y="12533"/>
                      <a:pt x="4823" y="12648"/>
                      <a:pt x="4746" y="12803"/>
                    </a:cubicBezTo>
                    <a:lnTo>
                      <a:pt x="4275" y="13745"/>
                    </a:lnTo>
                    <a:lnTo>
                      <a:pt x="1616" y="14526"/>
                    </a:lnTo>
                    <a:cubicBezTo>
                      <a:pt x="666" y="14808"/>
                      <a:pt x="0" y="15695"/>
                      <a:pt x="0" y="16686"/>
                    </a:cubicBezTo>
                    <a:lnTo>
                      <a:pt x="0" y="20417"/>
                    </a:lnTo>
                    <a:cubicBezTo>
                      <a:pt x="0" y="20586"/>
                      <a:pt x="136" y="20722"/>
                      <a:pt x="303" y="20722"/>
                    </a:cubicBezTo>
                    <a:cubicBezTo>
                      <a:pt x="472" y="20722"/>
                      <a:pt x="607" y="20586"/>
                      <a:pt x="607" y="20417"/>
                    </a:cubicBezTo>
                    <a:lnTo>
                      <a:pt x="607" y="16686"/>
                    </a:lnTo>
                    <a:cubicBezTo>
                      <a:pt x="607" y="15960"/>
                      <a:pt x="1090" y="15312"/>
                      <a:pt x="1786" y="15109"/>
                    </a:cubicBezTo>
                    <a:lnTo>
                      <a:pt x="4496" y="14311"/>
                    </a:lnTo>
                    <a:lnTo>
                      <a:pt x="6084" y="15672"/>
                    </a:lnTo>
                    <a:cubicBezTo>
                      <a:pt x="6259" y="15822"/>
                      <a:pt x="6474" y="15900"/>
                      <a:pt x="6701" y="15900"/>
                    </a:cubicBezTo>
                    <a:cubicBezTo>
                      <a:pt x="6731" y="15900"/>
                      <a:pt x="6763" y="15897"/>
                      <a:pt x="6793" y="15896"/>
                    </a:cubicBezTo>
                    <a:cubicBezTo>
                      <a:pt x="7051" y="15872"/>
                      <a:pt x="7285" y="15746"/>
                      <a:pt x="7448" y="15543"/>
                    </a:cubicBezTo>
                    <a:lnTo>
                      <a:pt x="7785" y="15122"/>
                    </a:lnTo>
                    <a:lnTo>
                      <a:pt x="7785" y="17500"/>
                    </a:lnTo>
                    <a:cubicBezTo>
                      <a:pt x="7785" y="17667"/>
                      <a:pt x="7921" y="17803"/>
                      <a:pt x="8088" y="17803"/>
                    </a:cubicBezTo>
                    <a:cubicBezTo>
                      <a:pt x="8257" y="17803"/>
                      <a:pt x="8392" y="17667"/>
                      <a:pt x="8392" y="17500"/>
                    </a:cubicBezTo>
                    <a:lnTo>
                      <a:pt x="8392" y="15122"/>
                    </a:lnTo>
                    <a:lnTo>
                      <a:pt x="8729" y="15543"/>
                    </a:lnTo>
                    <a:cubicBezTo>
                      <a:pt x="8892" y="15746"/>
                      <a:pt x="9123" y="15872"/>
                      <a:pt x="9385" y="15896"/>
                    </a:cubicBezTo>
                    <a:cubicBezTo>
                      <a:pt x="9415" y="15900"/>
                      <a:pt x="9445" y="15900"/>
                      <a:pt x="9476" y="15900"/>
                    </a:cubicBezTo>
                    <a:cubicBezTo>
                      <a:pt x="9702" y="15900"/>
                      <a:pt x="9919" y="15819"/>
                      <a:pt x="10093" y="15672"/>
                    </a:cubicBezTo>
                    <a:lnTo>
                      <a:pt x="11680" y="14311"/>
                    </a:lnTo>
                    <a:lnTo>
                      <a:pt x="14392" y="15109"/>
                    </a:lnTo>
                    <a:cubicBezTo>
                      <a:pt x="15086" y="15312"/>
                      <a:pt x="15572" y="15960"/>
                      <a:pt x="15572" y="16686"/>
                    </a:cubicBezTo>
                    <a:lnTo>
                      <a:pt x="15572" y="20417"/>
                    </a:lnTo>
                    <a:cubicBezTo>
                      <a:pt x="15572" y="20586"/>
                      <a:pt x="15707" y="20722"/>
                      <a:pt x="15876" y="20722"/>
                    </a:cubicBezTo>
                    <a:cubicBezTo>
                      <a:pt x="16043" y="20722"/>
                      <a:pt x="16179" y="20586"/>
                      <a:pt x="16179" y="20417"/>
                    </a:cubicBezTo>
                    <a:lnTo>
                      <a:pt x="16179" y="16686"/>
                    </a:lnTo>
                    <a:cubicBezTo>
                      <a:pt x="16179" y="15689"/>
                      <a:pt x="15514" y="14802"/>
                      <a:pt x="14563" y="14524"/>
                    </a:cubicBezTo>
                    <a:lnTo>
                      <a:pt x="13584" y="14236"/>
                    </a:lnTo>
                    <a:lnTo>
                      <a:pt x="13584" y="8668"/>
                    </a:lnTo>
                    <a:cubicBezTo>
                      <a:pt x="13961" y="8541"/>
                      <a:pt x="14233" y="8184"/>
                      <a:pt x="14233" y="7764"/>
                    </a:cubicBezTo>
                    <a:lnTo>
                      <a:pt x="14233" y="6467"/>
                    </a:lnTo>
                    <a:cubicBezTo>
                      <a:pt x="14233" y="6047"/>
                      <a:pt x="13962" y="5692"/>
                      <a:pt x="13584" y="5563"/>
                    </a:cubicBezTo>
                    <a:lnTo>
                      <a:pt x="13584" y="4521"/>
                    </a:lnTo>
                    <a:cubicBezTo>
                      <a:pt x="13584" y="2029"/>
                      <a:pt x="11556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690850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5" y="1"/>
                    </a:moveTo>
                    <a:cubicBezTo>
                      <a:pt x="136" y="1"/>
                      <a:pt x="1" y="137"/>
                      <a:pt x="1" y="305"/>
                    </a:cubicBezTo>
                    <a:lnTo>
                      <a:pt x="1" y="629"/>
                    </a:lnTo>
                    <a:cubicBezTo>
                      <a:pt x="1" y="798"/>
                      <a:pt x="136" y="933"/>
                      <a:pt x="305" y="933"/>
                    </a:cubicBezTo>
                    <a:cubicBezTo>
                      <a:pt x="472" y="933"/>
                      <a:pt x="608" y="798"/>
                      <a:pt x="608" y="629"/>
                    </a:cubicBezTo>
                    <a:lnTo>
                      <a:pt x="608" y="305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1788225" y="-2219575"/>
                <a:ext cx="15200" cy="23350"/>
              </a:xfrm>
              <a:custGeom>
                <a:rect b="b" l="l" r="r" t="t"/>
                <a:pathLst>
                  <a:path extrusionOk="0" h="934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5"/>
                    </a:cubicBezTo>
                    <a:lnTo>
                      <a:pt x="0" y="629"/>
                    </a:lnTo>
                    <a:cubicBezTo>
                      <a:pt x="0" y="798"/>
                      <a:pt x="136" y="933"/>
                      <a:pt x="303" y="933"/>
                    </a:cubicBezTo>
                    <a:cubicBezTo>
                      <a:pt x="472" y="933"/>
                      <a:pt x="607" y="798"/>
                      <a:pt x="607" y="629"/>
                    </a:cubicBezTo>
                    <a:lnTo>
                      <a:pt x="607" y="305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723300" y="-2146550"/>
                <a:ext cx="47650" cy="15200"/>
              </a:xfrm>
              <a:custGeom>
                <a:rect b="b" l="l" r="r" t="t"/>
                <a:pathLst>
                  <a:path extrusionOk="0" h="608" w="1906">
                    <a:moveTo>
                      <a:pt x="305" y="0"/>
                    </a:moveTo>
                    <a:cubicBezTo>
                      <a:pt x="137" y="0"/>
                      <a:pt x="1" y="136"/>
                      <a:pt x="1" y="305"/>
                    </a:cubicBezTo>
                    <a:cubicBezTo>
                      <a:pt x="1" y="472"/>
                      <a:pt x="137" y="607"/>
                      <a:pt x="305" y="607"/>
                    </a:cubicBezTo>
                    <a:lnTo>
                      <a:pt x="1602" y="607"/>
                    </a:lnTo>
                    <a:cubicBezTo>
                      <a:pt x="1770" y="607"/>
                      <a:pt x="1906" y="472"/>
                      <a:pt x="1906" y="305"/>
                    </a:cubicBezTo>
                    <a:cubicBezTo>
                      <a:pt x="1906" y="136"/>
                      <a:pt x="1770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30011" y="1028667"/>
              <a:ext cx="512278" cy="685813"/>
              <a:chOff x="2242450" y="-1760600"/>
              <a:chExt cx="388325" cy="518025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2380375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2477700" y="-158142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3"/>
                    </a:cubicBezTo>
                    <a:lnTo>
                      <a:pt x="0" y="629"/>
                    </a:lnTo>
                    <a:cubicBezTo>
                      <a:pt x="0" y="796"/>
                      <a:pt x="136" y="931"/>
                      <a:pt x="303" y="931"/>
                    </a:cubicBezTo>
                    <a:cubicBezTo>
                      <a:pt x="472" y="931"/>
                      <a:pt x="607" y="796"/>
                      <a:pt x="607" y="629"/>
                    </a:cubicBezTo>
                    <a:lnTo>
                      <a:pt x="607" y="303"/>
                    </a:lnTo>
                    <a:cubicBezTo>
                      <a:pt x="607" y="136"/>
                      <a:pt x="472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2242450" y="-1760600"/>
                <a:ext cx="388325" cy="518025"/>
              </a:xfrm>
              <a:custGeom>
                <a:rect b="b" l="l" r="r" t="t"/>
                <a:pathLst>
                  <a:path extrusionOk="0" h="20721" w="15533">
                    <a:moveTo>
                      <a:pt x="5400" y="4234"/>
                    </a:moveTo>
                    <a:cubicBezTo>
                      <a:pt x="5720" y="4405"/>
                      <a:pt x="6084" y="4502"/>
                      <a:pt x="6470" y="4502"/>
                    </a:cubicBezTo>
                    <a:lnTo>
                      <a:pt x="7768" y="4502"/>
                    </a:lnTo>
                    <a:cubicBezTo>
                      <a:pt x="9926" y="4502"/>
                      <a:pt x="11681" y="6259"/>
                      <a:pt x="11681" y="8415"/>
                    </a:cubicBezTo>
                    <a:lnTo>
                      <a:pt x="11681" y="8420"/>
                    </a:lnTo>
                    <a:cubicBezTo>
                      <a:pt x="11678" y="10576"/>
                      <a:pt x="9925" y="12330"/>
                      <a:pt x="7768" y="12330"/>
                    </a:cubicBezTo>
                    <a:cubicBezTo>
                      <a:pt x="6775" y="12330"/>
                      <a:pt x="5829" y="11957"/>
                      <a:pt x="5104" y="11282"/>
                    </a:cubicBezTo>
                    <a:cubicBezTo>
                      <a:pt x="4383" y="10609"/>
                      <a:pt x="3943" y="9698"/>
                      <a:pt x="3869" y="8718"/>
                    </a:cubicBezTo>
                    <a:cubicBezTo>
                      <a:pt x="3856" y="8560"/>
                      <a:pt x="3725" y="8438"/>
                      <a:pt x="3568" y="8438"/>
                    </a:cubicBezTo>
                    <a:lnTo>
                      <a:pt x="3111" y="8438"/>
                    </a:lnTo>
                    <a:cubicBezTo>
                      <a:pt x="2827" y="8438"/>
                      <a:pt x="2585" y="8238"/>
                      <a:pt x="2558" y="7984"/>
                    </a:cubicBezTo>
                    <a:cubicBezTo>
                      <a:pt x="2544" y="7836"/>
                      <a:pt x="2589" y="7697"/>
                      <a:pt x="2687" y="7589"/>
                    </a:cubicBezTo>
                    <a:cubicBezTo>
                      <a:pt x="2784" y="7483"/>
                      <a:pt x="2919" y="7423"/>
                      <a:pt x="3064" y="7423"/>
                    </a:cubicBezTo>
                    <a:cubicBezTo>
                      <a:pt x="3803" y="7423"/>
                      <a:pt x="4435" y="6813"/>
                      <a:pt x="4946" y="5616"/>
                    </a:cubicBezTo>
                    <a:cubicBezTo>
                      <a:pt x="5172" y="5082"/>
                      <a:pt x="5322" y="4554"/>
                      <a:pt x="5400" y="4234"/>
                    </a:cubicBezTo>
                    <a:close/>
                    <a:moveTo>
                      <a:pt x="2582" y="8920"/>
                    </a:moveTo>
                    <a:lnTo>
                      <a:pt x="2582" y="8920"/>
                    </a:lnTo>
                    <a:cubicBezTo>
                      <a:pt x="2742" y="8998"/>
                      <a:pt x="2922" y="9042"/>
                      <a:pt x="3111" y="9042"/>
                    </a:cubicBezTo>
                    <a:lnTo>
                      <a:pt x="3294" y="9042"/>
                    </a:lnTo>
                    <a:cubicBezTo>
                      <a:pt x="3436" y="10069"/>
                      <a:pt x="3926" y="11012"/>
                      <a:pt x="4690" y="11724"/>
                    </a:cubicBezTo>
                    <a:cubicBezTo>
                      <a:pt x="4943" y="11962"/>
                      <a:pt x="5222" y="12166"/>
                      <a:pt x="5517" y="12337"/>
                    </a:cubicBezTo>
                    <a:lnTo>
                      <a:pt x="5517" y="13118"/>
                    </a:lnTo>
                    <a:cubicBezTo>
                      <a:pt x="4713" y="12731"/>
                      <a:pt x="4022" y="12150"/>
                      <a:pt x="3504" y="11412"/>
                    </a:cubicBezTo>
                    <a:cubicBezTo>
                      <a:pt x="2979" y="10669"/>
                      <a:pt x="2668" y="9816"/>
                      <a:pt x="2582" y="8920"/>
                    </a:cubicBezTo>
                    <a:close/>
                    <a:moveTo>
                      <a:pt x="8091" y="611"/>
                    </a:moveTo>
                    <a:cubicBezTo>
                      <a:pt x="10784" y="611"/>
                      <a:pt x="12976" y="2801"/>
                      <a:pt x="12976" y="5498"/>
                    </a:cubicBezTo>
                    <a:cubicBezTo>
                      <a:pt x="12976" y="9804"/>
                      <a:pt x="12294" y="12554"/>
                      <a:pt x="12081" y="13303"/>
                    </a:cubicBezTo>
                    <a:lnTo>
                      <a:pt x="10016" y="13303"/>
                    </a:lnTo>
                    <a:lnTo>
                      <a:pt x="10016" y="12337"/>
                    </a:lnTo>
                    <a:cubicBezTo>
                      <a:pt x="11373" y="11555"/>
                      <a:pt x="12287" y="10091"/>
                      <a:pt x="12287" y="8417"/>
                    </a:cubicBezTo>
                    <a:lnTo>
                      <a:pt x="12287" y="8407"/>
                    </a:lnTo>
                    <a:cubicBezTo>
                      <a:pt x="12282" y="5919"/>
                      <a:pt x="10256" y="3894"/>
                      <a:pt x="7767" y="3894"/>
                    </a:cubicBezTo>
                    <a:lnTo>
                      <a:pt x="6470" y="3894"/>
                    </a:lnTo>
                    <a:cubicBezTo>
                      <a:pt x="5664" y="3894"/>
                      <a:pt x="4983" y="3320"/>
                      <a:pt x="4849" y="2527"/>
                    </a:cubicBezTo>
                    <a:cubicBezTo>
                      <a:pt x="4825" y="2380"/>
                      <a:pt x="4696" y="2274"/>
                      <a:pt x="4551" y="2274"/>
                    </a:cubicBezTo>
                    <a:cubicBezTo>
                      <a:pt x="4535" y="2274"/>
                      <a:pt x="4518" y="2276"/>
                      <a:pt x="4500" y="2279"/>
                    </a:cubicBezTo>
                    <a:cubicBezTo>
                      <a:pt x="4335" y="2306"/>
                      <a:pt x="4225" y="2463"/>
                      <a:pt x="4250" y="2627"/>
                    </a:cubicBezTo>
                    <a:cubicBezTo>
                      <a:pt x="4332" y="3101"/>
                      <a:pt x="4553" y="3518"/>
                      <a:pt x="4870" y="3840"/>
                    </a:cubicBezTo>
                    <a:cubicBezTo>
                      <a:pt x="4840" y="3975"/>
                      <a:pt x="4682" y="4687"/>
                      <a:pt x="4383" y="5386"/>
                    </a:cubicBezTo>
                    <a:cubicBezTo>
                      <a:pt x="4105" y="6039"/>
                      <a:pt x="3651" y="6817"/>
                      <a:pt x="3064" y="6817"/>
                    </a:cubicBezTo>
                    <a:cubicBezTo>
                      <a:pt x="2885" y="6817"/>
                      <a:pt x="2712" y="6860"/>
                      <a:pt x="2557" y="6939"/>
                    </a:cubicBezTo>
                    <a:lnTo>
                      <a:pt x="2557" y="4848"/>
                    </a:lnTo>
                    <a:lnTo>
                      <a:pt x="2555" y="4848"/>
                    </a:lnTo>
                    <a:cubicBezTo>
                      <a:pt x="2555" y="2511"/>
                      <a:pt x="4456" y="611"/>
                      <a:pt x="6793" y="611"/>
                    </a:cubicBezTo>
                    <a:close/>
                    <a:moveTo>
                      <a:pt x="9410" y="12628"/>
                    </a:moveTo>
                    <a:lnTo>
                      <a:pt x="9410" y="13797"/>
                    </a:lnTo>
                    <a:cubicBezTo>
                      <a:pt x="9410" y="13944"/>
                      <a:pt x="9445" y="14085"/>
                      <a:pt x="9506" y="14211"/>
                    </a:cubicBezTo>
                    <a:lnTo>
                      <a:pt x="7768" y="15203"/>
                    </a:lnTo>
                    <a:lnTo>
                      <a:pt x="6029" y="14209"/>
                    </a:lnTo>
                    <a:cubicBezTo>
                      <a:pt x="6090" y="14082"/>
                      <a:pt x="6124" y="13941"/>
                      <a:pt x="6124" y="13795"/>
                    </a:cubicBezTo>
                    <a:lnTo>
                      <a:pt x="6124" y="12628"/>
                    </a:lnTo>
                    <a:cubicBezTo>
                      <a:pt x="6641" y="12830"/>
                      <a:pt x="7198" y="12937"/>
                      <a:pt x="7768" y="12937"/>
                    </a:cubicBezTo>
                    <a:cubicBezTo>
                      <a:pt x="8346" y="12937"/>
                      <a:pt x="8902" y="12828"/>
                      <a:pt x="9410" y="12628"/>
                    </a:cubicBezTo>
                    <a:close/>
                    <a:moveTo>
                      <a:pt x="5584" y="14654"/>
                    </a:moveTo>
                    <a:lnTo>
                      <a:pt x="7274" y="15618"/>
                    </a:lnTo>
                    <a:lnTo>
                      <a:pt x="6618" y="16272"/>
                    </a:lnTo>
                    <a:cubicBezTo>
                      <a:pt x="6428" y="16462"/>
                      <a:pt x="6182" y="16564"/>
                      <a:pt x="5923" y="16564"/>
                    </a:cubicBezTo>
                    <a:cubicBezTo>
                      <a:pt x="5860" y="16564"/>
                      <a:pt x="5798" y="16558"/>
                      <a:pt x="5734" y="16546"/>
                    </a:cubicBezTo>
                    <a:cubicBezTo>
                      <a:pt x="5407" y="16486"/>
                      <a:pt x="5142" y="16276"/>
                      <a:pt x="5007" y="15973"/>
                    </a:cubicBezTo>
                    <a:lnTo>
                      <a:pt x="4582" y="15015"/>
                    </a:lnTo>
                    <a:lnTo>
                      <a:pt x="5490" y="14694"/>
                    </a:lnTo>
                    <a:cubicBezTo>
                      <a:pt x="5522" y="14682"/>
                      <a:pt x="5554" y="14668"/>
                      <a:pt x="5584" y="14654"/>
                    </a:cubicBezTo>
                    <a:close/>
                    <a:moveTo>
                      <a:pt x="9952" y="14652"/>
                    </a:moveTo>
                    <a:cubicBezTo>
                      <a:pt x="9982" y="14666"/>
                      <a:pt x="10013" y="14681"/>
                      <a:pt x="10046" y="14691"/>
                    </a:cubicBezTo>
                    <a:lnTo>
                      <a:pt x="10954" y="15012"/>
                    </a:lnTo>
                    <a:lnTo>
                      <a:pt x="10527" y="15973"/>
                    </a:lnTo>
                    <a:cubicBezTo>
                      <a:pt x="10392" y="16277"/>
                      <a:pt x="10127" y="16486"/>
                      <a:pt x="9802" y="16546"/>
                    </a:cubicBezTo>
                    <a:cubicBezTo>
                      <a:pt x="9738" y="16558"/>
                      <a:pt x="9675" y="16564"/>
                      <a:pt x="9613" y="16564"/>
                    </a:cubicBezTo>
                    <a:cubicBezTo>
                      <a:pt x="9353" y="16564"/>
                      <a:pt x="9107" y="16462"/>
                      <a:pt x="8918" y="16272"/>
                    </a:cubicBezTo>
                    <a:lnTo>
                      <a:pt x="8264" y="15618"/>
                    </a:lnTo>
                    <a:lnTo>
                      <a:pt x="9952" y="14652"/>
                    </a:lnTo>
                    <a:close/>
                    <a:moveTo>
                      <a:pt x="6793" y="1"/>
                    </a:moveTo>
                    <a:cubicBezTo>
                      <a:pt x="4120" y="1"/>
                      <a:pt x="1948" y="2176"/>
                      <a:pt x="1948" y="4846"/>
                    </a:cubicBezTo>
                    <a:lnTo>
                      <a:pt x="1948" y="8414"/>
                    </a:lnTo>
                    <a:cubicBezTo>
                      <a:pt x="1948" y="9619"/>
                      <a:pt x="2314" y="10778"/>
                      <a:pt x="3005" y="11760"/>
                    </a:cubicBezTo>
                    <a:cubicBezTo>
                      <a:pt x="3641" y="12663"/>
                      <a:pt x="4506" y="13358"/>
                      <a:pt x="5514" y="13781"/>
                    </a:cubicBezTo>
                    <a:lnTo>
                      <a:pt x="5514" y="13794"/>
                    </a:lnTo>
                    <a:cubicBezTo>
                      <a:pt x="5514" y="13940"/>
                      <a:pt x="5422" y="14069"/>
                      <a:pt x="5284" y="14118"/>
                    </a:cubicBezTo>
                    <a:lnTo>
                      <a:pt x="1501" y="15453"/>
                    </a:lnTo>
                    <a:cubicBezTo>
                      <a:pt x="603" y="15772"/>
                      <a:pt x="0" y="16623"/>
                      <a:pt x="0" y="17576"/>
                    </a:cubicBezTo>
                    <a:lnTo>
                      <a:pt x="0" y="20416"/>
                    </a:lnTo>
                    <a:cubicBezTo>
                      <a:pt x="0" y="20585"/>
                      <a:pt x="136" y="20720"/>
                      <a:pt x="304" y="20720"/>
                    </a:cubicBezTo>
                    <a:cubicBezTo>
                      <a:pt x="472" y="20720"/>
                      <a:pt x="607" y="20585"/>
                      <a:pt x="607" y="20416"/>
                    </a:cubicBezTo>
                    <a:lnTo>
                      <a:pt x="607" y="17576"/>
                    </a:lnTo>
                    <a:cubicBezTo>
                      <a:pt x="607" y="16882"/>
                      <a:pt x="1049" y="16259"/>
                      <a:pt x="1704" y="16026"/>
                    </a:cubicBezTo>
                    <a:lnTo>
                      <a:pt x="2597" y="15712"/>
                    </a:lnTo>
                    <a:lnTo>
                      <a:pt x="2597" y="20416"/>
                    </a:lnTo>
                    <a:cubicBezTo>
                      <a:pt x="2597" y="20585"/>
                      <a:pt x="2732" y="20720"/>
                      <a:pt x="2899" y="20720"/>
                    </a:cubicBezTo>
                    <a:cubicBezTo>
                      <a:pt x="3068" y="20720"/>
                      <a:pt x="3204" y="20585"/>
                      <a:pt x="3204" y="20416"/>
                    </a:cubicBezTo>
                    <a:lnTo>
                      <a:pt x="3204" y="15498"/>
                    </a:lnTo>
                    <a:lnTo>
                      <a:pt x="3893" y="15255"/>
                    </a:lnTo>
                    <a:lnTo>
                      <a:pt x="3893" y="18147"/>
                    </a:lnTo>
                    <a:cubicBezTo>
                      <a:pt x="3893" y="18672"/>
                      <a:pt x="4320" y="19101"/>
                      <a:pt x="4846" y="19101"/>
                    </a:cubicBezTo>
                    <a:lnTo>
                      <a:pt x="10684" y="19101"/>
                    </a:lnTo>
                    <a:cubicBezTo>
                      <a:pt x="11210" y="19101"/>
                      <a:pt x="11638" y="18672"/>
                      <a:pt x="11638" y="18147"/>
                    </a:cubicBezTo>
                    <a:lnTo>
                      <a:pt x="11638" y="17497"/>
                    </a:lnTo>
                    <a:cubicBezTo>
                      <a:pt x="11638" y="17330"/>
                      <a:pt x="11503" y="17194"/>
                      <a:pt x="11334" y="17194"/>
                    </a:cubicBezTo>
                    <a:cubicBezTo>
                      <a:pt x="11167" y="17194"/>
                      <a:pt x="11031" y="17330"/>
                      <a:pt x="11031" y="17497"/>
                    </a:cubicBezTo>
                    <a:lnTo>
                      <a:pt x="11031" y="18147"/>
                    </a:lnTo>
                    <a:cubicBezTo>
                      <a:pt x="11031" y="18338"/>
                      <a:pt x="10876" y="18494"/>
                      <a:pt x="10684" y="18494"/>
                    </a:cubicBezTo>
                    <a:lnTo>
                      <a:pt x="4846" y="18494"/>
                    </a:lnTo>
                    <a:cubicBezTo>
                      <a:pt x="4655" y="18494"/>
                      <a:pt x="4500" y="18338"/>
                      <a:pt x="4500" y="18147"/>
                    </a:cubicBezTo>
                    <a:lnTo>
                      <a:pt x="4500" y="16323"/>
                    </a:lnTo>
                    <a:cubicBezTo>
                      <a:pt x="4729" y="16752"/>
                      <a:pt x="5140" y="17054"/>
                      <a:pt x="5621" y="17144"/>
                    </a:cubicBezTo>
                    <a:cubicBezTo>
                      <a:pt x="5719" y="17161"/>
                      <a:pt x="5817" y="17171"/>
                      <a:pt x="5914" y="17171"/>
                    </a:cubicBezTo>
                    <a:cubicBezTo>
                      <a:pt x="6336" y="17171"/>
                      <a:pt x="6743" y="17004"/>
                      <a:pt x="7047" y="16702"/>
                    </a:cubicBezTo>
                    <a:lnTo>
                      <a:pt x="7767" y="15980"/>
                    </a:lnTo>
                    <a:lnTo>
                      <a:pt x="8488" y="16702"/>
                    </a:lnTo>
                    <a:cubicBezTo>
                      <a:pt x="8791" y="17004"/>
                      <a:pt x="9199" y="17171"/>
                      <a:pt x="9619" y="17171"/>
                    </a:cubicBezTo>
                    <a:cubicBezTo>
                      <a:pt x="9717" y="17171"/>
                      <a:pt x="9813" y="17161"/>
                      <a:pt x="9912" y="17144"/>
                    </a:cubicBezTo>
                    <a:cubicBezTo>
                      <a:pt x="10432" y="17047"/>
                      <a:pt x="10869" y="16703"/>
                      <a:pt x="11083" y="16219"/>
                    </a:cubicBezTo>
                    <a:lnTo>
                      <a:pt x="11528" y="15216"/>
                    </a:lnTo>
                    <a:lnTo>
                      <a:pt x="12331" y="15498"/>
                    </a:lnTo>
                    <a:lnTo>
                      <a:pt x="12331" y="20416"/>
                    </a:lnTo>
                    <a:cubicBezTo>
                      <a:pt x="12331" y="20585"/>
                      <a:pt x="12467" y="20720"/>
                      <a:pt x="12634" y="20720"/>
                    </a:cubicBezTo>
                    <a:cubicBezTo>
                      <a:pt x="12802" y="20720"/>
                      <a:pt x="12938" y="20585"/>
                      <a:pt x="12938" y="20416"/>
                    </a:cubicBezTo>
                    <a:lnTo>
                      <a:pt x="12938" y="15712"/>
                    </a:lnTo>
                    <a:lnTo>
                      <a:pt x="13831" y="16026"/>
                    </a:lnTo>
                    <a:cubicBezTo>
                      <a:pt x="14485" y="16259"/>
                      <a:pt x="14926" y="16882"/>
                      <a:pt x="14926" y="17576"/>
                    </a:cubicBezTo>
                    <a:lnTo>
                      <a:pt x="14926" y="20416"/>
                    </a:lnTo>
                    <a:cubicBezTo>
                      <a:pt x="14926" y="20585"/>
                      <a:pt x="15062" y="20720"/>
                      <a:pt x="15230" y="20720"/>
                    </a:cubicBezTo>
                    <a:cubicBezTo>
                      <a:pt x="15397" y="20720"/>
                      <a:pt x="15533" y="20585"/>
                      <a:pt x="15533" y="20416"/>
                    </a:cubicBezTo>
                    <a:lnTo>
                      <a:pt x="15533" y="17576"/>
                    </a:lnTo>
                    <a:cubicBezTo>
                      <a:pt x="15531" y="16624"/>
                      <a:pt x="14929" y="15773"/>
                      <a:pt x="14030" y="15456"/>
                    </a:cubicBezTo>
                    <a:lnTo>
                      <a:pt x="10247" y="14119"/>
                    </a:lnTo>
                    <a:cubicBezTo>
                      <a:pt x="10147" y="14084"/>
                      <a:pt x="10070" y="14007"/>
                      <a:pt x="10037" y="13908"/>
                    </a:cubicBezTo>
                    <a:lnTo>
                      <a:pt x="12308" y="13908"/>
                    </a:lnTo>
                    <a:cubicBezTo>
                      <a:pt x="12438" y="13908"/>
                      <a:pt x="12554" y="13824"/>
                      <a:pt x="12595" y="13701"/>
                    </a:cubicBezTo>
                    <a:cubicBezTo>
                      <a:pt x="12605" y="13671"/>
                      <a:pt x="12848" y="12933"/>
                      <a:pt x="13094" y="11549"/>
                    </a:cubicBezTo>
                    <a:cubicBezTo>
                      <a:pt x="13316" y="10281"/>
                      <a:pt x="13583" y="8198"/>
                      <a:pt x="13583" y="5496"/>
                    </a:cubicBezTo>
                    <a:cubicBezTo>
                      <a:pt x="13583" y="2466"/>
                      <a:pt x="11120" y="1"/>
                      <a:pt x="8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372225" y="-1606450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2" y="607"/>
                    </a:lnTo>
                    <a:cubicBezTo>
                      <a:pt x="1120" y="607"/>
                      <a:pt x="1256" y="471"/>
                      <a:pt x="1256" y="303"/>
                    </a:cubicBezTo>
                    <a:cubicBezTo>
                      <a:pt x="1256" y="136"/>
                      <a:pt x="1120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469550" y="-1606450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1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1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394300" y="-1535650"/>
                <a:ext cx="84625" cy="45675"/>
              </a:xfrm>
              <a:custGeom>
                <a:rect b="b" l="l" r="r" t="t"/>
                <a:pathLst>
                  <a:path extrusionOk="0" h="1827" w="3385">
                    <a:moveTo>
                      <a:pt x="2717" y="607"/>
                    </a:moveTo>
                    <a:cubicBezTo>
                      <a:pt x="2568" y="964"/>
                      <a:pt x="2165" y="1220"/>
                      <a:pt x="1693" y="1220"/>
                    </a:cubicBezTo>
                    <a:cubicBezTo>
                      <a:pt x="1218" y="1220"/>
                      <a:pt x="816" y="964"/>
                      <a:pt x="667" y="607"/>
                    </a:cubicBezTo>
                    <a:close/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1143"/>
                      <a:pt x="759" y="1827"/>
                      <a:pt x="1693" y="1827"/>
                    </a:cubicBezTo>
                    <a:cubicBezTo>
                      <a:pt x="2625" y="1827"/>
                      <a:pt x="3385" y="1146"/>
                      <a:pt x="3385" y="304"/>
                    </a:cubicBezTo>
                    <a:cubicBezTo>
                      <a:pt x="3385" y="136"/>
                      <a:pt x="3249" y="0"/>
                      <a:pt x="3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9"/>
            <p:cNvGrpSpPr/>
            <p:nvPr/>
          </p:nvGrpSpPr>
          <p:grpSpPr>
            <a:xfrm>
              <a:off x="-35918" y="2743160"/>
              <a:ext cx="644488" cy="685836"/>
              <a:chOff x="3572775" y="-518200"/>
              <a:chExt cx="485600" cy="517925"/>
            </a:xfrm>
          </p:grpSpPr>
          <p:sp>
            <p:nvSpPr>
              <p:cNvPr id="424" name="Google Shape;424;p9"/>
              <p:cNvSpPr/>
              <p:nvPr/>
            </p:nvSpPr>
            <p:spPr>
              <a:xfrm>
                <a:off x="3782850" y="-210150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334" y="1"/>
                    </a:moveTo>
                    <a:cubicBezTo>
                      <a:pt x="256" y="1"/>
                      <a:pt x="177" y="31"/>
                      <a:pt x="118" y="90"/>
                    </a:cubicBezTo>
                    <a:cubicBezTo>
                      <a:pt x="1" y="210"/>
                      <a:pt x="2" y="403"/>
                      <a:pt x="122" y="520"/>
                    </a:cubicBezTo>
                    <a:cubicBezTo>
                      <a:pt x="382" y="777"/>
                      <a:pt x="826" y="933"/>
                      <a:pt x="1309" y="933"/>
                    </a:cubicBezTo>
                    <a:cubicBezTo>
                      <a:pt x="1790" y="933"/>
                      <a:pt x="2233" y="779"/>
                      <a:pt x="2494" y="520"/>
                    </a:cubicBezTo>
                    <a:cubicBezTo>
                      <a:pt x="2614" y="403"/>
                      <a:pt x="2614" y="210"/>
                      <a:pt x="2497" y="90"/>
                    </a:cubicBezTo>
                    <a:cubicBezTo>
                      <a:pt x="2438" y="31"/>
                      <a:pt x="2360" y="1"/>
                      <a:pt x="2282" y="1"/>
                    </a:cubicBezTo>
                    <a:cubicBezTo>
                      <a:pt x="2205" y="1"/>
                      <a:pt x="2128" y="30"/>
                      <a:pt x="2070" y="89"/>
                    </a:cubicBezTo>
                    <a:cubicBezTo>
                      <a:pt x="1959" y="197"/>
                      <a:pt x="1693" y="326"/>
                      <a:pt x="1309" y="326"/>
                    </a:cubicBezTo>
                    <a:cubicBezTo>
                      <a:pt x="925" y="326"/>
                      <a:pt x="659" y="199"/>
                      <a:pt x="548" y="89"/>
                    </a:cubicBezTo>
                    <a:cubicBezTo>
                      <a:pt x="489" y="30"/>
                      <a:pt x="41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572775" y="-518200"/>
                <a:ext cx="485600" cy="517925"/>
              </a:xfrm>
              <a:custGeom>
                <a:rect b="b" l="l" r="r" t="t"/>
                <a:pathLst>
                  <a:path extrusionOk="0" h="20717" w="19424">
                    <a:moveTo>
                      <a:pt x="9712" y="6121"/>
                    </a:moveTo>
                    <a:cubicBezTo>
                      <a:pt x="10082" y="6121"/>
                      <a:pt x="10382" y="6421"/>
                      <a:pt x="10382" y="6791"/>
                    </a:cubicBezTo>
                    <a:cubicBezTo>
                      <a:pt x="10382" y="7135"/>
                      <a:pt x="10119" y="7421"/>
                      <a:pt x="9783" y="7457"/>
                    </a:cubicBezTo>
                    <a:lnTo>
                      <a:pt x="9640" y="7457"/>
                    </a:lnTo>
                    <a:cubicBezTo>
                      <a:pt x="9305" y="7421"/>
                      <a:pt x="9042" y="7137"/>
                      <a:pt x="9042" y="6791"/>
                    </a:cubicBezTo>
                    <a:cubicBezTo>
                      <a:pt x="9042" y="6421"/>
                      <a:pt x="9342" y="6121"/>
                      <a:pt x="9712" y="6121"/>
                    </a:cubicBezTo>
                    <a:close/>
                    <a:moveTo>
                      <a:pt x="9713" y="606"/>
                    </a:moveTo>
                    <a:cubicBezTo>
                      <a:pt x="10025" y="606"/>
                      <a:pt x="10336" y="687"/>
                      <a:pt x="10613" y="849"/>
                    </a:cubicBezTo>
                    <a:lnTo>
                      <a:pt x="18642" y="5510"/>
                    </a:lnTo>
                    <a:cubicBezTo>
                      <a:pt x="18799" y="5601"/>
                      <a:pt x="18816" y="5753"/>
                      <a:pt x="18816" y="5814"/>
                    </a:cubicBezTo>
                    <a:cubicBezTo>
                      <a:pt x="18816" y="5874"/>
                      <a:pt x="18799" y="6024"/>
                      <a:pt x="18642" y="6117"/>
                    </a:cubicBezTo>
                    <a:lnTo>
                      <a:pt x="15530" y="7924"/>
                    </a:lnTo>
                    <a:lnTo>
                      <a:pt x="15530" y="5814"/>
                    </a:lnTo>
                    <a:cubicBezTo>
                      <a:pt x="15530" y="4550"/>
                      <a:pt x="12602" y="3888"/>
                      <a:pt x="9712" y="3888"/>
                    </a:cubicBezTo>
                    <a:cubicBezTo>
                      <a:pt x="6820" y="3888"/>
                      <a:pt x="3894" y="4549"/>
                      <a:pt x="3894" y="5814"/>
                    </a:cubicBezTo>
                    <a:lnTo>
                      <a:pt x="3894" y="7924"/>
                    </a:lnTo>
                    <a:lnTo>
                      <a:pt x="783" y="6117"/>
                    </a:lnTo>
                    <a:cubicBezTo>
                      <a:pt x="626" y="6026"/>
                      <a:pt x="607" y="5874"/>
                      <a:pt x="607" y="5814"/>
                    </a:cubicBezTo>
                    <a:cubicBezTo>
                      <a:pt x="607" y="5753"/>
                      <a:pt x="623" y="5601"/>
                      <a:pt x="783" y="5510"/>
                    </a:cubicBezTo>
                    <a:lnTo>
                      <a:pt x="8811" y="849"/>
                    </a:lnTo>
                    <a:cubicBezTo>
                      <a:pt x="9089" y="687"/>
                      <a:pt x="9401" y="606"/>
                      <a:pt x="9713" y="606"/>
                    </a:cubicBezTo>
                    <a:close/>
                    <a:moveTo>
                      <a:pt x="9712" y="4495"/>
                    </a:moveTo>
                    <a:cubicBezTo>
                      <a:pt x="13134" y="4495"/>
                      <a:pt x="14923" y="5353"/>
                      <a:pt x="14923" y="5814"/>
                    </a:cubicBezTo>
                    <a:lnTo>
                      <a:pt x="14923" y="7457"/>
                    </a:lnTo>
                    <a:lnTo>
                      <a:pt x="10802" y="7457"/>
                    </a:lnTo>
                    <a:cubicBezTo>
                      <a:pt x="10920" y="7262"/>
                      <a:pt x="10989" y="7035"/>
                      <a:pt x="10989" y="6791"/>
                    </a:cubicBezTo>
                    <a:cubicBezTo>
                      <a:pt x="10989" y="6086"/>
                      <a:pt x="10415" y="5514"/>
                      <a:pt x="9712" y="5514"/>
                    </a:cubicBezTo>
                    <a:cubicBezTo>
                      <a:pt x="9009" y="5514"/>
                      <a:pt x="8435" y="6087"/>
                      <a:pt x="8435" y="6791"/>
                    </a:cubicBezTo>
                    <a:cubicBezTo>
                      <a:pt x="8435" y="7034"/>
                      <a:pt x="8505" y="7261"/>
                      <a:pt x="8624" y="7457"/>
                    </a:cubicBezTo>
                    <a:lnTo>
                      <a:pt x="6143" y="7457"/>
                    </a:lnTo>
                    <a:cubicBezTo>
                      <a:pt x="5976" y="7457"/>
                      <a:pt x="5840" y="7592"/>
                      <a:pt x="5840" y="7759"/>
                    </a:cubicBezTo>
                    <a:cubicBezTo>
                      <a:pt x="5840" y="7928"/>
                      <a:pt x="5976" y="8064"/>
                      <a:pt x="6143" y="8064"/>
                    </a:cubicBezTo>
                    <a:lnTo>
                      <a:pt x="6286" y="8064"/>
                    </a:lnTo>
                    <a:cubicBezTo>
                      <a:pt x="6010" y="8685"/>
                      <a:pt x="5569" y="9402"/>
                      <a:pt x="5008" y="9402"/>
                    </a:cubicBezTo>
                    <a:cubicBezTo>
                      <a:pt x="4829" y="9402"/>
                      <a:pt x="4656" y="9445"/>
                      <a:pt x="4499" y="9525"/>
                    </a:cubicBezTo>
                    <a:lnTo>
                      <a:pt x="4499" y="8064"/>
                    </a:lnTo>
                    <a:lnTo>
                      <a:pt x="4845" y="8064"/>
                    </a:lnTo>
                    <a:cubicBezTo>
                      <a:pt x="5013" y="8064"/>
                      <a:pt x="5149" y="7928"/>
                      <a:pt x="5149" y="7759"/>
                    </a:cubicBezTo>
                    <a:cubicBezTo>
                      <a:pt x="5149" y="7592"/>
                      <a:pt x="5013" y="7457"/>
                      <a:pt x="4846" y="7457"/>
                    </a:cubicBezTo>
                    <a:lnTo>
                      <a:pt x="4501" y="7457"/>
                    </a:lnTo>
                    <a:lnTo>
                      <a:pt x="4501" y="5814"/>
                    </a:lnTo>
                    <a:cubicBezTo>
                      <a:pt x="4501" y="5353"/>
                      <a:pt x="6290" y="4495"/>
                      <a:pt x="9712" y="4495"/>
                    </a:cubicBezTo>
                    <a:close/>
                    <a:moveTo>
                      <a:pt x="12295" y="8064"/>
                    </a:moveTo>
                    <a:cubicBezTo>
                      <a:pt x="12722" y="8441"/>
                      <a:pt x="13058" y="8898"/>
                      <a:pt x="13284" y="9402"/>
                    </a:cubicBezTo>
                    <a:lnTo>
                      <a:pt x="10362" y="9402"/>
                    </a:lnTo>
                    <a:cubicBezTo>
                      <a:pt x="10195" y="9402"/>
                      <a:pt x="10059" y="9537"/>
                      <a:pt x="10059" y="9706"/>
                    </a:cubicBezTo>
                    <a:lnTo>
                      <a:pt x="10059" y="9726"/>
                    </a:lnTo>
                    <a:lnTo>
                      <a:pt x="9366" y="9726"/>
                    </a:lnTo>
                    <a:lnTo>
                      <a:pt x="9366" y="9706"/>
                    </a:lnTo>
                    <a:cubicBezTo>
                      <a:pt x="9366" y="9537"/>
                      <a:pt x="9231" y="9402"/>
                      <a:pt x="9062" y="9402"/>
                    </a:cubicBezTo>
                    <a:lnTo>
                      <a:pt x="6183" y="9402"/>
                    </a:lnTo>
                    <a:cubicBezTo>
                      <a:pt x="6463" y="9080"/>
                      <a:pt x="6718" y="8635"/>
                      <a:pt x="6947" y="8064"/>
                    </a:cubicBezTo>
                    <a:close/>
                    <a:moveTo>
                      <a:pt x="8761" y="10012"/>
                    </a:moveTo>
                    <a:lnTo>
                      <a:pt x="8761" y="10356"/>
                    </a:lnTo>
                    <a:cubicBezTo>
                      <a:pt x="8761" y="10904"/>
                      <a:pt x="8314" y="11350"/>
                      <a:pt x="7767" y="11350"/>
                    </a:cubicBezTo>
                    <a:cubicBezTo>
                      <a:pt x="7218" y="11350"/>
                      <a:pt x="6771" y="10904"/>
                      <a:pt x="6771" y="10356"/>
                    </a:cubicBezTo>
                    <a:lnTo>
                      <a:pt x="6771" y="10012"/>
                    </a:lnTo>
                    <a:lnTo>
                      <a:pt x="7463" y="10012"/>
                    </a:lnTo>
                    <a:lnTo>
                      <a:pt x="7463" y="10384"/>
                    </a:lnTo>
                    <a:cubicBezTo>
                      <a:pt x="7463" y="10551"/>
                      <a:pt x="7598" y="10687"/>
                      <a:pt x="7767" y="10687"/>
                    </a:cubicBezTo>
                    <a:cubicBezTo>
                      <a:pt x="7934" y="10687"/>
                      <a:pt x="8069" y="10551"/>
                      <a:pt x="8069" y="10384"/>
                    </a:cubicBezTo>
                    <a:lnTo>
                      <a:pt x="8069" y="10012"/>
                    </a:lnTo>
                    <a:close/>
                    <a:moveTo>
                      <a:pt x="12652" y="10012"/>
                    </a:moveTo>
                    <a:lnTo>
                      <a:pt x="12652" y="10356"/>
                    </a:lnTo>
                    <a:cubicBezTo>
                      <a:pt x="12652" y="10904"/>
                      <a:pt x="12205" y="11350"/>
                      <a:pt x="11658" y="11350"/>
                    </a:cubicBezTo>
                    <a:cubicBezTo>
                      <a:pt x="11110" y="11350"/>
                      <a:pt x="10663" y="10904"/>
                      <a:pt x="10663" y="10356"/>
                    </a:cubicBezTo>
                    <a:lnTo>
                      <a:pt x="10663" y="10012"/>
                    </a:lnTo>
                    <a:lnTo>
                      <a:pt x="11354" y="10012"/>
                    </a:lnTo>
                    <a:lnTo>
                      <a:pt x="11354" y="10384"/>
                    </a:lnTo>
                    <a:cubicBezTo>
                      <a:pt x="11354" y="10551"/>
                      <a:pt x="11490" y="10687"/>
                      <a:pt x="11658" y="10687"/>
                    </a:cubicBezTo>
                    <a:cubicBezTo>
                      <a:pt x="11826" y="10687"/>
                      <a:pt x="11961" y="10551"/>
                      <a:pt x="11961" y="10384"/>
                    </a:cubicBezTo>
                    <a:lnTo>
                      <a:pt x="11961" y="10012"/>
                    </a:lnTo>
                    <a:close/>
                    <a:moveTo>
                      <a:pt x="13498" y="10012"/>
                    </a:moveTo>
                    <a:cubicBezTo>
                      <a:pt x="13582" y="10333"/>
                      <a:pt x="13626" y="10666"/>
                      <a:pt x="13626" y="11006"/>
                    </a:cubicBezTo>
                    <a:lnTo>
                      <a:pt x="13626" y="11011"/>
                    </a:lnTo>
                    <a:cubicBezTo>
                      <a:pt x="13624" y="13165"/>
                      <a:pt x="11868" y="14919"/>
                      <a:pt x="9712" y="14919"/>
                    </a:cubicBezTo>
                    <a:cubicBezTo>
                      <a:pt x="8719" y="14919"/>
                      <a:pt x="7772" y="14547"/>
                      <a:pt x="7048" y="13870"/>
                    </a:cubicBezTo>
                    <a:cubicBezTo>
                      <a:pt x="6327" y="13198"/>
                      <a:pt x="5889" y="12287"/>
                      <a:pt x="5813" y="11307"/>
                    </a:cubicBezTo>
                    <a:cubicBezTo>
                      <a:pt x="5800" y="11148"/>
                      <a:pt x="5670" y="11027"/>
                      <a:pt x="5512" y="11027"/>
                    </a:cubicBezTo>
                    <a:lnTo>
                      <a:pt x="5055" y="11027"/>
                    </a:lnTo>
                    <a:cubicBezTo>
                      <a:pt x="4770" y="11027"/>
                      <a:pt x="4529" y="10827"/>
                      <a:pt x="4505" y="10571"/>
                    </a:cubicBezTo>
                    <a:cubicBezTo>
                      <a:pt x="4491" y="10426"/>
                      <a:pt x="4535" y="10286"/>
                      <a:pt x="4633" y="10179"/>
                    </a:cubicBezTo>
                    <a:cubicBezTo>
                      <a:pt x="4729" y="10073"/>
                      <a:pt x="4868" y="10012"/>
                      <a:pt x="5010" y="10012"/>
                    </a:cubicBezTo>
                    <a:lnTo>
                      <a:pt x="6164" y="10012"/>
                    </a:lnTo>
                    <a:lnTo>
                      <a:pt x="6164" y="10356"/>
                    </a:lnTo>
                    <a:cubicBezTo>
                      <a:pt x="6164" y="11240"/>
                      <a:pt x="6884" y="11957"/>
                      <a:pt x="7767" y="11957"/>
                    </a:cubicBezTo>
                    <a:cubicBezTo>
                      <a:pt x="8648" y="11957"/>
                      <a:pt x="9368" y="11240"/>
                      <a:pt x="9368" y="10356"/>
                    </a:cubicBezTo>
                    <a:lnTo>
                      <a:pt x="9368" y="10334"/>
                    </a:lnTo>
                    <a:lnTo>
                      <a:pt x="10057" y="10334"/>
                    </a:lnTo>
                    <a:lnTo>
                      <a:pt x="10057" y="10356"/>
                    </a:lnTo>
                    <a:cubicBezTo>
                      <a:pt x="10057" y="11240"/>
                      <a:pt x="10776" y="11957"/>
                      <a:pt x="11660" y="11957"/>
                    </a:cubicBezTo>
                    <a:cubicBezTo>
                      <a:pt x="12542" y="11957"/>
                      <a:pt x="13261" y="11240"/>
                      <a:pt x="13261" y="10356"/>
                    </a:cubicBezTo>
                    <a:lnTo>
                      <a:pt x="13261" y="10012"/>
                    </a:lnTo>
                    <a:close/>
                    <a:moveTo>
                      <a:pt x="14922" y="8064"/>
                    </a:moveTo>
                    <a:lnTo>
                      <a:pt x="14922" y="11003"/>
                    </a:lnTo>
                    <a:cubicBezTo>
                      <a:pt x="14923" y="11891"/>
                      <a:pt x="15040" y="13096"/>
                      <a:pt x="15600" y="13808"/>
                    </a:cubicBezTo>
                    <a:cubicBezTo>
                      <a:pt x="15704" y="13942"/>
                      <a:pt x="15687" y="14142"/>
                      <a:pt x="15557" y="14263"/>
                    </a:cubicBezTo>
                    <a:cubicBezTo>
                      <a:pt x="15285" y="14518"/>
                      <a:pt x="14984" y="14645"/>
                      <a:pt x="14659" y="14645"/>
                    </a:cubicBezTo>
                    <a:cubicBezTo>
                      <a:pt x="14551" y="14645"/>
                      <a:pt x="14440" y="14631"/>
                      <a:pt x="14326" y="14603"/>
                    </a:cubicBezTo>
                    <a:cubicBezTo>
                      <a:pt x="14302" y="14597"/>
                      <a:pt x="14276" y="14594"/>
                      <a:pt x="14252" y="14594"/>
                    </a:cubicBezTo>
                    <a:cubicBezTo>
                      <a:pt x="14188" y="14594"/>
                      <a:pt x="14125" y="14614"/>
                      <a:pt x="14073" y="14653"/>
                    </a:cubicBezTo>
                    <a:cubicBezTo>
                      <a:pt x="14001" y="14706"/>
                      <a:pt x="13955" y="14792"/>
                      <a:pt x="13951" y="14882"/>
                    </a:cubicBezTo>
                    <a:cubicBezTo>
                      <a:pt x="13948" y="14922"/>
                      <a:pt x="13891" y="15838"/>
                      <a:pt x="12904" y="16045"/>
                    </a:cubicBezTo>
                    <a:cubicBezTo>
                      <a:pt x="12838" y="15988"/>
                      <a:pt x="12761" y="15946"/>
                      <a:pt x="12677" y="15918"/>
                    </a:cubicBezTo>
                    <a:cubicBezTo>
                      <a:pt x="12617" y="15900"/>
                      <a:pt x="12554" y="15890"/>
                      <a:pt x="12492" y="15890"/>
                    </a:cubicBezTo>
                    <a:cubicBezTo>
                      <a:pt x="12386" y="15890"/>
                      <a:pt x="12281" y="15917"/>
                      <a:pt x="12187" y="15970"/>
                    </a:cubicBezTo>
                    <a:lnTo>
                      <a:pt x="11960" y="16094"/>
                    </a:lnTo>
                    <a:lnTo>
                      <a:pt x="11960" y="14923"/>
                    </a:lnTo>
                    <a:cubicBezTo>
                      <a:pt x="13317" y="14142"/>
                      <a:pt x="14231" y="12678"/>
                      <a:pt x="14231" y="11003"/>
                    </a:cubicBezTo>
                    <a:lnTo>
                      <a:pt x="14231" y="10994"/>
                    </a:lnTo>
                    <a:cubicBezTo>
                      <a:pt x="14229" y="9907"/>
                      <a:pt x="13839" y="8873"/>
                      <a:pt x="13144" y="8064"/>
                    </a:cubicBezTo>
                    <a:close/>
                    <a:moveTo>
                      <a:pt x="4489" y="11491"/>
                    </a:moveTo>
                    <a:cubicBezTo>
                      <a:pt x="4658" y="11582"/>
                      <a:pt x="4850" y="11634"/>
                      <a:pt x="5055" y="11634"/>
                    </a:cubicBezTo>
                    <a:lnTo>
                      <a:pt x="5240" y="11634"/>
                    </a:lnTo>
                    <a:cubicBezTo>
                      <a:pt x="5383" y="12661"/>
                      <a:pt x="5872" y="13603"/>
                      <a:pt x="6636" y="14315"/>
                    </a:cubicBezTo>
                    <a:cubicBezTo>
                      <a:pt x="6890" y="14550"/>
                      <a:pt x="7168" y="14756"/>
                      <a:pt x="7464" y="14926"/>
                    </a:cubicBezTo>
                    <a:lnTo>
                      <a:pt x="7464" y="16097"/>
                    </a:lnTo>
                    <a:lnTo>
                      <a:pt x="7237" y="15971"/>
                    </a:lnTo>
                    <a:cubicBezTo>
                      <a:pt x="7144" y="15920"/>
                      <a:pt x="7037" y="15893"/>
                      <a:pt x="6930" y="15893"/>
                    </a:cubicBezTo>
                    <a:cubicBezTo>
                      <a:pt x="6868" y="15893"/>
                      <a:pt x="6806" y="15902"/>
                      <a:pt x="6747" y="15920"/>
                    </a:cubicBezTo>
                    <a:cubicBezTo>
                      <a:pt x="6663" y="15947"/>
                      <a:pt x="6586" y="15990"/>
                      <a:pt x="6520" y="16047"/>
                    </a:cubicBezTo>
                    <a:cubicBezTo>
                      <a:pt x="6127" y="15964"/>
                      <a:pt x="5836" y="15763"/>
                      <a:pt x="5654" y="15446"/>
                    </a:cubicBezTo>
                    <a:cubicBezTo>
                      <a:pt x="5492" y="15161"/>
                      <a:pt x="5475" y="14884"/>
                      <a:pt x="5475" y="14883"/>
                    </a:cubicBezTo>
                    <a:cubicBezTo>
                      <a:pt x="5470" y="14792"/>
                      <a:pt x="5425" y="14707"/>
                      <a:pt x="5353" y="14654"/>
                    </a:cubicBezTo>
                    <a:cubicBezTo>
                      <a:pt x="5300" y="14616"/>
                      <a:pt x="5237" y="14594"/>
                      <a:pt x="5173" y="14594"/>
                    </a:cubicBezTo>
                    <a:cubicBezTo>
                      <a:pt x="5148" y="14594"/>
                      <a:pt x="5123" y="14598"/>
                      <a:pt x="5097" y="14604"/>
                    </a:cubicBezTo>
                    <a:cubicBezTo>
                      <a:pt x="4983" y="14633"/>
                      <a:pt x="4872" y="14647"/>
                      <a:pt x="4763" y="14647"/>
                    </a:cubicBezTo>
                    <a:cubicBezTo>
                      <a:pt x="4438" y="14647"/>
                      <a:pt x="4139" y="14519"/>
                      <a:pt x="3868" y="14265"/>
                    </a:cubicBezTo>
                    <a:cubicBezTo>
                      <a:pt x="3736" y="14143"/>
                      <a:pt x="3719" y="13943"/>
                      <a:pt x="3825" y="13809"/>
                    </a:cubicBezTo>
                    <a:cubicBezTo>
                      <a:pt x="4286" y="13221"/>
                      <a:pt x="4448" y="12294"/>
                      <a:pt x="4489" y="11491"/>
                    </a:cubicBezTo>
                    <a:close/>
                    <a:moveTo>
                      <a:pt x="17821" y="15204"/>
                    </a:moveTo>
                    <a:cubicBezTo>
                      <a:pt x="18009" y="15204"/>
                      <a:pt x="18165" y="15360"/>
                      <a:pt x="18165" y="15550"/>
                    </a:cubicBezTo>
                    <a:lnTo>
                      <a:pt x="18165" y="17192"/>
                    </a:lnTo>
                    <a:lnTo>
                      <a:pt x="17475" y="17192"/>
                    </a:lnTo>
                    <a:lnTo>
                      <a:pt x="17475" y="15550"/>
                    </a:lnTo>
                    <a:cubicBezTo>
                      <a:pt x="17475" y="15360"/>
                      <a:pt x="17631" y="15204"/>
                      <a:pt x="17821" y="15204"/>
                    </a:cubicBezTo>
                    <a:close/>
                    <a:moveTo>
                      <a:pt x="11354" y="15214"/>
                    </a:moveTo>
                    <a:lnTo>
                      <a:pt x="11354" y="16433"/>
                    </a:lnTo>
                    <a:lnTo>
                      <a:pt x="9712" y="17344"/>
                    </a:lnTo>
                    <a:lnTo>
                      <a:pt x="9205" y="17062"/>
                    </a:lnTo>
                    <a:cubicBezTo>
                      <a:pt x="9158" y="17036"/>
                      <a:pt x="9108" y="17023"/>
                      <a:pt x="9058" y="17023"/>
                    </a:cubicBezTo>
                    <a:cubicBezTo>
                      <a:pt x="8952" y="17023"/>
                      <a:pt x="8848" y="17081"/>
                      <a:pt x="8792" y="17181"/>
                    </a:cubicBezTo>
                    <a:cubicBezTo>
                      <a:pt x="8712" y="17328"/>
                      <a:pt x="8764" y="17514"/>
                      <a:pt x="8911" y="17595"/>
                    </a:cubicBezTo>
                    <a:lnTo>
                      <a:pt x="9182" y="17746"/>
                    </a:lnTo>
                    <a:lnTo>
                      <a:pt x="7540" y="19153"/>
                    </a:lnTo>
                    <a:cubicBezTo>
                      <a:pt x="7538" y="19154"/>
                      <a:pt x="7534" y="19159"/>
                      <a:pt x="7525" y="19159"/>
                    </a:cubicBezTo>
                    <a:cubicBezTo>
                      <a:pt x="7524" y="19159"/>
                      <a:pt x="7522" y="19159"/>
                      <a:pt x="7521" y="19159"/>
                    </a:cubicBezTo>
                    <a:cubicBezTo>
                      <a:pt x="7513" y="19156"/>
                      <a:pt x="7507" y="19152"/>
                      <a:pt x="7507" y="19147"/>
                    </a:cubicBezTo>
                    <a:lnTo>
                      <a:pt x="6486" y="17359"/>
                    </a:lnTo>
                    <a:lnTo>
                      <a:pt x="6911" y="16510"/>
                    </a:lnTo>
                    <a:cubicBezTo>
                      <a:pt x="6913" y="16507"/>
                      <a:pt x="6914" y="16500"/>
                      <a:pt x="6924" y="16498"/>
                    </a:cubicBezTo>
                    <a:cubicBezTo>
                      <a:pt x="6927" y="16498"/>
                      <a:pt x="6929" y="16498"/>
                      <a:pt x="6931" y="16498"/>
                    </a:cubicBezTo>
                    <a:cubicBezTo>
                      <a:pt x="6936" y="16498"/>
                      <a:pt x="6939" y="16499"/>
                      <a:pt x="6940" y="16500"/>
                    </a:cubicBezTo>
                    <a:lnTo>
                      <a:pt x="7821" y="16989"/>
                    </a:lnTo>
                    <a:cubicBezTo>
                      <a:pt x="7868" y="17015"/>
                      <a:pt x="7919" y="17028"/>
                      <a:pt x="7969" y="17028"/>
                    </a:cubicBezTo>
                    <a:cubicBezTo>
                      <a:pt x="8076" y="17028"/>
                      <a:pt x="8179" y="16971"/>
                      <a:pt x="8234" y="16871"/>
                    </a:cubicBezTo>
                    <a:cubicBezTo>
                      <a:pt x="8314" y="16725"/>
                      <a:pt x="8262" y="16540"/>
                      <a:pt x="8115" y="16458"/>
                    </a:cubicBezTo>
                    <a:lnTo>
                      <a:pt x="8068" y="16433"/>
                    </a:lnTo>
                    <a:lnTo>
                      <a:pt x="8068" y="15214"/>
                    </a:lnTo>
                    <a:cubicBezTo>
                      <a:pt x="8585" y="15416"/>
                      <a:pt x="9142" y="15523"/>
                      <a:pt x="9712" y="15523"/>
                    </a:cubicBezTo>
                    <a:cubicBezTo>
                      <a:pt x="10290" y="15523"/>
                      <a:pt x="10846" y="15414"/>
                      <a:pt x="11354" y="15214"/>
                    </a:cubicBezTo>
                    <a:close/>
                    <a:moveTo>
                      <a:pt x="12490" y="16498"/>
                    </a:moveTo>
                    <a:cubicBezTo>
                      <a:pt x="12492" y="16498"/>
                      <a:pt x="12494" y="16498"/>
                      <a:pt x="12497" y="16498"/>
                    </a:cubicBezTo>
                    <a:cubicBezTo>
                      <a:pt x="12505" y="16500"/>
                      <a:pt x="12510" y="16507"/>
                      <a:pt x="12510" y="16510"/>
                    </a:cubicBezTo>
                    <a:lnTo>
                      <a:pt x="12934" y="17359"/>
                    </a:lnTo>
                    <a:lnTo>
                      <a:pt x="11913" y="19147"/>
                    </a:lnTo>
                    <a:cubicBezTo>
                      <a:pt x="11911" y="19149"/>
                      <a:pt x="11908" y="19156"/>
                      <a:pt x="11898" y="19159"/>
                    </a:cubicBezTo>
                    <a:cubicBezTo>
                      <a:pt x="11897" y="19159"/>
                      <a:pt x="11897" y="19159"/>
                      <a:pt x="11896" y="19159"/>
                    </a:cubicBezTo>
                    <a:cubicBezTo>
                      <a:pt x="11888" y="19159"/>
                      <a:pt x="11883" y="19154"/>
                      <a:pt x="11881" y="19153"/>
                    </a:cubicBezTo>
                    <a:lnTo>
                      <a:pt x="10239" y="17746"/>
                    </a:lnTo>
                    <a:lnTo>
                      <a:pt x="12481" y="16500"/>
                    </a:lnTo>
                    <a:cubicBezTo>
                      <a:pt x="12482" y="16499"/>
                      <a:pt x="12485" y="16498"/>
                      <a:pt x="12490" y="16498"/>
                    </a:cubicBezTo>
                    <a:close/>
                    <a:moveTo>
                      <a:pt x="9712" y="1"/>
                    </a:moveTo>
                    <a:cubicBezTo>
                      <a:pt x="9294" y="1"/>
                      <a:pt x="8877" y="109"/>
                      <a:pt x="8505" y="324"/>
                    </a:cubicBezTo>
                    <a:lnTo>
                      <a:pt x="477" y="4986"/>
                    </a:lnTo>
                    <a:cubicBezTo>
                      <a:pt x="179" y="5159"/>
                      <a:pt x="0" y="5467"/>
                      <a:pt x="0" y="5814"/>
                    </a:cubicBezTo>
                    <a:cubicBezTo>
                      <a:pt x="0" y="6160"/>
                      <a:pt x="179" y="6470"/>
                      <a:pt x="477" y="6643"/>
                    </a:cubicBezTo>
                    <a:lnTo>
                      <a:pt x="3894" y="8626"/>
                    </a:lnTo>
                    <a:lnTo>
                      <a:pt x="3894" y="11004"/>
                    </a:lnTo>
                    <a:cubicBezTo>
                      <a:pt x="3894" y="11650"/>
                      <a:pt x="3822" y="12826"/>
                      <a:pt x="3347" y="13432"/>
                    </a:cubicBezTo>
                    <a:cubicBezTo>
                      <a:pt x="3048" y="13812"/>
                      <a:pt x="3094" y="14370"/>
                      <a:pt x="3451" y="14706"/>
                    </a:cubicBezTo>
                    <a:cubicBezTo>
                      <a:pt x="3835" y="15066"/>
                      <a:pt x="4281" y="15251"/>
                      <a:pt x="4757" y="15251"/>
                    </a:cubicBezTo>
                    <a:cubicBezTo>
                      <a:pt x="4811" y="15251"/>
                      <a:pt x="4866" y="15249"/>
                      <a:pt x="4920" y="15244"/>
                    </a:cubicBezTo>
                    <a:cubicBezTo>
                      <a:pt x="5046" y="15728"/>
                      <a:pt x="5406" y="16344"/>
                      <a:pt x="6196" y="16587"/>
                    </a:cubicBezTo>
                    <a:lnTo>
                      <a:pt x="5899" y="17178"/>
                    </a:lnTo>
                    <a:lnTo>
                      <a:pt x="3449" y="18042"/>
                    </a:lnTo>
                    <a:cubicBezTo>
                      <a:pt x="2551" y="18361"/>
                      <a:pt x="1948" y="19212"/>
                      <a:pt x="1948" y="20164"/>
                    </a:cubicBezTo>
                    <a:lnTo>
                      <a:pt x="1948" y="20413"/>
                    </a:lnTo>
                    <a:cubicBezTo>
                      <a:pt x="1948" y="20581"/>
                      <a:pt x="2084" y="20717"/>
                      <a:pt x="2251" y="20717"/>
                    </a:cubicBezTo>
                    <a:cubicBezTo>
                      <a:pt x="2420" y="20717"/>
                      <a:pt x="2555" y="20581"/>
                      <a:pt x="2555" y="20413"/>
                    </a:cubicBezTo>
                    <a:lnTo>
                      <a:pt x="2555" y="20164"/>
                    </a:lnTo>
                    <a:cubicBezTo>
                      <a:pt x="2555" y="19469"/>
                      <a:pt x="2995" y="18848"/>
                      <a:pt x="3651" y="18615"/>
                    </a:cubicBezTo>
                    <a:lnTo>
                      <a:pt x="5877" y="17829"/>
                    </a:lnTo>
                    <a:lnTo>
                      <a:pt x="6169" y="20447"/>
                    </a:lnTo>
                    <a:cubicBezTo>
                      <a:pt x="6184" y="20603"/>
                      <a:pt x="6316" y="20717"/>
                      <a:pt x="6470" y="20717"/>
                    </a:cubicBezTo>
                    <a:cubicBezTo>
                      <a:pt x="6480" y="20717"/>
                      <a:pt x="6493" y="20717"/>
                      <a:pt x="6504" y="20714"/>
                    </a:cubicBezTo>
                    <a:cubicBezTo>
                      <a:pt x="6670" y="20697"/>
                      <a:pt x="6791" y="20547"/>
                      <a:pt x="6771" y="20378"/>
                    </a:cubicBezTo>
                    <a:lnTo>
                      <a:pt x="6591" y="18758"/>
                    </a:lnTo>
                    <a:lnTo>
                      <a:pt x="6984" y="19446"/>
                    </a:lnTo>
                    <a:cubicBezTo>
                      <a:pt x="7077" y="19607"/>
                      <a:pt x="7237" y="19720"/>
                      <a:pt x="7421" y="19753"/>
                    </a:cubicBezTo>
                    <a:cubicBezTo>
                      <a:pt x="7457" y="19757"/>
                      <a:pt x="7493" y="19762"/>
                      <a:pt x="7530" y="19762"/>
                    </a:cubicBezTo>
                    <a:cubicBezTo>
                      <a:pt x="7678" y="19762"/>
                      <a:pt x="7822" y="19707"/>
                      <a:pt x="7940" y="19610"/>
                    </a:cubicBezTo>
                    <a:lnTo>
                      <a:pt x="9411" y="18348"/>
                    </a:lnTo>
                    <a:lnTo>
                      <a:pt x="9411" y="20410"/>
                    </a:lnTo>
                    <a:cubicBezTo>
                      <a:pt x="9411" y="20577"/>
                      <a:pt x="9546" y="20713"/>
                      <a:pt x="9713" y="20713"/>
                    </a:cubicBezTo>
                    <a:cubicBezTo>
                      <a:pt x="9882" y="20713"/>
                      <a:pt x="10017" y="20577"/>
                      <a:pt x="10017" y="20410"/>
                    </a:cubicBezTo>
                    <a:lnTo>
                      <a:pt x="10017" y="18348"/>
                    </a:lnTo>
                    <a:lnTo>
                      <a:pt x="11490" y="19610"/>
                    </a:lnTo>
                    <a:cubicBezTo>
                      <a:pt x="11604" y="19707"/>
                      <a:pt x="11748" y="19762"/>
                      <a:pt x="11898" y="19762"/>
                    </a:cubicBezTo>
                    <a:cubicBezTo>
                      <a:pt x="11934" y="19762"/>
                      <a:pt x="11970" y="19757"/>
                      <a:pt x="12005" y="19753"/>
                    </a:cubicBezTo>
                    <a:cubicBezTo>
                      <a:pt x="12191" y="19720"/>
                      <a:pt x="12350" y="19607"/>
                      <a:pt x="12443" y="19446"/>
                    </a:cubicBezTo>
                    <a:lnTo>
                      <a:pt x="12835" y="18758"/>
                    </a:lnTo>
                    <a:lnTo>
                      <a:pt x="12655" y="20378"/>
                    </a:lnTo>
                    <a:cubicBezTo>
                      <a:pt x="12638" y="20547"/>
                      <a:pt x="12757" y="20697"/>
                      <a:pt x="12924" y="20714"/>
                    </a:cubicBezTo>
                    <a:cubicBezTo>
                      <a:pt x="12934" y="20717"/>
                      <a:pt x="12947" y="20717"/>
                      <a:pt x="12957" y="20717"/>
                    </a:cubicBezTo>
                    <a:cubicBezTo>
                      <a:pt x="13111" y="20717"/>
                      <a:pt x="13241" y="20603"/>
                      <a:pt x="13259" y="20447"/>
                    </a:cubicBezTo>
                    <a:lnTo>
                      <a:pt x="13548" y="17829"/>
                    </a:lnTo>
                    <a:lnTo>
                      <a:pt x="15774" y="18615"/>
                    </a:lnTo>
                    <a:cubicBezTo>
                      <a:pt x="16430" y="18846"/>
                      <a:pt x="16870" y="19469"/>
                      <a:pt x="16870" y="20164"/>
                    </a:cubicBezTo>
                    <a:lnTo>
                      <a:pt x="16870" y="20413"/>
                    </a:lnTo>
                    <a:cubicBezTo>
                      <a:pt x="16870" y="20581"/>
                      <a:pt x="17005" y="20717"/>
                      <a:pt x="17174" y="20717"/>
                    </a:cubicBezTo>
                    <a:cubicBezTo>
                      <a:pt x="17341" y="20717"/>
                      <a:pt x="17477" y="20581"/>
                      <a:pt x="17477" y="20413"/>
                    </a:cubicBezTo>
                    <a:lnTo>
                      <a:pt x="17477" y="20164"/>
                    </a:lnTo>
                    <a:cubicBezTo>
                      <a:pt x="17477" y="19213"/>
                      <a:pt x="16874" y="18361"/>
                      <a:pt x="15976" y="18042"/>
                    </a:cubicBezTo>
                    <a:lnTo>
                      <a:pt x="13526" y="17178"/>
                    </a:lnTo>
                    <a:lnTo>
                      <a:pt x="13231" y="16587"/>
                    </a:lnTo>
                    <a:cubicBezTo>
                      <a:pt x="14018" y="16344"/>
                      <a:pt x="14378" y="15728"/>
                      <a:pt x="14503" y="15244"/>
                    </a:cubicBezTo>
                    <a:cubicBezTo>
                      <a:pt x="14558" y="15249"/>
                      <a:pt x="14613" y="15251"/>
                      <a:pt x="14667" y="15251"/>
                    </a:cubicBezTo>
                    <a:cubicBezTo>
                      <a:pt x="15142" y="15251"/>
                      <a:pt x="15586" y="15066"/>
                      <a:pt x="15973" y="14706"/>
                    </a:cubicBezTo>
                    <a:cubicBezTo>
                      <a:pt x="16330" y="14370"/>
                      <a:pt x="16376" y="13812"/>
                      <a:pt x="16077" y="13432"/>
                    </a:cubicBezTo>
                    <a:cubicBezTo>
                      <a:pt x="15602" y="12826"/>
                      <a:pt x="15530" y="11650"/>
                      <a:pt x="15530" y="11004"/>
                    </a:cubicBezTo>
                    <a:lnTo>
                      <a:pt x="15530" y="8626"/>
                    </a:lnTo>
                    <a:lnTo>
                      <a:pt x="17518" y="7471"/>
                    </a:lnTo>
                    <a:lnTo>
                      <a:pt x="17518" y="14647"/>
                    </a:lnTo>
                    <a:cubicBezTo>
                      <a:pt x="17141" y="14774"/>
                      <a:pt x="16868" y="15131"/>
                      <a:pt x="16868" y="15550"/>
                    </a:cubicBezTo>
                    <a:lnTo>
                      <a:pt x="16868" y="17496"/>
                    </a:lnTo>
                    <a:cubicBezTo>
                      <a:pt x="16868" y="17664"/>
                      <a:pt x="17004" y="17799"/>
                      <a:pt x="17173" y="17799"/>
                    </a:cubicBezTo>
                    <a:lnTo>
                      <a:pt x="18469" y="17799"/>
                    </a:lnTo>
                    <a:cubicBezTo>
                      <a:pt x="18638" y="17799"/>
                      <a:pt x="18774" y="17664"/>
                      <a:pt x="18774" y="17496"/>
                    </a:cubicBezTo>
                    <a:lnTo>
                      <a:pt x="18774" y="15550"/>
                    </a:lnTo>
                    <a:cubicBezTo>
                      <a:pt x="18774" y="15131"/>
                      <a:pt x="18502" y="14774"/>
                      <a:pt x="18124" y="14647"/>
                    </a:cubicBezTo>
                    <a:lnTo>
                      <a:pt x="18124" y="7120"/>
                    </a:lnTo>
                    <a:lnTo>
                      <a:pt x="18945" y="6643"/>
                    </a:lnTo>
                    <a:cubicBezTo>
                      <a:pt x="19243" y="6470"/>
                      <a:pt x="19422" y="6160"/>
                      <a:pt x="19422" y="5814"/>
                    </a:cubicBezTo>
                    <a:cubicBezTo>
                      <a:pt x="19423" y="5470"/>
                      <a:pt x="19245" y="5159"/>
                      <a:pt x="18946" y="4986"/>
                    </a:cubicBezTo>
                    <a:lnTo>
                      <a:pt x="10919" y="324"/>
                    </a:lnTo>
                    <a:cubicBezTo>
                      <a:pt x="10547" y="109"/>
                      <a:pt x="10129" y="1"/>
                      <a:pt x="9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>
              <a:off x="17721" y="1885876"/>
              <a:ext cx="537062" cy="685861"/>
              <a:chOff x="2923850" y="-1139425"/>
              <a:chExt cx="404475" cy="518100"/>
            </a:xfrm>
          </p:grpSpPr>
          <p:sp>
            <p:nvSpPr>
              <p:cNvPr id="427" name="Google Shape;427;p9"/>
              <p:cNvSpPr/>
              <p:nvPr/>
            </p:nvSpPr>
            <p:spPr>
              <a:xfrm>
                <a:off x="30698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3167150" y="-952875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3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3" y="932"/>
                    </a:cubicBezTo>
                    <a:cubicBezTo>
                      <a:pt x="471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3093400" y="-896100"/>
                <a:ext cx="65350" cy="23275"/>
              </a:xfrm>
              <a:custGeom>
                <a:rect b="b" l="l" r="r" t="t"/>
                <a:pathLst>
                  <a:path extrusionOk="0" h="931" w="2614">
                    <a:moveTo>
                      <a:pt x="334" y="0"/>
                    </a:moveTo>
                    <a:cubicBezTo>
                      <a:pt x="256" y="0"/>
                      <a:pt x="177" y="30"/>
                      <a:pt x="118" y="89"/>
                    </a:cubicBezTo>
                    <a:cubicBezTo>
                      <a:pt x="1" y="209"/>
                      <a:pt x="2" y="402"/>
                      <a:pt x="121" y="518"/>
                    </a:cubicBezTo>
                    <a:cubicBezTo>
                      <a:pt x="381" y="778"/>
                      <a:pt x="825" y="930"/>
                      <a:pt x="1308" y="930"/>
                    </a:cubicBezTo>
                    <a:cubicBezTo>
                      <a:pt x="1789" y="930"/>
                      <a:pt x="2232" y="778"/>
                      <a:pt x="2493" y="518"/>
                    </a:cubicBezTo>
                    <a:cubicBezTo>
                      <a:pt x="2613" y="401"/>
                      <a:pt x="2613" y="209"/>
                      <a:pt x="2496" y="89"/>
                    </a:cubicBezTo>
                    <a:cubicBezTo>
                      <a:pt x="2437" y="30"/>
                      <a:pt x="2359" y="1"/>
                      <a:pt x="2281" y="1"/>
                    </a:cubicBezTo>
                    <a:cubicBezTo>
                      <a:pt x="2204" y="1"/>
                      <a:pt x="2127" y="30"/>
                      <a:pt x="2067" y="88"/>
                    </a:cubicBezTo>
                    <a:cubicBezTo>
                      <a:pt x="1958" y="196"/>
                      <a:pt x="1692" y="325"/>
                      <a:pt x="1308" y="325"/>
                    </a:cubicBezTo>
                    <a:cubicBezTo>
                      <a:pt x="924" y="325"/>
                      <a:pt x="658" y="199"/>
                      <a:pt x="547" y="88"/>
                    </a:cubicBezTo>
                    <a:cubicBezTo>
                      <a:pt x="488" y="29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30617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5" y="607"/>
                    </a:cubicBezTo>
                    <a:lnTo>
                      <a:pt x="955" y="607"/>
                    </a:lnTo>
                    <a:cubicBezTo>
                      <a:pt x="1122" y="607"/>
                      <a:pt x="1258" y="472"/>
                      <a:pt x="1258" y="303"/>
                    </a:cubicBezTo>
                    <a:cubicBezTo>
                      <a:pt x="1258" y="136"/>
                      <a:pt x="1122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159000" y="-9771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0"/>
                    </a:moveTo>
                    <a:cubicBezTo>
                      <a:pt x="136" y="0"/>
                      <a:pt x="0" y="136"/>
                      <a:pt x="0" y="303"/>
                    </a:cubicBezTo>
                    <a:cubicBezTo>
                      <a:pt x="0" y="472"/>
                      <a:pt x="136" y="607"/>
                      <a:pt x="305" y="607"/>
                    </a:cubicBezTo>
                    <a:lnTo>
                      <a:pt x="954" y="607"/>
                    </a:lnTo>
                    <a:cubicBezTo>
                      <a:pt x="1122" y="607"/>
                      <a:pt x="1257" y="472"/>
                      <a:pt x="1257" y="303"/>
                    </a:cubicBezTo>
                    <a:cubicBezTo>
                      <a:pt x="1257" y="136"/>
                      <a:pt x="1122" y="0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3094150" y="-1106975"/>
                <a:ext cx="63875" cy="80075"/>
              </a:xfrm>
              <a:custGeom>
                <a:rect b="b" l="l" r="r" t="t"/>
                <a:pathLst>
                  <a:path extrusionOk="0" h="3203" w="2555">
                    <a:moveTo>
                      <a:pt x="1278" y="609"/>
                    </a:moveTo>
                    <a:cubicBezTo>
                      <a:pt x="1640" y="609"/>
                      <a:pt x="1948" y="1065"/>
                      <a:pt x="1948" y="1603"/>
                    </a:cubicBezTo>
                    <a:cubicBezTo>
                      <a:pt x="1948" y="2143"/>
                      <a:pt x="1640" y="2597"/>
                      <a:pt x="1278" y="2597"/>
                    </a:cubicBezTo>
                    <a:cubicBezTo>
                      <a:pt x="915" y="2597"/>
                      <a:pt x="608" y="2143"/>
                      <a:pt x="608" y="1603"/>
                    </a:cubicBezTo>
                    <a:cubicBezTo>
                      <a:pt x="608" y="1065"/>
                      <a:pt x="915" y="609"/>
                      <a:pt x="1278" y="609"/>
                    </a:cubicBezTo>
                    <a:close/>
                    <a:moveTo>
                      <a:pt x="1278" y="1"/>
                    </a:moveTo>
                    <a:cubicBezTo>
                      <a:pt x="574" y="1"/>
                      <a:pt x="1" y="718"/>
                      <a:pt x="1" y="1602"/>
                    </a:cubicBezTo>
                    <a:cubicBezTo>
                      <a:pt x="1" y="2486"/>
                      <a:pt x="574" y="3203"/>
                      <a:pt x="1278" y="3203"/>
                    </a:cubicBezTo>
                    <a:cubicBezTo>
                      <a:pt x="1980" y="3203"/>
                      <a:pt x="2554" y="2486"/>
                      <a:pt x="2554" y="1602"/>
                    </a:cubicBezTo>
                    <a:cubicBezTo>
                      <a:pt x="2554" y="718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2923850" y="-1139425"/>
                <a:ext cx="404475" cy="518100"/>
              </a:xfrm>
              <a:custGeom>
                <a:rect b="b" l="l" r="r" t="t"/>
                <a:pathLst>
                  <a:path extrusionOk="0" h="20724" w="16179">
                    <a:moveTo>
                      <a:pt x="5515" y="1666"/>
                    </a:moveTo>
                    <a:lnTo>
                      <a:pt x="5515" y="5192"/>
                    </a:lnTo>
                    <a:lnTo>
                      <a:pt x="3548" y="5192"/>
                    </a:lnTo>
                    <a:cubicBezTo>
                      <a:pt x="3444" y="5192"/>
                      <a:pt x="3343" y="5198"/>
                      <a:pt x="3241" y="5208"/>
                    </a:cubicBezTo>
                    <a:cubicBezTo>
                      <a:pt x="3425" y="3745"/>
                      <a:pt x="4265" y="2443"/>
                      <a:pt x="5515" y="1666"/>
                    </a:cubicBezTo>
                    <a:close/>
                    <a:moveTo>
                      <a:pt x="9388" y="609"/>
                    </a:moveTo>
                    <a:cubicBezTo>
                      <a:pt x="9756" y="609"/>
                      <a:pt x="10056" y="909"/>
                      <a:pt x="10056" y="1279"/>
                    </a:cubicBezTo>
                    <a:lnTo>
                      <a:pt x="10056" y="3224"/>
                    </a:lnTo>
                    <a:cubicBezTo>
                      <a:pt x="10056" y="3393"/>
                      <a:pt x="10192" y="3528"/>
                      <a:pt x="10360" y="3528"/>
                    </a:cubicBezTo>
                    <a:cubicBezTo>
                      <a:pt x="10528" y="3528"/>
                      <a:pt x="10663" y="3393"/>
                      <a:pt x="10663" y="3224"/>
                    </a:cubicBezTo>
                    <a:lnTo>
                      <a:pt x="10663" y="1666"/>
                    </a:lnTo>
                    <a:cubicBezTo>
                      <a:pt x="11913" y="2443"/>
                      <a:pt x="12754" y="3745"/>
                      <a:pt x="12938" y="5209"/>
                    </a:cubicBezTo>
                    <a:cubicBezTo>
                      <a:pt x="12838" y="5199"/>
                      <a:pt x="12734" y="5194"/>
                      <a:pt x="12631" y="5194"/>
                    </a:cubicBezTo>
                    <a:lnTo>
                      <a:pt x="10663" y="5194"/>
                    </a:lnTo>
                    <a:lnTo>
                      <a:pt x="10663" y="4524"/>
                    </a:lnTo>
                    <a:cubicBezTo>
                      <a:pt x="10663" y="4357"/>
                      <a:pt x="10528" y="4221"/>
                      <a:pt x="10360" y="4221"/>
                    </a:cubicBezTo>
                    <a:cubicBezTo>
                      <a:pt x="10192" y="4221"/>
                      <a:pt x="10056" y="4357"/>
                      <a:pt x="10056" y="4524"/>
                    </a:cubicBezTo>
                    <a:lnTo>
                      <a:pt x="10056" y="5194"/>
                    </a:lnTo>
                    <a:lnTo>
                      <a:pt x="6122" y="5194"/>
                    </a:lnTo>
                    <a:lnTo>
                      <a:pt x="6122" y="1280"/>
                    </a:lnTo>
                    <a:cubicBezTo>
                      <a:pt x="6122" y="909"/>
                      <a:pt x="6422" y="609"/>
                      <a:pt x="6792" y="609"/>
                    </a:cubicBezTo>
                    <a:close/>
                    <a:moveTo>
                      <a:pt x="4219" y="5799"/>
                    </a:moveTo>
                    <a:cubicBezTo>
                      <a:pt x="4219" y="5806"/>
                      <a:pt x="4218" y="5813"/>
                      <a:pt x="4218" y="5820"/>
                    </a:cubicBezTo>
                    <a:lnTo>
                      <a:pt x="4218" y="6793"/>
                    </a:lnTo>
                    <a:cubicBezTo>
                      <a:pt x="4218" y="6984"/>
                      <a:pt x="4062" y="7137"/>
                      <a:pt x="3872" y="7137"/>
                    </a:cubicBezTo>
                    <a:lnTo>
                      <a:pt x="3527" y="7137"/>
                    </a:lnTo>
                    <a:lnTo>
                      <a:pt x="3527" y="5799"/>
                    </a:lnTo>
                    <a:cubicBezTo>
                      <a:pt x="3529" y="5800"/>
                      <a:pt x="3532" y="5800"/>
                      <a:pt x="3534" y="5800"/>
                    </a:cubicBezTo>
                    <a:cubicBezTo>
                      <a:pt x="3539" y="5800"/>
                      <a:pt x="3543" y="5799"/>
                      <a:pt x="3548" y="5799"/>
                    </a:cubicBezTo>
                    <a:close/>
                    <a:moveTo>
                      <a:pt x="12654" y="5800"/>
                    </a:moveTo>
                    <a:lnTo>
                      <a:pt x="12654" y="7140"/>
                    </a:lnTo>
                    <a:lnTo>
                      <a:pt x="12308" y="7140"/>
                    </a:lnTo>
                    <a:cubicBezTo>
                      <a:pt x="12117" y="7140"/>
                      <a:pt x="11963" y="6984"/>
                      <a:pt x="11963" y="6794"/>
                    </a:cubicBezTo>
                    <a:lnTo>
                      <a:pt x="11963" y="5822"/>
                    </a:lnTo>
                    <a:cubicBezTo>
                      <a:pt x="11963" y="5815"/>
                      <a:pt x="11961" y="5808"/>
                      <a:pt x="11961" y="5800"/>
                    </a:cubicBezTo>
                    <a:close/>
                    <a:moveTo>
                      <a:pt x="2920" y="5888"/>
                    </a:moveTo>
                    <a:lnTo>
                      <a:pt x="2920" y="7256"/>
                    </a:lnTo>
                    <a:cubicBezTo>
                      <a:pt x="2570" y="7421"/>
                      <a:pt x="2314" y="7751"/>
                      <a:pt x="2277" y="8140"/>
                    </a:cubicBezTo>
                    <a:cubicBezTo>
                      <a:pt x="2244" y="8454"/>
                      <a:pt x="2349" y="8768"/>
                      <a:pt x="2558" y="9000"/>
                    </a:cubicBezTo>
                    <a:cubicBezTo>
                      <a:pt x="2770" y="9234"/>
                      <a:pt x="3071" y="9368"/>
                      <a:pt x="3385" y="9368"/>
                    </a:cubicBezTo>
                    <a:lnTo>
                      <a:pt x="3612" y="9368"/>
                    </a:lnTo>
                    <a:cubicBezTo>
                      <a:pt x="3662" y="9721"/>
                      <a:pt x="3751" y="10061"/>
                      <a:pt x="3878" y="10382"/>
                    </a:cubicBezTo>
                    <a:lnTo>
                      <a:pt x="3548" y="10382"/>
                    </a:lnTo>
                    <a:lnTo>
                      <a:pt x="3548" y="10383"/>
                    </a:lnTo>
                    <a:cubicBezTo>
                      <a:pt x="2284" y="10383"/>
                      <a:pt x="1256" y="9355"/>
                      <a:pt x="1256" y="8091"/>
                    </a:cubicBezTo>
                    <a:cubicBezTo>
                      <a:pt x="1256" y="7044"/>
                      <a:pt x="1961" y="6162"/>
                      <a:pt x="2920" y="5888"/>
                    </a:cubicBezTo>
                    <a:close/>
                    <a:moveTo>
                      <a:pt x="13260" y="5888"/>
                    </a:moveTo>
                    <a:cubicBezTo>
                      <a:pt x="14218" y="6162"/>
                      <a:pt x="14923" y="7044"/>
                      <a:pt x="14923" y="8091"/>
                    </a:cubicBezTo>
                    <a:cubicBezTo>
                      <a:pt x="14923" y="9355"/>
                      <a:pt x="13895" y="10383"/>
                      <a:pt x="12631" y="10383"/>
                    </a:cubicBezTo>
                    <a:lnTo>
                      <a:pt x="12301" y="10383"/>
                    </a:lnTo>
                    <a:cubicBezTo>
                      <a:pt x="12427" y="10062"/>
                      <a:pt x="12517" y="9721"/>
                      <a:pt x="12567" y="9368"/>
                    </a:cubicBezTo>
                    <a:lnTo>
                      <a:pt x="12747" y="9368"/>
                    </a:lnTo>
                    <a:cubicBezTo>
                      <a:pt x="13338" y="9368"/>
                      <a:pt x="13845" y="8928"/>
                      <a:pt x="13902" y="8368"/>
                    </a:cubicBezTo>
                    <a:cubicBezTo>
                      <a:pt x="13934" y="8054"/>
                      <a:pt x="13831" y="7740"/>
                      <a:pt x="13620" y="7507"/>
                    </a:cubicBezTo>
                    <a:cubicBezTo>
                      <a:pt x="13518" y="7394"/>
                      <a:pt x="13395" y="7306"/>
                      <a:pt x="13260" y="7243"/>
                    </a:cubicBezTo>
                    <a:lnTo>
                      <a:pt x="13260" y="5888"/>
                    </a:lnTo>
                    <a:close/>
                    <a:moveTo>
                      <a:pt x="11353" y="5800"/>
                    </a:moveTo>
                    <a:cubicBezTo>
                      <a:pt x="11353" y="5808"/>
                      <a:pt x="11350" y="5815"/>
                      <a:pt x="11350" y="5822"/>
                    </a:cubicBezTo>
                    <a:lnTo>
                      <a:pt x="11350" y="6794"/>
                    </a:lnTo>
                    <a:cubicBezTo>
                      <a:pt x="11350" y="7320"/>
                      <a:pt x="11777" y="7747"/>
                      <a:pt x="12303" y="7747"/>
                    </a:cubicBezTo>
                    <a:lnTo>
                      <a:pt x="12790" y="7747"/>
                    </a:lnTo>
                    <a:cubicBezTo>
                      <a:pt x="12933" y="7747"/>
                      <a:pt x="13070" y="7807"/>
                      <a:pt x="13167" y="7914"/>
                    </a:cubicBezTo>
                    <a:cubicBezTo>
                      <a:pt x="13263" y="8021"/>
                      <a:pt x="13310" y="8163"/>
                      <a:pt x="13295" y="8307"/>
                    </a:cubicBezTo>
                    <a:cubicBezTo>
                      <a:pt x="13270" y="8561"/>
                      <a:pt x="13027" y="8761"/>
                      <a:pt x="12744" y="8761"/>
                    </a:cubicBezTo>
                    <a:lnTo>
                      <a:pt x="12606" y="8761"/>
                    </a:lnTo>
                    <a:lnTo>
                      <a:pt x="12606" y="8742"/>
                    </a:lnTo>
                    <a:cubicBezTo>
                      <a:pt x="12606" y="8575"/>
                      <a:pt x="12470" y="8440"/>
                      <a:pt x="12303" y="8440"/>
                    </a:cubicBezTo>
                    <a:cubicBezTo>
                      <a:pt x="12134" y="8440"/>
                      <a:pt x="11999" y="8575"/>
                      <a:pt x="11999" y="8742"/>
                    </a:cubicBezTo>
                    <a:cubicBezTo>
                      <a:pt x="12001" y="10899"/>
                      <a:pt x="10246" y="12654"/>
                      <a:pt x="8090" y="12654"/>
                    </a:cubicBezTo>
                    <a:cubicBezTo>
                      <a:pt x="5932" y="12654"/>
                      <a:pt x="4177" y="10899"/>
                      <a:pt x="4177" y="8741"/>
                    </a:cubicBezTo>
                    <a:cubicBezTo>
                      <a:pt x="4177" y="8573"/>
                      <a:pt x="4041" y="8437"/>
                      <a:pt x="3872" y="8437"/>
                    </a:cubicBezTo>
                    <a:cubicBezTo>
                      <a:pt x="3705" y="8437"/>
                      <a:pt x="3570" y="8573"/>
                      <a:pt x="3570" y="8741"/>
                    </a:cubicBezTo>
                    <a:lnTo>
                      <a:pt x="3570" y="8761"/>
                    </a:lnTo>
                    <a:lnTo>
                      <a:pt x="3385" y="8761"/>
                    </a:lnTo>
                    <a:cubicBezTo>
                      <a:pt x="3243" y="8761"/>
                      <a:pt x="3105" y="8700"/>
                      <a:pt x="3008" y="8594"/>
                    </a:cubicBezTo>
                    <a:cubicBezTo>
                      <a:pt x="2913" y="8487"/>
                      <a:pt x="2866" y="8347"/>
                      <a:pt x="2880" y="8200"/>
                    </a:cubicBezTo>
                    <a:cubicBezTo>
                      <a:pt x="2906" y="7944"/>
                      <a:pt x="3148" y="7747"/>
                      <a:pt x="3430" y="7747"/>
                    </a:cubicBezTo>
                    <a:lnTo>
                      <a:pt x="3871" y="7747"/>
                    </a:lnTo>
                    <a:cubicBezTo>
                      <a:pt x="4397" y="7747"/>
                      <a:pt x="4822" y="7320"/>
                      <a:pt x="4822" y="6794"/>
                    </a:cubicBezTo>
                    <a:lnTo>
                      <a:pt x="4822" y="5822"/>
                    </a:lnTo>
                    <a:cubicBezTo>
                      <a:pt x="4822" y="5815"/>
                      <a:pt x="4822" y="5808"/>
                      <a:pt x="4821" y="5800"/>
                    </a:cubicBezTo>
                    <a:close/>
                    <a:moveTo>
                      <a:pt x="10056" y="12806"/>
                    </a:moveTo>
                    <a:lnTo>
                      <a:pt x="10056" y="15004"/>
                    </a:lnTo>
                    <a:cubicBezTo>
                      <a:pt x="9559" y="15573"/>
                      <a:pt x="8848" y="15898"/>
                      <a:pt x="8090" y="15898"/>
                    </a:cubicBezTo>
                    <a:cubicBezTo>
                      <a:pt x="7921" y="15898"/>
                      <a:pt x="7786" y="16033"/>
                      <a:pt x="7786" y="16202"/>
                    </a:cubicBezTo>
                    <a:cubicBezTo>
                      <a:pt x="7786" y="16369"/>
                      <a:pt x="7921" y="16504"/>
                      <a:pt x="8090" y="16504"/>
                    </a:cubicBezTo>
                    <a:cubicBezTo>
                      <a:pt x="8811" y="16504"/>
                      <a:pt x="9498" y="16266"/>
                      <a:pt x="10056" y="15833"/>
                    </a:cubicBezTo>
                    <a:lnTo>
                      <a:pt x="10056" y="16660"/>
                    </a:lnTo>
                    <a:cubicBezTo>
                      <a:pt x="9459" y="17010"/>
                      <a:pt x="8782" y="17194"/>
                      <a:pt x="8090" y="17194"/>
                    </a:cubicBezTo>
                    <a:cubicBezTo>
                      <a:pt x="7397" y="17194"/>
                      <a:pt x="6720" y="17010"/>
                      <a:pt x="6122" y="16660"/>
                    </a:cubicBezTo>
                    <a:lnTo>
                      <a:pt x="6122" y="15832"/>
                    </a:lnTo>
                    <a:cubicBezTo>
                      <a:pt x="6276" y="15949"/>
                      <a:pt x="6439" y="16055"/>
                      <a:pt x="6613" y="16145"/>
                    </a:cubicBezTo>
                    <a:cubicBezTo>
                      <a:pt x="6657" y="16167"/>
                      <a:pt x="6704" y="16177"/>
                      <a:pt x="6753" y="16177"/>
                    </a:cubicBezTo>
                    <a:cubicBezTo>
                      <a:pt x="6862" y="16177"/>
                      <a:pt x="6969" y="16119"/>
                      <a:pt x="7021" y="16013"/>
                    </a:cubicBezTo>
                    <a:cubicBezTo>
                      <a:pt x="7099" y="15863"/>
                      <a:pt x="7040" y="15682"/>
                      <a:pt x="6891" y="15605"/>
                    </a:cubicBezTo>
                    <a:cubicBezTo>
                      <a:pt x="6597" y="15453"/>
                      <a:pt x="6340" y="15249"/>
                      <a:pt x="6122" y="15002"/>
                    </a:cubicBezTo>
                    <a:lnTo>
                      <a:pt x="6122" y="12807"/>
                    </a:lnTo>
                    <a:cubicBezTo>
                      <a:pt x="6717" y="13097"/>
                      <a:pt x="7384" y="13257"/>
                      <a:pt x="8090" y="13257"/>
                    </a:cubicBezTo>
                    <a:cubicBezTo>
                      <a:pt x="8795" y="13257"/>
                      <a:pt x="9462" y="13095"/>
                      <a:pt x="10056" y="12806"/>
                    </a:cubicBezTo>
                    <a:close/>
                    <a:moveTo>
                      <a:pt x="6790" y="1"/>
                    </a:moveTo>
                    <a:cubicBezTo>
                      <a:pt x="6203" y="1"/>
                      <a:pt x="5706" y="401"/>
                      <a:pt x="5558" y="942"/>
                    </a:cubicBezTo>
                    <a:cubicBezTo>
                      <a:pt x="3890" y="1809"/>
                      <a:pt x="2776" y="3474"/>
                      <a:pt x="2614" y="5345"/>
                    </a:cubicBezTo>
                    <a:cubicBezTo>
                      <a:pt x="1472" y="5735"/>
                      <a:pt x="648" y="6816"/>
                      <a:pt x="648" y="8090"/>
                    </a:cubicBezTo>
                    <a:cubicBezTo>
                      <a:pt x="648" y="9686"/>
                      <a:pt x="1949" y="10989"/>
                      <a:pt x="3547" y="10989"/>
                    </a:cubicBezTo>
                    <a:lnTo>
                      <a:pt x="4168" y="10989"/>
                    </a:lnTo>
                    <a:cubicBezTo>
                      <a:pt x="4308" y="11233"/>
                      <a:pt x="4471" y="11463"/>
                      <a:pt x="4655" y="11676"/>
                    </a:cubicBezTo>
                    <a:lnTo>
                      <a:pt x="2314" y="13814"/>
                    </a:lnTo>
                    <a:cubicBezTo>
                      <a:pt x="2100" y="14010"/>
                      <a:pt x="1990" y="14285"/>
                      <a:pt x="2006" y="14575"/>
                    </a:cubicBezTo>
                    <a:cubicBezTo>
                      <a:pt x="2023" y="14854"/>
                      <a:pt x="2159" y="15106"/>
                      <a:pt x="2379" y="15275"/>
                    </a:cubicBezTo>
                    <a:lnTo>
                      <a:pt x="1849" y="15431"/>
                    </a:lnTo>
                    <a:cubicBezTo>
                      <a:pt x="759" y="15749"/>
                      <a:pt x="1" y="16766"/>
                      <a:pt x="1" y="17901"/>
                    </a:cubicBezTo>
                    <a:lnTo>
                      <a:pt x="1" y="20418"/>
                    </a:lnTo>
                    <a:cubicBezTo>
                      <a:pt x="1" y="20586"/>
                      <a:pt x="136" y="20722"/>
                      <a:pt x="305" y="20722"/>
                    </a:cubicBezTo>
                    <a:cubicBezTo>
                      <a:pt x="472" y="20722"/>
                      <a:pt x="608" y="20586"/>
                      <a:pt x="608" y="20418"/>
                    </a:cubicBezTo>
                    <a:lnTo>
                      <a:pt x="608" y="17901"/>
                    </a:lnTo>
                    <a:cubicBezTo>
                      <a:pt x="608" y="17034"/>
                      <a:pt x="1187" y="16259"/>
                      <a:pt x="2020" y="16013"/>
                    </a:cubicBezTo>
                    <a:lnTo>
                      <a:pt x="3005" y="15725"/>
                    </a:lnTo>
                    <a:lnTo>
                      <a:pt x="3351" y="15973"/>
                    </a:lnTo>
                    <a:lnTo>
                      <a:pt x="2871" y="16897"/>
                    </a:lnTo>
                    <a:cubicBezTo>
                      <a:pt x="2673" y="17277"/>
                      <a:pt x="2680" y="17731"/>
                      <a:pt x="2890" y="18105"/>
                    </a:cubicBezTo>
                    <a:lnTo>
                      <a:pt x="4257" y="20568"/>
                    </a:lnTo>
                    <a:cubicBezTo>
                      <a:pt x="4312" y="20668"/>
                      <a:pt x="4415" y="20723"/>
                      <a:pt x="4522" y="20723"/>
                    </a:cubicBezTo>
                    <a:cubicBezTo>
                      <a:pt x="4572" y="20723"/>
                      <a:pt x="4622" y="20710"/>
                      <a:pt x="4671" y="20685"/>
                    </a:cubicBezTo>
                    <a:cubicBezTo>
                      <a:pt x="4818" y="20603"/>
                      <a:pt x="4869" y="20419"/>
                      <a:pt x="4789" y="20273"/>
                    </a:cubicBezTo>
                    <a:lnTo>
                      <a:pt x="3421" y="17811"/>
                    </a:lnTo>
                    <a:cubicBezTo>
                      <a:pt x="3313" y="17614"/>
                      <a:pt x="3308" y="17377"/>
                      <a:pt x="3413" y="17177"/>
                    </a:cubicBezTo>
                    <a:lnTo>
                      <a:pt x="4014" y="16019"/>
                    </a:lnTo>
                    <a:cubicBezTo>
                      <a:pt x="4084" y="15885"/>
                      <a:pt x="4044" y="15719"/>
                      <a:pt x="3921" y="15632"/>
                    </a:cubicBezTo>
                    <a:lnTo>
                      <a:pt x="2757" y="14799"/>
                    </a:lnTo>
                    <a:cubicBezTo>
                      <a:pt x="2671" y="14739"/>
                      <a:pt x="2620" y="14645"/>
                      <a:pt x="2613" y="14539"/>
                    </a:cubicBezTo>
                    <a:cubicBezTo>
                      <a:pt x="2607" y="14434"/>
                      <a:pt x="2648" y="14334"/>
                      <a:pt x="2726" y="14262"/>
                    </a:cubicBezTo>
                    <a:lnTo>
                      <a:pt x="5082" y="12111"/>
                    </a:lnTo>
                    <a:cubicBezTo>
                      <a:pt x="5219" y="12234"/>
                      <a:pt x="5363" y="12349"/>
                      <a:pt x="5518" y="12454"/>
                    </a:cubicBezTo>
                    <a:lnTo>
                      <a:pt x="5518" y="20418"/>
                    </a:lnTo>
                    <a:cubicBezTo>
                      <a:pt x="5518" y="20586"/>
                      <a:pt x="5653" y="20722"/>
                      <a:pt x="5820" y="20722"/>
                    </a:cubicBezTo>
                    <a:cubicBezTo>
                      <a:pt x="5987" y="20722"/>
                      <a:pt x="6125" y="20586"/>
                      <a:pt x="6125" y="20418"/>
                    </a:cubicBezTo>
                    <a:lnTo>
                      <a:pt x="6125" y="17347"/>
                    </a:lnTo>
                    <a:cubicBezTo>
                      <a:pt x="6736" y="17646"/>
                      <a:pt x="7407" y="17801"/>
                      <a:pt x="8091" y="17801"/>
                    </a:cubicBezTo>
                    <a:cubicBezTo>
                      <a:pt x="8775" y="17801"/>
                      <a:pt x="9446" y="17644"/>
                      <a:pt x="10058" y="17347"/>
                    </a:cubicBezTo>
                    <a:lnTo>
                      <a:pt x="10058" y="20418"/>
                    </a:lnTo>
                    <a:cubicBezTo>
                      <a:pt x="10058" y="20586"/>
                      <a:pt x="10195" y="20722"/>
                      <a:pt x="10362" y="20722"/>
                    </a:cubicBezTo>
                    <a:cubicBezTo>
                      <a:pt x="10529" y="20722"/>
                      <a:pt x="10665" y="20586"/>
                      <a:pt x="10665" y="20418"/>
                    </a:cubicBezTo>
                    <a:lnTo>
                      <a:pt x="10665" y="12454"/>
                    </a:lnTo>
                    <a:cubicBezTo>
                      <a:pt x="10817" y="12349"/>
                      <a:pt x="10962" y="12234"/>
                      <a:pt x="11099" y="12111"/>
                    </a:cubicBezTo>
                    <a:lnTo>
                      <a:pt x="13458" y="14262"/>
                    </a:lnTo>
                    <a:cubicBezTo>
                      <a:pt x="13534" y="14332"/>
                      <a:pt x="13575" y="14434"/>
                      <a:pt x="13570" y="14538"/>
                    </a:cubicBezTo>
                    <a:cubicBezTo>
                      <a:pt x="13562" y="14642"/>
                      <a:pt x="13511" y="14736"/>
                      <a:pt x="13425" y="14798"/>
                    </a:cubicBezTo>
                    <a:lnTo>
                      <a:pt x="12261" y="15630"/>
                    </a:lnTo>
                    <a:cubicBezTo>
                      <a:pt x="12139" y="15718"/>
                      <a:pt x="12099" y="15883"/>
                      <a:pt x="12169" y="16017"/>
                    </a:cubicBezTo>
                    <a:lnTo>
                      <a:pt x="12770" y="17176"/>
                    </a:lnTo>
                    <a:cubicBezTo>
                      <a:pt x="12874" y="17376"/>
                      <a:pt x="12870" y="17613"/>
                      <a:pt x="12761" y="17810"/>
                    </a:cubicBezTo>
                    <a:lnTo>
                      <a:pt x="11394" y="20271"/>
                    </a:lnTo>
                    <a:cubicBezTo>
                      <a:pt x="11312" y="20418"/>
                      <a:pt x="11364" y="20603"/>
                      <a:pt x="11512" y="20683"/>
                    </a:cubicBezTo>
                    <a:cubicBezTo>
                      <a:pt x="11559" y="20710"/>
                      <a:pt x="11609" y="20722"/>
                      <a:pt x="11659" y="20722"/>
                    </a:cubicBezTo>
                    <a:cubicBezTo>
                      <a:pt x="11766" y="20722"/>
                      <a:pt x="11869" y="20666"/>
                      <a:pt x="11924" y="20566"/>
                    </a:cubicBezTo>
                    <a:lnTo>
                      <a:pt x="13291" y="18104"/>
                    </a:lnTo>
                    <a:cubicBezTo>
                      <a:pt x="13501" y="17730"/>
                      <a:pt x="13505" y="17276"/>
                      <a:pt x="13307" y="16896"/>
                    </a:cubicBezTo>
                    <a:lnTo>
                      <a:pt x="12827" y="15970"/>
                    </a:lnTo>
                    <a:lnTo>
                      <a:pt x="13174" y="15725"/>
                    </a:lnTo>
                    <a:lnTo>
                      <a:pt x="14159" y="16013"/>
                    </a:lnTo>
                    <a:cubicBezTo>
                      <a:pt x="14991" y="16259"/>
                      <a:pt x="15572" y="17034"/>
                      <a:pt x="15572" y="17901"/>
                    </a:cubicBezTo>
                    <a:lnTo>
                      <a:pt x="15572" y="20418"/>
                    </a:lnTo>
                    <a:cubicBezTo>
                      <a:pt x="15572" y="20586"/>
                      <a:pt x="15708" y="20722"/>
                      <a:pt x="15875" y="20722"/>
                    </a:cubicBezTo>
                    <a:cubicBezTo>
                      <a:pt x="16042" y="20722"/>
                      <a:pt x="16179" y="20586"/>
                      <a:pt x="16179" y="20418"/>
                    </a:cubicBezTo>
                    <a:lnTo>
                      <a:pt x="16179" y="17901"/>
                    </a:lnTo>
                    <a:cubicBezTo>
                      <a:pt x="16179" y="16766"/>
                      <a:pt x="15418" y="15749"/>
                      <a:pt x="14331" y="15431"/>
                    </a:cubicBezTo>
                    <a:lnTo>
                      <a:pt x="13801" y="15273"/>
                    </a:lnTo>
                    <a:cubicBezTo>
                      <a:pt x="14022" y="15105"/>
                      <a:pt x="14158" y="14852"/>
                      <a:pt x="14174" y="14574"/>
                    </a:cubicBezTo>
                    <a:cubicBezTo>
                      <a:pt x="14191" y="14285"/>
                      <a:pt x="14079" y="14007"/>
                      <a:pt x="13865" y="13812"/>
                    </a:cubicBezTo>
                    <a:lnTo>
                      <a:pt x="11523" y="11676"/>
                    </a:lnTo>
                    <a:cubicBezTo>
                      <a:pt x="11704" y="11463"/>
                      <a:pt x="11867" y="11233"/>
                      <a:pt x="12009" y="10989"/>
                    </a:cubicBezTo>
                    <a:lnTo>
                      <a:pt x="12630" y="10989"/>
                    </a:lnTo>
                    <a:cubicBezTo>
                      <a:pt x="14227" y="10989"/>
                      <a:pt x="15529" y="9689"/>
                      <a:pt x="15529" y="8090"/>
                    </a:cubicBezTo>
                    <a:cubicBezTo>
                      <a:pt x="15529" y="6816"/>
                      <a:pt x="14704" y="5735"/>
                      <a:pt x="13561" y="5345"/>
                    </a:cubicBezTo>
                    <a:cubicBezTo>
                      <a:pt x="13401" y="3474"/>
                      <a:pt x="12287" y="1809"/>
                      <a:pt x="10618" y="942"/>
                    </a:cubicBezTo>
                    <a:cubicBezTo>
                      <a:pt x="10469" y="401"/>
                      <a:pt x="9975" y="1"/>
                      <a:pt x="9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4" name="Google Shape;434;p9"/>
          <p:cNvGrpSpPr/>
          <p:nvPr/>
        </p:nvGrpSpPr>
        <p:grpSpPr>
          <a:xfrm>
            <a:off x="-143003" y="4286250"/>
            <a:ext cx="858600" cy="857215"/>
            <a:chOff x="-143003" y="4286250"/>
            <a:chExt cx="858600" cy="857215"/>
          </a:xfrm>
        </p:grpSpPr>
        <p:sp>
          <p:nvSpPr>
            <p:cNvPr id="435" name="Google Shape;435;p9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9"/>
            <p:cNvGrpSpPr/>
            <p:nvPr/>
          </p:nvGrpSpPr>
          <p:grpSpPr>
            <a:xfrm>
              <a:off x="17737" y="4457647"/>
              <a:ext cx="537088" cy="685818"/>
              <a:chOff x="5681800" y="-2381750"/>
              <a:chExt cx="404525" cy="517950"/>
            </a:xfrm>
          </p:grpSpPr>
          <p:sp>
            <p:nvSpPr>
              <p:cNvPr id="437" name="Google Shape;437;p9"/>
              <p:cNvSpPr/>
              <p:nvPr/>
            </p:nvSpPr>
            <p:spPr>
              <a:xfrm>
                <a:off x="5681800" y="-2381750"/>
                <a:ext cx="404525" cy="517950"/>
              </a:xfrm>
              <a:custGeom>
                <a:rect b="b" l="l" r="r" t="t"/>
                <a:pathLst>
                  <a:path extrusionOk="0" h="20718" w="16181">
                    <a:moveTo>
                      <a:pt x="8391" y="625"/>
                    </a:moveTo>
                    <a:cubicBezTo>
                      <a:pt x="8534" y="644"/>
                      <a:pt x="8675" y="678"/>
                      <a:pt x="8812" y="722"/>
                    </a:cubicBezTo>
                    <a:lnTo>
                      <a:pt x="11970" y="1778"/>
                    </a:lnTo>
                    <a:cubicBezTo>
                      <a:pt x="12377" y="1914"/>
                      <a:pt x="12651" y="2292"/>
                      <a:pt x="12651" y="2720"/>
                    </a:cubicBezTo>
                    <a:lnTo>
                      <a:pt x="12651" y="4351"/>
                    </a:lnTo>
                    <a:cubicBezTo>
                      <a:pt x="11463" y="3877"/>
                      <a:pt x="9982" y="3602"/>
                      <a:pt x="8391" y="3570"/>
                    </a:cubicBezTo>
                    <a:lnTo>
                      <a:pt x="8391" y="625"/>
                    </a:lnTo>
                    <a:close/>
                    <a:moveTo>
                      <a:pt x="7786" y="627"/>
                    </a:moveTo>
                    <a:lnTo>
                      <a:pt x="7786" y="3572"/>
                    </a:lnTo>
                    <a:cubicBezTo>
                      <a:pt x="7096" y="3586"/>
                      <a:pt x="6419" y="3646"/>
                      <a:pt x="5770" y="3752"/>
                    </a:cubicBezTo>
                    <a:cubicBezTo>
                      <a:pt x="5606" y="3779"/>
                      <a:pt x="5492" y="3933"/>
                      <a:pt x="5520" y="4100"/>
                    </a:cubicBezTo>
                    <a:cubicBezTo>
                      <a:pt x="5545" y="4248"/>
                      <a:pt x="5673" y="4354"/>
                      <a:pt x="5820" y="4354"/>
                    </a:cubicBezTo>
                    <a:cubicBezTo>
                      <a:pt x="5836" y="4354"/>
                      <a:pt x="5852" y="4353"/>
                      <a:pt x="5869" y="4350"/>
                    </a:cubicBezTo>
                    <a:cubicBezTo>
                      <a:pt x="6579" y="4234"/>
                      <a:pt x="7327" y="4174"/>
                      <a:pt x="8090" y="4174"/>
                    </a:cubicBezTo>
                    <a:cubicBezTo>
                      <a:pt x="9635" y="4174"/>
                      <a:pt x="11120" y="4424"/>
                      <a:pt x="12290" y="4865"/>
                    </a:cubicBezTo>
                    <a:lnTo>
                      <a:pt x="3885" y="4865"/>
                    </a:lnTo>
                    <a:cubicBezTo>
                      <a:pt x="4112" y="4780"/>
                      <a:pt x="4351" y="4701"/>
                      <a:pt x="4605" y="4630"/>
                    </a:cubicBezTo>
                    <a:cubicBezTo>
                      <a:pt x="4765" y="4583"/>
                      <a:pt x="4858" y="4416"/>
                      <a:pt x="4814" y="4254"/>
                    </a:cubicBezTo>
                    <a:cubicBezTo>
                      <a:pt x="4776" y="4121"/>
                      <a:pt x="4654" y="4034"/>
                      <a:pt x="4522" y="4034"/>
                    </a:cubicBezTo>
                    <a:cubicBezTo>
                      <a:pt x="4495" y="4034"/>
                      <a:pt x="4467" y="4038"/>
                      <a:pt x="4439" y="4046"/>
                    </a:cubicBezTo>
                    <a:cubicBezTo>
                      <a:pt x="4118" y="4137"/>
                      <a:pt x="3812" y="4241"/>
                      <a:pt x="3528" y="4356"/>
                    </a:cubicBezTo>
                    <a:lnTo>
                      <a:pt x="3528" y="2720"/>
                    </a:lnTo>
                    <a:lnTo>
                      <a:pt x="3527" y="2720"/>
                    </a:lnTo>
                    <a:cubicBezTo>
                      <a:pt x="3527" y="2292"/>
                      <a:pt x="3800" y="1914"/>
                      <a:pt x="4207" y="1778"/>
                    </a:cubicBezTo>
                    <a:lnTo>
                      <a:pt x="7364" y="724"/>
                    </a:lnTo>
                    <a:cubicBezTo>
                      <a:pt x="7503" y="680"/>
                      <a:pt x="7643" y="647"/>
                      <a:pt x="7786" y="627"/>
                    </a:cubicBezTo>
                    <a:close/>
                    <a:moveTo>
                      <a:pt x="4215" y="5472"/>
                    </a:moveTo>
                    <a:lnTo>
                      <a:pt x="4215" y="6466"/>
                    </a:lnTo>
                    <a:cubicBezTo>
                      <a:pt x="4215" y="6658"/>
                      <a:pt x="4061" y="6812"/>
                      <a:pt x="3871" y="6812"/>
                    </a:cubicBezTo>
                    <a:lnTo>
                      <a:pt x="3527" y="6812"/>
                    </a:lnTo>
                    <a:lnTo>
                      <a:pt x="3527" y="5472"/>
                    </a:lnTo>
                    <a:close/>
                    <a:moveTo>
                      <a:pt x="12653" y="5474"/>
                    </a:moveTo>
                    <a:lnTo>
                      <a:pt x="12653" y="6813"/>
                    </a:lnTo>
                    <a:lnTo>
                      <a:pt x="12306" y="6813"/>
                    </a:lnTo>
                    <a:cubicBezTo>
                      <a:pt x="12116" y="6813"/>
                      <a:pt x="11961" y="6658"/>
                      <a:pt x="11961" y="6469"/>
                    </a:cubicBezTo>
                    <a:lnTo>
                      <a:pt x="11961" y="5474"/>
                    </a:lnTo>
                    <a:close/>
                    <a:moveTo>
                      <a:pt x="11354" y="5472"/>
                    </a:moveTo>
                    <a:lnTo>
                      <a:pt x="11354" y="6466"/>
                    </a:lnTo>
                    <a:cubicBezTo>
                      <a:pt x="11354" y="6992"/>
                      <a:pt x="11783" y="7419"/>
                      <a:pt x="12307" y="7419"/>
                    </a:cubicBezTo>
                    <a:lnTo>
                      <a:pt x="12793" y="7419"/>
                    </a:lnTo>
                    <a:cubicBezTo>
                      <a:pt x="12935" y="7419"/>
                      <a:pt x="13074" y="7479"/>
                      <a:pt x="13170" y="7586"/>
                    </a:cubicBezTo>
                    <a:cubicBezTo>
                      <a:pt x="13268" y="7693"/>
                      <a:pt x="13313" y="7835"/>
                      <a:pt x="13298" y="7980"/>
                    </a:cubicBezTo>
                    <a:cubicBezTo>
                      <a:pt x="13274" y="8235"/>
                      <a:pt x="13031" y="8434"/>
                      <a:pt x="12748" y="8434"/>
                    </a:cubicBezTo>
                    <a:lnTo>
                      <a:pt x="12611" y="8434"/>
                    </a:lnTo>
                    <a:lnTo>
                      <a:pt x="12611" y="8416"/>
                    </a:lnTo>
                    <a:cubicBezTo>
                      <a:pt x="12611" y="8249"/>
                      <a:pt x="12476" y="8113"/>
                      <a:pt x="12307" y="8113"/>
                    </a:cubicBezTo>
                    <a:cubicBezTo>
                      <a:pt x="12140" y="8113"/>
                      <a:pt x="12004" y="8249"/>
                      <a:pt x="12004" y="8416"/>
                    </a:cubicBezTo>
                    <a:cubicBezTo>
                      <a:pt x="12003" y="10572"/>
                      <a:pt x="10248" y="12328"/>
                      <a:pt x="8091" y="12328"/>
                    </a:cubicBezTo>
                    <a:cubicBezTo>
                      <a:pt x="5932" y="12328"/>
                      <a:pt x="4175" y="10571"/>
                      <a:pt x="4175" y="8413"/>
                    </a:cubicBezTo>
                    <a:cubicBezTo>
                      <a:pt x="4175" y="8245"/>
                      <a:pt x="4039" y="8109"/>
                      <a:pt x="3871" y="8109"/>
                    </a:cubicBezTo>
                    <a:cubicBezTo>
                      <a:pt x="3704" y="8109"/>
                      <a:pt x="3568" y="8245"/>
                      <a:pt x="3568" y="8413"/>
                    </a:cubicBezTo>
                    <a:lnTo>
                      <a:pt x="3568" y="8434"/>
                    </a:lnTo>
                    <a:lnTo>
                      <a:pt x="3385" y="8434"/>
                    </a:lnTo>
                    <a:cubicBezTo>
                      <a:pt x="3243" y="8434"/>
                      <a:pt x="3105" y="8373"/>
                      <a:pt x="3008" y="8266"/>
                    </a:cubicBezTo>
                    <a:cubicBezTo>
                      <a:pt x="2910" y="8159"/>
                      <a:pt x="2866" y="8019"/>
                      <a:pt x="2880" y="7872"/>
                    </a:cubicBezTo>
                    <a:cubicBezTo>
                      <a:pt x="2906" y="7619"/>
                      <a:pt x="3148" y="7419"/>
                      <a:pt x="3431" y="7419"/>
                    </a:cubicBezTo>
                    <a:lnTo>
                      <a:pt x="3872" y="7419"/>
                    </a:lnTo>
                    <a:cubicBezTo>
                      <a:pt x="4398" y="7419"/>
                      <a:pt x="4824" y="6992"/>
                      <a:pt x="4824" y="6466"/>
                    </a:cubicBezTo>
                    <a:lnTo>
                      <a:pt x="4824" y="5472"/>
                    </a:lnTo>
                    <a:close/>
                    <a:moveTo>
                      <a:pt x="10055" y="12483"/>
                    </a:moveTo>
                    <a:lnTo>
                      <a:pt x="10055" y="13462"/>
                    </a:lnTo>
                    <a:lnTo>
                      <a:pt x="8088" y="14554"/>
                    </a:lnTo>
                    <a:lnTo>
                      <a:pt x="6120" y="13462"/>
                    </a:lnTo>
                    <a:lnTo>
                      <a:pt x="6120" y="12483"/>
                    </a:lnTo>
                    <a:cubicBezTo>
                      <a:pt x="6717" y="12772"/>
                      <a:pt x="7384" y="12935"/>
                      <a:pt x="8088" y="12935"/>
                    </a:cubicBezTo>
                    <a:cubicBezTo>
                      <a:pt x="8792" y="12935"/>
                      <a:pt x="9461" y="12772"/>
                      <a:pt x="10055" y="12483"/>
                    </a:cubicBezTo>
                    <a:close/>
                    <a:moveTo>
                      <a:pt x="10870" y="13707"/>
                    </a:moveTo>
                    <a:cubicBezTo>
                      <a:pt x="10872" y="13707"/>
                      <a:pt x="10874" y="13707"/>
                      <a:pt x="10876" y="13707"/>
                    </a:cubicBezTo>
                    <a:cubicBezTo>
                      <a:pt x="10885" y="13711"/>
                      <a:pt x="10889" y="13717"/>
                      <a:pt x="10889" y="13719"/>
                    </a:cubicBezTo>
                    <a:lnTo>
                      <a:pt x="11280" y="14503"/>
                    </a:lnTo>
                    <a:lnTo>
                      <a:pt x="9698" y="15857"/>
                    </a:lnTo>
                    <a:cubicBezTo>
                      <a:pt x="9634" y="15911"/>
                      <a:pt x="9555" y="15941"/>
                      <a:pt x="9472" y="15941"/>
                    </a:cubicBezTo>
                    <a:cubicBezTo>
                      <a:pt x="9462" y="15941"/>
                      <a:pt x="9451" y="15940"/>
                      <a:pt x="9441" y="15939"/>
                    </a:cubicBezTo>
                    <a:cubicBezTo>
                      <a:pt x="9347" y="15931"/>
                      <a:pt x="9262" y="15884"/>
                      <a:pt x="9204" y="15811"/>
                    </a:cubicBezTo>
                    <a:lnTo>
                      <a:pt x="8550" y="14993"/>
                    </a:lnTo>
                    <a:lnTo>
                      <a:pt x="10860" y="13710"/>
                    </a:lnTo>
                    <a:cubicBezTo>
                      <a:pt x="10861" y="13708"/>
                      <a:pt x="10865" y="13707"/>
                      <a:pt x="10870" y="13707"/>
                    </a:cubicBezTo>
                    <a:close/>
                    <a:moveTo>
                      <a:pt x="5307" y="13707"/>
                    </a:moveTo>
                    <a:cubicBezTo>
                      <a:pt x="5313" y="13707"/>
                      <a:pt x="5316" y="13708"/>
                      <a:pt x="5318" y="13710"/>
                    </a:cubicBezTo>
                    <a:lnTo>
                      <a:pt x="7626" y="14993"/>
                    </a:lnTo>
                    <a:lnTo>
                      <a:pt x="6974" y="15811"/>
                    </a:lnTo>
                    <a:cubicBezTo>
                      <a:pt x="6914" y="15884"/>
                      <a:pt x="6832" y="15931"/>
                      <a:pt x="6736" y="15939"/>
                    </a:cubicBezTo>
                    <a:cubicBezTo>
                      <a:pt x="6725" y="15940"/>
                      <a:pt x="6714" y="15941"/>
                      <a:pt x="6704" y="15941"/>
                    </a:cubicBezTo>
                    <a:cubicBezTo>
                      <a:pt x="6622" y="15941"/>
                      <a:pt x="6542" y="15912"/>
                      <a:pt x="6479" y="15857"/>
                    </a:cubicBezTo>
                    <a:lnTo>
                      <a:pt x="4898" y="14503"/>
                    </a:lnTo>
                    <a:lnTo>
                      <a:pt x="5289" y="13719"/>
                    </a:lnTo>
                    <a:cubicBezTo>
                      <a:pt x="5291" y="13717"/>
                      <a:pt x="5292" y="13711"/>
                      <a:pt x="5301" y="13707"/>
                    </a:cubicBezTo>
                    <a:cubicBezTo>
                      <a:pt x="5303" y="13707"/>
                      <a:pt x="5305" y="13707"/>
                      <a:pt x="5307" y="13707"/>
                    </a:cubicBezTo>
                    <a:close/>
                    <a:moveTo>
                      <a:pt x="8088" y="0"/>
                    </a:moveTo>
                    <a:cubicBezTo>
                      <a:pt x="7778" y="0"/>
                      <a:pt x="7467" y="49"/>
                      <a:pt x="7171" y="147"/>
                    </a:cubicBezTo>
                    <a:lnTo>
                      <a:pt x="4014" y="1201"/>
                    </a:lnTo>
                    <a:cubicBezTo>
                      <a:pt x="3358" y="1418"/>
                      <a:pt x="2920" y="2029"/>
                      <a:pt x="2920" y="2720"/>
                    </a:cubicBezTo>
                    <a:lnTo>
                      <a:pt x="2920" y="4627"/>
                    </a:lnTo>
                    <a:cubicBezTo>
                      <a:pt x="2741" y="4717"/>
                      <a:pt x="2571" y="4813"/>
                      <a:pt x="2413" y="4913"/>
                    </a:cubicBezTo>
                    <a:cubicBezTo>
                      <a:pt x="2299" y="4985"/>
                      <a:pt x="2247" y="5123"/>
                      <a:pt x="2284" y="5253"/>
                    </a:cubicBezTo>
                    <a:cubicBezTo>
                      <a:pt x="2321" y="5384"/>
                      <a:pt x="2441" y="5472"/>
                      <a:pt x="2576" y="5472"/>
                    </a:cubicBezTo>
                    <a:lnTo>
                      <a:pt x="2920" y="5472"/>
                    </a:lnTo>
                    <a:lnTo>
                      <a:pt x="2920" y="6928"/>
                    </a:lnTo>
                    <a:cubicBezTo>
                      <a:pt x="2571" y="7093"/>
                      <a:pt x="2316" y="7423"/>
                      <a:pt x="2277" y="7813"/>
                    </a:cubicBezTo>
                    <a:cubicBezTo>
                      <a:pt x="2247" y="8127"/>
                      <a:pt x="2349" y="8442"/>
                      <a:pt x="2558" y="8673"/>
                    </a:cubicBezTo>
                    <a:cubicBezTo>
                      <a:pt x="2770" y="8907"/>
                      <a:pt x="3071" y="9041"/>
                      <a:pt x="3385" y="9041"/>
                    </a:cubicBezTo>
                    <a:lnTo>
                      <a:pt x="3612" y="9041"/>
                    </a:lnTo>
                    <a:cubicBezTo>
                      <a:pt x="3791" y="10318"/>
                      <a:pt x="4504" y="11422"/>
                      <a:pt x="5515" y="12128"/>
                    </a:cubicBezTo>
                    <a:lnTo>
                      <a:pt x="5515" y="13134"/>
                    </a:lnTo>
                    <a:cubicBezTo>
                      <a:pt x="5448" y="13111"/>
                      <a:pt x="5377" y="13099"/>
                      <a:pt x="5305" y="13099"/>
                    </a:cubicBezTo>
                    <a:cubicBezTo>
                      <a:pt x="5243" y="13099"/>
                      <a:pt x="5181" y="13108"/>
                      <a:pt x="5122" y="13127"/>
                    </a:cubicBezTo>
                    <a:cubicBezTo>
                      <a:pt x="4961" y="13177"/>
                      <a:pt x="4822" y="13293"/>
                      <a:pt x="4748" y="13447"/>
                    </a:cubicBezTo>
                    <a:lnTo>
                      <a:pt x="4277" y="14390"/>
                    </a:lnTo>
                    <a:lnTo>
                      <a:pt x="1616" y="15171"/>
                    </a:lnTo>
                    <a:cubicBezTo>
                      <a:pt x="665" y="15452"/>
                      <a:pt x="1" y="16339"/>
                      <a:pt x="1" y="17330"/>
                    </a:cubicBezTo>
                    <a:lnTo>
                      <a:pt x="1" y="20415"/>
                    </a:lnTo>
                    <a:cubicBezTo>
                      <a:pt x="1" y="20582"/>
                      <a:pt x="136" y="20718"/>
                      <a:pt x="305" y="20718"/>
                    </a:cubicBezTo>
                    <a:cubicBezTo>
                      <a:pt x="472" y="20718"/>
                      <a:pt x="608" y="20582"/>
                      <a:pt x="608" y="20415"/>
                    </a:cubicBezTo>
                    <a:lnTo>
                      <a:pt x="608" y="17330"/>
                    </a:lnTo>
                    <a:cubicBezTo>
                      <a:pt x="608" y="16606"/>
                      <a:pt x="1093" y="15959"/>
                      <a:pt x="1787" y="15754"/>
                    </a:cubicBezTo>
                    <a:lnTo>
                      <a:pt x="2921" y="15420"/>
                    </a:lnTo>
                    <a:lnTo>
                      <a:pt x="2921" y="20415"/>
                    </a:lnTo>
                    <a:cubicBezTo>
                      <a:pt x="2921" y="20582"/>
                      <a:pt x="3057" y="20718"/>
                      <a:pt x="3225" y="20718"/>
                    </a:cubicBezTo>
                    <a:cubicBezTo>
                      <a:pt x="3393" y="20718"/>
                      <a:pt x="3528" y="20582"/>
                      <a:pt x="3528" y="20415"/>
                    </a:cubicBezTo>
                    <a:lnTo>
                      <a:pt x="3528" y="15241"/>
                    </a:lnTo>
                    <a:lnTo>
                      <a:pt x="4219" y="15038"/>
                    </a:lnTo>
                    <a:lnTo>
                      <a:pt x="4219" y="18144"/>
                    </a:lnTo>
                    <a:cubicBezTo>
                      <a:pt x="4219" y="18669"/>
                      <a:pt x="4646" y="19097"/>
                      <a:pt x="5171" y="19097"/>
                    </a:cubicBezTo>
                    <a:lnTo>
                      <a:pt x="11010" y="19097"/>
                    </a:lnTo>
                    <a:cubicBezTo>
                      <a:pt x="11534" y="19097"/>
                      <a:pt x="11961" y="18670"/>
                      <a:pt x="11961" y="18144"/>
                    </a:cubicBezTo>
                    <a:lnTo>
                      <a:pt x="11961" y="16198"/>
                    </a:lnTo>
                    <a:cubicBezTo>
                      <a:pt x="11961" y="16031"/>
                      <a:pt x="11826" y="15895"/>
                      <a:pt x="11659" y="15895"/>
                    </a:cubicBezTo>
                    <a:cubicBezTo>
                      <a:pt x="11490" y="15895"/>
                      <a:pt x="11354" y="16031"/>
                      <a:pt x="11354" y="16198"/>
                    </a:cubicBezTo>
                    <a:lnTo>
                      <a:pt x="11354" y="18144"/>
                    </a:lnTo>
                    <a:cubicBezTo>
                      <a:pt x="11354" y="18334"/>
                      <a:pt x="11199" y="18490"/>
                      <a:pt x="11010" y="18490"/>
                    </a:cubicBezTo>
                    <a:lnTo>
                      <a:pt x="5171" y="18490"/>
                    </a:lnTo>
                    <a:cubicBezTo>
                      <a:pt x="4979" y="18490"/>
                      <a:pt x="4826" y="18334"/>
                      <a:pt x="4826" y="18144"/>
                    </a:cubicBezTo>
                    <a:lnTo>
                      <a:pt x="4826" y="15235"/>
                    </a:lnTo>
                    <a:lnTo>
                      <a:pt x="6086" y="16316"/>
                    </a:lnTo>
                    <a:cubicBezTo>
                      <a:pt x="6262" y="16466"/>
                      <a:pt x="6477" y="16546"/>
                      <a:pt x="6704" y="16546"/>
                    </a:cubicBezTo>
                    <a:cubicBezTo>
                      <a:pt x="6734" y="16546"/>
                      <a:pt x="6764" y="16545"/>
                      <a:pt x="6796" y="16541"/>
                    </a:cubicBezTo>
                    <a:cubicBezTo>
                      <a:pt x="7054" y="16516"/>
                      <a:pt x="7289" y="16391"/>
                      <a:pt x="7448" y="16188"/>
                    </a:cubicBezTo>
                    <a:lnTo>
                      <a:pt x="8090" y="15385"/>
                    </a:lnTo>
                    <a:lnTo>
                      <a:pt x="8731" y="16188"/>
                    </a:lnTo>
                    <a:cubicBezTo>
                      <a:pt x="8892" y="16391"/>
                      <a:pt x="9125" y="16516"/>
                      <a:pt x="9385" y="16541"/>
                    </a:cubicBezTo>
                    <a:cubicBezTo>
                      <a:pt x="9416" y="16545"/>
                      <a:pt x="9446" y="16546"/>
                      <a:pt x="9476" y="16546"/>
                    </a:cubicBezTo>
                    <a:cubicBezTo>
                      <a:pt x="9704" y="16546"/>
                      <a:pt x="9919" y="16466"/>
                      <a:pt x="10095" y="16316"/>
                    </a:cubicBezTo>
                    <a:lnTo>
                      <a:pt x="11682" y="14955"/>
                    </a:lnTo>
                    <a:lnTo>
                      <a:pt x="12653" y="15241"/>
                    </a:lnTo>
                    <a:lnTo>
                      <a:pt x="12653" y="20415"/>
                    </a:lnTo>
                    <a:cubicBezTo>
                      <a:pt x="12653" y="20582"/>
                      <a:pt x="12788" y="20718"/>
                      <a:pt x="12955" y="20718"/>
                    </a:cubicBezTo>
                    <a:cubicBezTo>
                      <a:pt x="13124" y="20718"/>
                      <a:pt x="13260" y="20582"/>
                      <a:pt x="13260" y="20415"/>
                    </a:cubicBezTo>
                    <a:lnTo>
                      <a:pt x="13260" y="15420"/>
                    </a:lnTo>
                    <a:lnTo>
                      <a:pt x="14394" y="15754"/>
                    </a:lnTo>
                    <a:cubicBezTo>
                      <a:pt x="15088" y="15957"/>
                      <a:pt x="15573" y="16606"/>
                      <a:pt x="15573" y="17330"/>
                    </a:cubicBezTo>
                    <a:lnTo>
                      <a:pt x="15573" y="20415"/>
                    </a:lnTo>
                    <a:cubicBezTo>
                      <a:pt x="15573" y="20582"/>
                      <a:pt x="15709" y="20718"/>
                      <a:pt x="15876" y="20718"/>
                    </a:cubicBezTo>
                    <a:cubicBezTo>
                      <a:pt x="16045" y="20718"/>
                      <a:pt x="16180" y="20582"/>
                      <a:pt x="16180" y="20415"/>
                    </a:cubicBezTo>
                    <a:lnTo>
                      <a:pt x="16180" y="17330"/>
                    </a:lnTo>
                    <a:cubicBezTo>
                      <a:pt x="16179" y="16341"/>
                      <a:pt x="15515" y="15452"/>
                      <a:pt x="14562" y="15174"/>
                    </a:cubicBezTo>
                    <a:lnTo>
                      <a:pt x="11903" y="14391"/>
                    </a:lnTo>
                    <a:lnTo>
                      <a:pt x="11432" y="13449"/>
                    </a:lnTo>
                    <a:cubicBezTo>
                      <a:pt x="11354" y="13297"/>
                      <a:pt x="11219" y="13179"/>
                      <a:pt x="11055" y="13129"/>
                    </a:cubicBezTo>
                    <a:cubicBezTo>
                      <a:pt x="10994" y="13111"/>
                      <a:pt x="10932" y="13102"/>
                      <a:pt x="10870" y="13102"/>
                    </a:cubicBezTo>
                    <a:cubicBezTo>
                      <a:pt x="10800" y="13102"/>
                      <a:pt x="10729" y="13113"/>
                      <a:pt x="10662" y="13136"/>
                    </a:cubicBezTo>
                    <a:lnTo>
                      <a:pt x="10662" y="12128"/>
                    </a:lnTo>
                    <a:cubicBezTo>
                      <a:pt x="11674" y="11425"/>
                      <a:pt x="12387" y="10318"/>
                      <a:pt x="12566" y="9041"/>
                    </a:cubicBezTo>
                    <a:lnTo>
                      <a:pt x="12746" y="9041"/>
                    </a:lnTo>
                    <a:cubicBezTo>
                      <a:pt x="13337" y="9041"/>
                      <a:pt x="13844" y="8602"/>
                      <a:pt x="13901" y="8040"/>
                    </a:cubicBezTo>
                    <a:cubicBezTo>
                      <a:pt x="13932" y="7726"/>
                      <a:pt x="13829" y="7412"/>
                      <a:pt x="13618" y="7179"/>
                    </a:cubicBezTo>
                    <a:cubicBezTo>
                      <a:pt x="13517" y="7066"/>
                      <a:pt x="13394" y="6978"/>
                      <a:pt x="13258" y="6915"/>
                    </a:cubicBezTo>
                    <a:lnTo>
                      <a:pt x="13258" y="5472"/>
                    </a:lnTo>
                    <a:lnTo>
                      <a:pt x="13602" y="5472"/>
                    </a:lnTo>
                    <a:cubicBezTo>
                      <a:pt x="13738" y="5472"/>
                      <a:pt x="13855" y="5384"/>
                      <a:pt x="13894" y="5253"/>
                    </a:cubicBezTo>
                    <a:cubicBezTo>
                      <a:pt x="13931" y="5123"/>
                      <a:pt x="13877" y="4985"/>
                      <a:pt x="13765" y="4913"/>
                    </a:cubicBezTo>
                    <a:cubicBezTo>
                      <a:pt x="13605" y="4813"/>
                      <a:pt x="13437" y="4716"/>
                      <a:pt x="13258" y="4627"/>
                    </a:cubicBezTo>
                    <a:lnTo>
                      <a:pt x="13258" y="2720"/>
                    </a:lnTo>
                    <a:cubicBezTo>
                      <a:pt x="13258" y="2029"/>
                      <a:pt x="12817" y="1418"/>
                      <a:pt x="12163" y="1201"/>
                    </a:cubicBezTo>
                    <a:lnTo>
                      <a:pt x="9005" y="147"/>
                    </a:lnTo>
                    <a:cubicBezTo>
                      <a:pt x="8710" y="49"/>
                      <a:pt x="8399" y="0"/>
                      <a:pt x="8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5876425" y="-1960025"/>
                <a:ext cx="15275" cy="15200"/>
              </a:xfrm>
              <a:custGeom>
                <a:rect b="b" l="l" r="r" t="t"/>
                <a:pathLst>
                  <a:path extrusionOk="0" h="608" w="611">
                    <a:moveTo>
                      <a:pt x="303" y="0"/>
                    </a:moveTo>
                    <a:cubicBezTo>
                      <a:pt x="135" y="0"/>
                      <a:pt x="1" y="136"/>
                      <a:pt x="1" y="304"/>
                    </a:cubicBezTo>
                    <a:cubicBezTo>
                      <a:pt x="1" y="471"/>
                      <a:pt x="139" y="607"/>
                      <a:pt x="306" y="607"/>
                    </a:cubicBezTo>
                    <a:cubicBezTo>
                      <a:pt x="475" y="607"/>
                      <a:pt x="610" y="471"/>
                      <a:pt x="610" y="304"/>
                    </a:cubicBezTo>
                    <a:cubicBezTo>
                      <a:pt x="610" y="136"/>
                      <a:pt x="475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582775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4" y="0"/>
                    </a:moveTo>
                    <a:cubicBezTo>
                      <a:pt x="137" y="0"/>
                      <a:pt x="1" y="136"/>
                      <a:pt x="1" y="304"/>
                    </a:cubicBezTo>
                    <a:lnTo>
                      <a:pt x="1" y="629"/>
                    </a:lnTo>
                    <a:cubicBezTo>
                      <a:pt x="1" y="797"/>
                      <a:pt x="137" y="933"/>
                      <a:pt x="304" y="933"/>
                    </a:cubicBezTo>
                    <a:cubicBezTo>
                      <a:pt x="472" y="933"/>
                      <a:pt x="608" y="797"/>
                      <a:pt x="608" y="629"/>
                    </a:cubicBezTo>
                    <a:lnTo>
                      <a:pt x="608" y="304"/>
                    </a:lnTo>
                    <a:cubicBezTo>
                      <a:pt x="608" y="136"/>
                      <a:pt x="472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5925100" y="-2203350"/>
                <a:ext cx="15200" cy="23325"/>
              </a:xfrm>
              <a:custGeom>
                <a:rect b="b" l="l" r="r" t="t"/>
                <a:pathLst>
                  <a:path extrusionOk="0" h="933" w="608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lnTo>
                      <a:pt x="0" y="629"/>
                    </a:lnTo>
                    <a:cubicBezTo>
                      <a:pt x="0" y="797"/>
                      <a:pt x="136" y="933"/>
                      <a:pt x="303" y="933"/>
                    </a:cubicBezTo>
                    <a:cubicBezTo>
                      <a:pt x="471" y="933"/>
                      <a:pt x="607" y="797"/>
                      <a:pt x="607" y="629"/>
                    </a:cubicBezTo>
                    <a:lnTo>
                      <a:pt x="607" y="304"/>
                    </a:lnTo>
                    <a:cubicBezTo>
                      <a:pt x="607" y="136"/>
                      <a:pt x="471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5851325" y="-2146575"/>
                <a:ext cx="65375" cy="23325"/>
              </a:xfrm>
              <a:custGeom>
                <a:rect b="b" l="l" r="r" t="t"/>
                <a:pathLst>
                  <a:path extrusionOk="0" h="933" w="2615">
                    <a:moveTo>
                      <a:pt x="2280" y="1"/>
                    </a:moveTo>
                    <a:cubicBezTo>
                      <a:pt x="2203" y="1"/>
                      <a:pt x="2126" y="30"/>
                      <a:pt x="2067" y="90"/>
                    </a:cubicBezTo>
                    <a:cubicBezTo>
                      <a:pt x="1957" y="199"/>
                      <a:pt x="1690" y="327"/>
                      <a:pt x="1307" y="327"/>
                    </a:cubicBezTo>
                    <a:cubicBezTo>
                      <a:pt x="923" y="327"/>
                      <a:pt x="657" y="200"/>
                      <a:pt x="546" y="90"/>
                    </a:cubicBezTo>
                    <a:cubicBezTo>
                      <a:pt x="486" y="31"/>
                      <a:pt x="410" y="2"/>
                      <a:pt x="333" y="2"/>
                    </a:cubicBezTo>
                    <a:cubicBezTo>
                      <a:pt x="255" y="2"/>
                      <a:pt x="177" y="32"/>
                      <a:pt x="118" y="91"/>
                    </a:cubicBezTo>
                    <a:cubicBezTo>
                      <a:pt x="1" y="210"/>
                      <a:pt x="2" y="401"/>
                      <a:pt x="122" y="520"/>
                    </a:cubicBezTo>
                    <a:cubicBezTo>
                      <a:pt x="382" y="777"/>
                      <a:pt x="826" y="933"/>
                      <a:pt x="1307" y="933"/>
                    </a:cubicBezTo>
                    <a:cubicBezTo>
                      <a:pt x="1789" y="933"/>
                      <a:pt x="2231" y="778"/>
                      <a:pt x="2494" y="520"/>
                    </a:cubicBezTo>
                    <a:cubicBezTo>
                      <a:pt x="2614" y="401"/>
                      <a:pt x="2614" y="210"/>
                      <a:pt x="2496" y="91"/>
                    </a:cubicBezTo>
                    <a:cubicBezTo>
                      <a:pt x="2437" y="31"/>
                      <a:pt x="235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5819625" y="-2227675"/>
                <a:ext cx="31450" cy="15200"/>
              </a:xfrm>
              <a:custGeom>
                <a:rect b="b" l="l" r="r" t="t"/>
                <a:pathLst>
                  <a:path extrusionOk="0" h="608" w="1258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4" y="608"/>
                    </a:lnTo>
                    <a:cubicBezTo>
                      <a:pt x="1121" y="608"/>
                      <a:pt x="1257" y="472"/>
                      <a:pt x="1257" y="303"/>
                    </a:cubicBezTo>
                    <a:cubicBezTo>
                      <a:pt x="1257" y="136"/>
                      <a:pt x="1121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5916950" y="-2227675"/>
                <a:ext cx="31400" cy="15200"/>
              </a:xfrm>
              <a:custGeom>
                <a:rect b="b" l="l" r="r" t="t"/>
                <a:pathLst>
                  <a:path extrusionOk="0" h="608" w="1256">
                    <a:moveTo>
                      <a:pt x="305" y="1"/>
                    </a:moveTo>
                    <a:cubicBezTo>
                      <a:pt x="136" y="1"/>
                      <a:pt x="0" y="136"/>
                      <a:pt x="0" y="303"/>
                    </a:cubicBezTo>
                    <a:cubicBezTo>
                      <a:pt x="0" y="472"/>
                      <a:pt x="136" y="608"/>
                      <a:pt x="305" y="608"/>
                    </a:cubicBezTo>
                    <a:lnTo>
                      <a:pt x="953" y="608"/>
                    </a:lnTo>
                    <a:cubicBezTo>
                      <a:pt x="1120" y="608"/>
                      <a:pt x="1256" y="472"/>
                      <a:pt x="1256" y="303"/>
                    </a:cubicBezTo>
                    <a:cubicBezTo>
                      <a:pt x="1256" y="136"/>
                      <a:pt x="112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4" name="Google Shape;444;p9"/>
          <p:cNvGrpSpPr/>
          <p:nvPr/>
        </p:nvGrpSpPr>
        <p:grpSpPr>
          <a:xfrm>
            <a:off x="8428489" y="1714505"/>
            <a:ext cx="858600" cy="3428964"/>
            <a:chOff x="8428489" y="1714505"/>
            <a:chExt cx="858600" cy="3428964"/>
          </a:xfrm>
        </p:grpSpPr>
        <p:sp>
          <p:nvSpPr>
            <p:cNvPr id="445" name="Google Shape;445;p9"/>
            <p:cNvSpPr/>
            <p:nvPr/>
          </p:nvSpPr>
          <p:spPr>
            <a:xfrm>
              <a:off x="8428489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428489" y="1714505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428489" y="2571746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428489" y="4286250"/>
              <a:ext cx="858600" cy="85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9"/>
            <p:cNvGrpSpPr/>
            <p:nvPr/>
          </p:nvGrpSpPr>
          <p:grpSpPr>
            <a:xfrm>
              <a:off x="8589184" y="2743098"/>
              <a:ext cx="537076" cy="685828"/>
              <a:chOff x="4302875" y="-3002975"/>
              <a:chExt cx="404425" cy="518075"/>
            </a:xfrm>
          </p:grpSpPr>
          <p:sp>
            <p:nvSpPr>
              <p:cNvPr id="450" name="Google Shape;450;p9"/>
              <p:cNvSpPr/>
              <p:nvPr/>
            </p:nvSpPr>
            <p:spPr>
              <a:xfrm>
                <a:off x="4440700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7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4529925" y="-2889375"/>
                <a:ext cx="39500" cy="15200"/>
              </a:xfrm>
              <a:custGeom>
                <a:rect b="b" l="l" r="r" t="t"/>
                <a:pathLst>
                  <a:path extrusionOk="0" h="608" w="1580">
                    <a:moveTo>
                      <a:pt x="303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72"/>
                      <a:pt x="136" y="608"/>
                      <a:pt x="303" y="608"/>
                    </a:cubicBezTo>
                    <a:lnTo>
                      <a:pt x="1276" y="608"/>
                    </a:lnTo>
                    <a:cubicBezTo>
                      <a:pt x="1444" y="608"/>
                      <a:pt x="1580" y="472"/>
                      <a:pt x="1580" y="305"/>
                    </a:cubicBezTo>
                    <a:cubicBezTo>
                      <a:pt x="1580" y="136"/>
                      <a:pt x="1444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4302875" y="-3002975"/>
                <a:ext cx="404425" cy="517950"/>
              </a:xfrm>
              <a:custGeom>
                <a:rect b="b" l="l" r="r" t="t"/>
                <a:pathLst>
                  <a:path extrusionOk="0" h="20718" w="16177">
                    <a:moveTo>
                      <a:pt x="4644" y="1598"/>
                    </a:moveTo>
                    <a:cubicBezTo>
                      <a:pt x="4788" y="1901"/>
                      <a:pt x="4864" y="2235"/>
                      <a:pt x="4864" y="2578"/>
                    </a:cubicBezTo>
                    <a:cubicBezTo>
                      <a:pt x="4864" y="3051"/>
                      <a:pt x="4718" y="3506"/>
                      <a:pt x="4445" y="3894"/>
                    </a:cubicBezTo>
                    <a:cubicBezTo>
                      <a:pt x="4294" y="4108"/>
                      <a:pt x="4215" y="4359"/>
                      <a:pt x="4215" y="4622"/>
                    </a:cubicBezTo>
                    <a:lnTo>
                      <a:pt x="4215" y="5172"/>
                    </a:lnTo>
                    <a:cubicBezTo>
                      <a:pt x="4215" y="5542"/>
                      <a:pt x="3915" y="5842"/>
                      <a:pt x="3545" y="5842"/>
                    </a:cubicBezTo>
                    <a:lnTo>
                      <a:pt x="3524" y="5842"/>
                    </a:lnTo>
                    <a:lnTo>
                      <a:pt x="3524" y="4199"/>
                    </a:lnTo>
                    <a:cubicBezTo>
                      <a:pt x="3524" y="3177"/>
                      <a:pt x="3954" y="2251"/>
                      <a:pt x="4644" y="1598"/>
                    </a:cubicBezTo>
                    <a:close/>
                    <a:moveTo>
                      <a:pt x="11530" y="1598"/>
                    </a:moveTo>
                    <a:cubicBezTo>
                      <a:pt x="12219" y="2251"/>
                      <a:pt x="12649" y="3177"/>
                      <a:pt x="12649" y="4199"/>
                    </a:cubicBezTo>
                    <a:lnTo>
                      <a:pt x="12649" y="5842"/>
                    </a:lnTo>
                    <a:lnTo>
                      <a:pt x="12629" y="5842"/>
                    </a:lnTo>
                    <a:cubicBezTo>
                      <a:pt x="12259" y="5842"/>
                      <a:pt x="11959" y="5540"/>
                      <a:pt x="11959" y="5172"/>
                    </a:cubicBezTo>
                    <a:lnTo>
                      <a:pt x="11959" y="4622"/>
                    </a:lnTo>
                    <a:cubicBezTo>
                      <a:pt x="11959" y="4359"/>
                      <a:pt x="11879" y="4108"/>
                      <a:pt x="11729" y="3894"/>
                    </a:cubicBezTo>
                    <a:cubicBezTo>
                      <a:pt x="11456" y="3506"/>
                      <a:pt x="11312" y="3051"/>
                      <a:pt x="11312" y="2578"/>
                    </a:cubicBezTo>
                    <a:cubicBezTo>
                      <a:pt x="11312" y="2237"/>
                      <a:pt x="11386" y="1903"/>
                      <a:pt x="11530" y="1598"/>
                    </a:cubicBezTo>
                    <a:close/>
                    <a:moveTo>
                      <a:pt x="9060" y="609"/>
                    </a:moveTo>
                    <a:lnTo>
                      <a:pt x="9060" y="610"/>
                    </a:lnTo>
                    <a:cubicBezTo>
                      <a:pt x="9421" y="610"/>
                      <a:pt x="9768" y="664"/>
                      <a:pt x="10095" y="763"/>
                    </a:cubicBezTo>
                    <a:cubicBezTo>
                      <a:pt x="9697" y="1493"/>
                      <a:pt x="8934" y="1950"/>
                      <a:pt x="8087" y="1950"/>
                    </a:cubicBezTo>
                    <a:cubicBezTo>
                      <a:pt x="7893" y="1950"/>
                      <a:pt x="7700" y="1924"/>
                      <a:pt x="7514" y="1877"/>
                    </a:cubicBezTo>
                    <a:cubicBezTo>
                      <a:pt x="7489" y="1870"/>
                      <a:pt x="7463" y="1867"/>
                      <a:pt x="7438" y="1867"/>
                    </a:cubicBezTo>
                    <a:cubicBezTo>
                      <a:pt x="7303" y="1867"/>
                      <a:pt x="7181" y="1957"/>
                      <a:pt x="7144" y="2094"/>
                    </a:cubicBezTo>
                    <a:cubicBezTo>
                      <a:pt x="7103" y="2257"/>
                      <a:pt x="7200" y="2423"/>
                      <a:pt x="7363" y="2464"/>
                    </a:cubicBezTo>
                    <a:cubicBezTo>
                      <a:pt x="7599" y="2524"/>
                      <a:pt x="7841" y="2555"/>
                      <a:pt x="8087" y="2555"/>
                    </a:cubicBezTo>
                    <a:cubicBezTo>
                      <a:pt x="9184" y="2555"/>
                      <a:pt x="10166" y="1948"/>
                      <a:pt x="10663" y="986"/>
                    </a:cubicBezTo>
                    <a:cubicBezTo>
                      <a:pt x="10795" y="1051"/>
                      <a:pt x="10922" y="1127"/>
                      <a:pt x="11045" y="1209"/>
                    </a:cubicBezTo>
                    <a:cubicBezTo>
                      <a:pt x="10821" y="1628"/>
                      <a:pt x="10702" y="2095"/>
                      <a:pt x="10702" y="2577"/>
                    </a:cubicBezTo>
                    <a:cubicBezTo>
                      <a:pt x="10702" y="3177"/>
                      <a:pt x="10885" y="3752"/>
                      <a:pt x="11233" y="4242"/>
                    </a:cubicBezTo>
                    <a:cubicBezTo>
                      <a:pt x="11312" y="4352"/>
                      <a:pt x="11352" y="4483"/>
                      <a:pt x="11352" y="4620"/>
                    </a:cubicBezTo>
                    <a:lnTo>
                      <a:pt x="11352" y="5170"/>
                    </a:lnTo>
                    <a:cubicBezTo>
                      <a:pt x="11352" y="5416"/>
                      <a:pt x="11422" y="5644"/>
                      <a:pt x="11542" y="5840"/>
                    </a:cubicBezTo>
                    <a:lnTo>
                      <a:pt x="11309" y="5840"/>
                    </a:lnTo>
                    <a:lnTo>
                      <a:pt x="11309" y="5819"/>
                    </a:lnTo>
                    <a:cubicBezTo>
                      <a:pt x="11309" y="5650"/>
                      <a:pt x="11173" y="5514"/>
                      <a:pt x="11006" y="5514"/>
                    </a:cubicBezTo>
                    <a:lnTo>
                      <a:pt x="8735" y="5514"/>
                    </a:lnTo>
                    <a:cubicBezTo>
                      <a:pt x="8567" y="5514"/>
                      <a:pt x="8431" y="5650"/>
                      <a:pt x="8431" y="5819"/>
                    </a:cubicBezTo>
                    <a:lnTo>
                      <a:pt x="8431" y="5904"/>
                    </a:lnTo>
                    <a:cubicBezTo>
                      <a:pt x="8324" y="5863"/>
                      <a:pt x="8208" y="5840"/>
                      <a:pt x="8087" y="5840"/>
                    </a:cubicBezTo>
                    <a:cubicBezTo>
                      <a:pt x="7966" y="5840"/>
                      <a:pt x="7849" y="5863"/>
                      <a:pt x="7741" y="5904"/>
                    </a:cubicBezTo>
                    <a:lnTo>
                      <a:pt x="7741" y="5819"/>
                    </a:lnTo>
                    <a:cubicBezTo>
                      <a:pt x="7741" y="5650"/>
                      <a:pt x="7606" y="5514"/>
                      <a:pt x="7437" y="5514"/>
                    </a:cubicBezTo>
                    <a:lnTo>
                      <a:pt x="5166" y="5514"/>
                    </a:lnTo>
                    <a:cubicBezTo>
                      <a:pt x="4999" y="5514"/>
                      <a:pt x="4864" y="5650"/>
                      <a:pt x="4864" y="5819"/>
                    </a:cubicBezTo>
                    <a:lnTo>
                      <a:pt x="4864" y="5840"/>
                    </a:lnTo>
                    <a:lnTo>
                      <a:pt x="4631" y="5840"/>
                    </a:lnTo>
                    <a:cubicBezTo>
                      <a:pt x="4752" y="5644"/>
                      <a:pt x="4822" y="5414"/>
                      <a:pt x="4822" y="5170"/>
                    </a:cubicBezTo>
                    <a:lnTo>
                      <a:pt x="4822" y="4620"/>
                    </a:lnTo>
                    <a:cubicBezTo>
                      <a:pt x="4822" y="4483"/>
                      <a:pt x="4864" y="4352"/>
                      <a:pt x="4942" y="4242"/>
                    </a:cubicBezTo>
                    <a:cubicBezTo>
                      <a:pt x="5288" y="3751"/>
                      <a:pt x="5471" y="3177"/>
                      <a:pt x="5471" y="2574"/>
                    </a:cubicBezTo>
                    <a:cubicBezTo>
                      <a:pt x="5471" y="2095"/>
                      <a:pt x="5352" y="1627"/>
                      <a:pt x="5128" y="1209"/>
                    </a:cubicBezTo>
                    <a:cubicBezTo>
                      <a:pt x="5251" y="1127"/>
                      <a:pt x="5378" y="1051"/>
                      <a:pt x="5512" y="986"/>
                    </a:cubicBezTo>
                    <a:cubicBezTo>
                      <a:pt x="5659" y="1273"/>
                      <a:pt x="5852" y="1531"/>
                      <a:pt x="6090" y="1757"/>
                    </a:cubicBezTo>
                    <a:cubicBezTo>
                      <a:pt x="6149" y="1811"/>
                      <a:pt x="6223" y="1841"/>
                      <a:pt x="6299" y="1841"/>
                    </a:cubicBezTo>
                    <a:cubicBezTo>
                      <a:pt x="6379" y="1841"/>
                      <a:pt x="6459" y="1808"/>
                      <a:pt x="6519" y="1746"/>
                    </a:cubicBezTo>
                    <a:cubicBezTo>
                      <a:pt x="6635" y="1624"/>
                      <a:pt x="6629" y="1431"/>
                      <a:pt x="6507" y="1317"/>
                    </a:cubicBezTo>
                    <a:cubicBezTo>
                      <a:pt x="6335" y="1153"/>
                      <a:pt x="6192" y="967"/>
                      <a:pt x="6078" y="760"/>
                    </a:cubicBezTo>
                    <a:cubicBezTo>
                      <a:pt x="6406" y="663"/>
                      <a:pt x="6752" y="609"/>
                      <a:pt x="7113" y="609"/>
                    </a:cubicBezTo>
                    <a:close/>
                    <a:moveTo>
                      <a:pt x="10703" y="6123"/>
                    </a:moveTo>
                    <a:lnTo>
                      <a:pt x="10703" y="6793"/>
                    </a:lnTo>
                    <a:cubicBezTo>
                      <a:pt x="10703" y="6984"/>
                      <a:pt x="10548" y="7140"/>
                      <a:pt x="10358" y="7140"/>
                    </a:cubicBezTo>
                    <a:lnTo>
                      <a:pt x="9385" y="7140"/>
                    </a:lnTo>
                    <a:cubicBezTo>
                      <a:pt x="9194" y="7140"/>
                      <a:pt x="9041" y="6984"/>
                      <a:pt x="9041" y="6793"/>
                    </a:cubicBezTo>
                    <a:lnTo>
                      <a:pt x="9041" y="6123"/>
                    </a:lnTo>
                    <a:lnTo>
                      <a:pt x="9569" y="6123"/>
                    </a:lnTo>
                    <a:lnTo>
                      <a:pt x="9569" y="6470"/>
                    </a:lnTo>
                    <a:cubicBezTo>
                      <a:pt x="9568" y="6637"/>
                      <a:pt x="9702" y="6773"/>
                      <a:pt x="9871" y="6773"/>
                    </a:cubicBezTo>
                    <a:cubicBezTo>
                      <a:pt x="10039" y="6773"/>
                      <a:pt x="10175" y="6637"/>
                      <a:pt x="10175" y="6470"/>
                    </a:cubicBezTo>
                    <a:lnTo>
                      <a:pt x="10175" y="6123"/>
                    </a:lnTo>
                    <a:close/>
                    <a:moveTo>
                      <a:pt x="7134" y="6126"/>
                    </a:moveTo>
                    <a:lnTo>
                      <a:pt x="7134" y="6794"/>
                    </a:lnTo>
                    <a:cubicBezTo>
                      <a:pt x="7134" y="6985"/>
                      <a:pt x="6979" y="7141"/>
                      <a:pt x="6787" y="7141"/>
                    </a:cubicBezTo>
                    <a:lnTo>
                      <a:pt x="5815" y="7141"/>
                    </a:lnTo>
                    <a:cubicBezTo>
                      <a:pt x="5623" y="7141"/>
                      <a:pt x="5471" y="6985"/>
                      <a:pt x="5471" y="6794"/>
                    </a:cubicBezTo>
                    <a:lnTo>
                      <a:pt x="5471" y="6126"/>
                    </a:lnTo>
                    <a:lnTo>
                      <a:pt x="5999" y="6126"/>
                    </a:lnTo>
                    <a:lnTo>
                      <a:pt x="5999" y="6471"/>
                    </a:lnTo>
                    <a:cubicBezTo>
                      <a:pt x="5999" y="6640"/>
                      <a:pt x="6135" y="6776"/>
                      <a:pt x="6302" y="6776"/>
                    </a:cubicBezTo>
                    <a:cubicBezTo>
                      <a:pt x="6470" y="6776"/>
                      <a:pt x="6606" y="6640"/>
                      <a:pt x="6606" y="6471"/>
                    </a:cubicBezTo>
                    <a:lnTo>
                      <a:pt x="6606" y="6126"/>
                    </a:lnTo>
                    <a:close/>
                    <a:moveTo>
                      <a:pt x="12791" y="6450"/>
                    </a:moveTo>
                    <a:cubicBezTo>
                      <a:pt x="12934" y="6450"/>
                      <a:pt x="13071" y="6511"/>
                      <a:pt x="13166" y="6616"/>
                    </a:cubicBezTo>
                    <a:cubicBezTo>
                      <a:pt x="13264" y="6723"/>
                      <a:pt x="13308" y="6864"/>
                      <a:pt x="13294" y="7008"/>
                    </a:cubicBezTo>
                    <a:cubicBezTo>
                      <a:pt x="13270" y="7264"/>
                      <a:pt x="13027" y="7464"/>
                      <a:pt x="12743" y="7464"/>
                    </a:cubicBezTo>
                    <a:lnTo>
                      <a:pt x="12606" y="7464"/>
                    </a:lnTo>
                    <a:lnTo>
                      <a:pt x="12606" y="7442"/>
                    </a:lnTo>
                    <a:cubicBezTo>
                      <a:pt x="12606" y="7274"/>
                      <a:pt x="12470" y="7140"/>
                      <a:pt x="12302" y="7140"/>
                    </a:cubicBezTo>
                    <a:cubicBezTo>
                      <a:pt x="12134" y="7140"/>
                      <a:pt x="11999" y="7274"/>
                      <a:pt x="11999" y="7442"/>
                    </a:cubicBezTo>
                    <a:cubicBezTo>
                      <a:pt x="11999" y="9600"/>
                      <a:pt x="10244" y="11356"/>
                      <a:pt x="8086" y="11356"/>
                    </a:cubicBezTo>
                    <a:cubicBezTo>
                      <a:pt x="8085" y="11356"/>
                      <a:pt x="8084" y="11356"/>
                      <a:pt x="8083" y="11356"/>
                    </a:cubicBezTo>
                    <a:cubicBezTo>
                      <a:pt x="5928" y="11356"/>
                      <a:pt x="4174" y="9600"/>
                      <a:pt x="4174" y="7442"/>
                    </a:cubicBezTo>
                    <a:cubicBezTo>
                      <a:pt x="4174" y="7274"/>
                      <a:pt x="4038" y="7140"/>
                      <a:pt x="3871" y="7140"/>
                    </a:cubicBezTo>
                    <a:cubicBezTo>
                      <a:pt x="3703" y="7140"/>
                      <a:pt x="3567" y="7274"/>
                      <a:pt x="3567" y="7442"/>
                    </a:cubicBezTo>
                    <a:lnTo>
                      <a:pt x="3567" y="7464"/>
                    </a:lnTo>
                    <a:lnTo>
                      <a:pt x="3384" y="7464"/>
                    </a:lnTo>
                    <a:cubicBezTo>
                      <a:pt x="3241" y="7464"/>
                      <a:pt x="3103" y="7404"/>
                      <a:pt x="3007" y="7297"/>
                    </a:cubicBezTo>
                    <a:cubicBezTo>
                      <a:pt x="2909" y="7190"/>
                      <a:pt x="2864" y="7050"/>
                      <a:pt x="2879" y="6904"/>
                    </a:cubicBezTo>
                    <a:cubicBezTo>
                      <a:pt x="2903" y="6648"/>
                      <a:pt x="3146" y="6450"/>
                      <a:pt x="3430" y="6450"/>
                    </a:cubicBezTo>
                    <a:lnTo>
                      <a:pt x="4864" y="6450"/>
                    </a:lnTo>
                    <a:lnTo>
                      <a:pt x="4864" y="6794"/>
                    </a:lnTo>
                    <a:cubicBezTo>
                      <a:pt x="4864" y="7320"/>
                      <a:pt x="5289" y="7748"/>
                      <a:pt x="5815" y="7748"/>
                    </a:cubicBezTo>
                    <a:lnTo>
                      <a:pt x="6787" y="7748"/>
                    </a:lnTo>
                    <a:cubicBezTo>
                      <a:pt x="7313" y="7748"/>
                      <a:pt x="7741" y="7321"/>
                      <a:pt x="7741" y="6794"/>
                    </a:cubicBezTo>
                    <a:cubicBezTo>
                      <a:pt x="7741" y="6606"/>
                      <a:pt x="7896" y="6450"/>
                      <a:pt x="8087" y="6450"/>
                    </a:cubicBezTo>
                    <a:cubicBezTo>
                      <a:pt x="8277" y="6450"/>
                      <a:pt x="8431" y="6606"/>
                      <a:pt x="8431" y="6794"/>
                    </a:cubicBezTo>
                    <a:cubicBezTo>
                      <a:pt x="8431" y="7320"/>
                      <a:pt x="8858" y="7748"/>
                      <a:pt x="9384" y="7748"/>
                    </a:cubicBezTo>
                    <a:lnTo>
                      <a:pt x="10356" y="7748"/>
                    </a:lnTo>
                    <a:cubicBezTo>
                      <a:pt x="10880" y="7748"/>
                      <a:pt x="11309" y="7321"/>
                      <a:pt x="11309" y="6794"/>
                    </a:cubicBezTo>
                    <a:lnTo>
                      <a:pt x="11309" y="6450"/>
                    </a:lnTo>
                    <a:close/>
                    <a:moveTo>
                      <a:pt x="8757" y="11914"/>
                    </a:moveTo>
                    <a:lnTo>
                      <a:pt x="8757" y="12957"/>
                    </a:lnTo>
                    <a:cubicBezTo>
                      <a:pt x="8757" y="12969"/>
                      <a:pt x="8748" y="12978"/>
                      <a:pt x="8735" y="12978"/>
                    </a:cubicBezTo>
                    <a:lnTo>
                      <a:pt x="7437" y="12978"/>
                    </a:lnTo>
                    <a:cubicBezTo>
                      <a:pt x="7424" y="12978"/>
                      <a:pt x="7416" y="12969"/>
                      <a:pt x="7416" y="12957"/>
                    </a:cubicBezTo>
                    <a:lnTo>
                      <a:pt x="7416" y="11914"/>
                    </a:lnTo>
                    <a:lnTo>
                      <a:pt x="7417" y="11914"/>
                    </a:lnTo>
                    <a:cubicBezTo>
                      <a:pt x="7636" y="11947"/>
                      <a:pt x="7860" y="11964"/>
                      <a:pt x="8087" y="11964"/>
                    </a:cubicBezTo>
                    <a:cubicBezTo>
                      <a:pt x="8314" y="11964"/>
                      <a:pt x="8537" y="11948"/>
                      <a:pt x="8757" y="11914"/>
                    </a:cubicBezTo>
                    <a:close/>
                    <a:moveTo>
                      <a:pt x="10055" y="11514"/>
                    </a:moveTo>
                    <a:lnTo>
                      <a:pt x="10055" y="12555"/>
                    </a:lnTo>
                    <a:cubicBezTo>
                      <a:pt x="10055" y="13118"/>
                      <a:pt x="10432" y="13621"/>
                      <a:pt x="10972" y="13781"/>
                    </a:cubicBezTo>
                    <a:lnTo>
                      <a:pt x="12110" y="14113"/>
                    </a:lnTo>
                    <a:cubicBezTo>
                      <a:pt x="11200" y="15423"/>
                      <a:pt x="9691" y="16223"/>
                      <a:pt x="8087" y="16223"/>
                    </a:cubicBezTo>
                    <a:cubicBezTo>
                      <a:pt x="7226" y="16223"/>
                      <a:pt x="6378" y="15996"/>
                      <a:pt x="5636" y="15566"/>
                    </a:cubicBezTo>
                    <a:cubicBezTo>
                      <a:pt x="5014" y="15203"/>
                      <a:pt x="4477" y="14705"/>
                      <a:pt x="4065" y="14113"/>
                    </a:cubicBezTo>
                    <a:lnTo>
                      <a:pt x="5202" y="13781"/>
                    </a:lnTo>
                    <a:cubicBezTo>
                      <a:pt x="5742" y="13621"/>
                      <a:pt x="6119" y="13118"/>
                      <a:pt x="6119" y="12555"/>
                    </a:cubicBezTo>
                    <a:lnTo>
                      <a:pt x="6119" y="11514"/>
                    </a:lnTo>
                    <a:cubicBezTo>
                      <a:pt x="6340" y="11621"/>
                      <a:pt x="6570" y="11711"/>
                      <a:pt x="6809" y="11783"/>
                    </a:cubicBezTo>
                    <a:lnTo>
                      <a:pt x="6809" y="12961"/>
                    </a:lnTo>
                    <a:cubicBezTo>
                      <a:pt x="6809" y="13306"/>
                      <a:pt x="7092" y="13589"/>
                      <a:pt x="7437" y="13589"/>
                    </a:cubicBezTo>
                    <a:lnTo>
                      <a:pt x="8735" y="13589"/>
                    </a:lnTo>
                    <a:cubicBezTo>
                      <a:pt x="9082" y="13589"/>
                      <a:pt x="9364" y="13306"/>
                      <a:pt x="9364" y="12961"/>
                    </a:cubicBezTo>
                    <a:lnTo>
                      <a:pt x="9364" y="11783"/>
                    </a:lnTo>
                    <a:cubicBezTo>
                      <a:pt x="9604" y="11711"/>
                      <a:pt x="9834" y="11621"/>
                      <a:pt x="10055" y="11514"/>
                    </a:cubicBezTo>
                    <a:close/>
                    <a:moveTo>
                      <a:pt x="7114" y="0"/>
                    </a:moveTo>
                    <a:cubicBezTo>
                      <a:pt x="4801" y="0"/>
                      <a:pt x="2920" y="1881"/>
                      <a:pt x="2920" y="4198"/>
                    </a:cubicBezTo>
                    <a:lnTo>
                      <a:pt x="2920" y="5956"/>
                    </a:lnTo>
                    <a:cubicBezTo>
                      <a:pt x="2570" y="6121"/>
                      <a:pt x="2316" y="6451"/>
                      <a:pt x="2277" y="6840"/>
                    </a:cubicBezTo>
                    <a:cubicBezTo>
                      <a:pt x="2244" y="7154"/>
                      <a:pt x="2349" y="7468"/>
                      <a:pt x="2559" y="7700"/>
                    </a:cubicBezTo>
                    <a:cubicBezTo>
                      <a:pt x="2770" y="7934"/>
                      <a:pt x="3071" y="8065"/>
                      <a:pt x="3386" y="8065"/>
                    </a:cubicBezTo>
                    <a:lnTo>
                      <a:pt x="3613" y="8065"/>
                    </a:lnTo>
                    <a:cubicBezTo>
                      <a:pt x="3791" y="9342"/>
                      <a:pt x="4501" y="10447"/>
                      <a:pt x="5515" y="11153"/>
                    </a:cubicBezTo>
                    <a:lnTo>
                      <a:pt x="5515" y="12550"/>
                    </a:lnTo>
                    <a:cubicBezTo>
                      <a:pt x="5515" y="12845"/>
                      <a:pt x="5316" y="13109"/>
                      <a:pt x="5035" y="13192"/>
                    </a:cubicBezTo>
                    <a:lnTo>
                      <a:pt x="1616" y="14198"/>
                    </a:lnTo>
                    <a:cubicBezTo>
                      <a:pt x="666" y="14478"/>
                      <a:pt x="1" y="15366"/>
                      <a:pt x="1" y="16356"/>
                    </a:cubicBezTo>
                    <a:lnTo>
                      <a:pt x="1" y="20414"/>
                    </a:lnTo>
                    <a:cubicBezTo>
                      <a:pt x="1" y="20581"/>
                      <a:pt x="136" y="20717"/>
                      <a:pt x="304" y="20717"/>
                    </a:cubicBezTo>
                    <a:cubicBezTo>
                      <a:pt x="472" y="20717"/>
                      <a:pt x="608" y="20581"/>
                      <a:pt x="608" y="20414"/>
                    </a:cubicBezTo>
                    <a:lnTo>
                      <a:pt x="608" y="16356"/>
                    </a:lnTo>
                    <a:cubicBezTo>
                      <a:pt x="608" y="15633"/>
                      <a:pt x="1093" y="14983"/>
                      <a:pt x="1786" y="14780"/>
                    </a:cubicBezTo>
                    <a:lnTo>
                      <a:pt x="3458" y="14288"/>
                    </a:lnTo>
                    <a:cubicBezTo>
                      <a:pt x="3930" y="15026"/>
                      <a:pt x="4577" y="15644"/>
                      <a:pt x="5335" y="16084"/>
                    </a:cubicBezTo>
                    <a:cubicBezTo>
                      <a:pt x="6169" y="16568"/>
                      <a:pt x="7120" y="16824"/>
                      <a:pt x="8090" y="16824"/>
                    </a:cubicBezTo>
                    <a:cubicBezTo>
                      <a:pt x="9062" y="16824"/>
                      <a:pt x="10019" y="16567"/>
                      <a:pt x="10856" y="16077"/>
                    </a:cubicBezTo>
                    <a:cubicBezTo>
                      <a:pt x="11610" y="15639"/>
                      <a:pt x="12249" y="15020"/>
                      <a:pt x="12720" y="14288"/>
                    </a:cubicBezTo>
                    <a:lnTo>
                      <a:pt x="14391" y="14780"/>
                    </a:lnTo>
                    <a:cubicBezTo>
                      <a:pt x="15085" y="14983"/>
                      <a:pt x="15569" y="15633"/>
                      <a:pt x="15569" y="16356"/>
                    </a:cubicBezTo>
                    <a:lnTo>
                      <a:pt x="15569" y="20414"/>
                    </a:lnTo>
                    <a:cubicBezTo>
                      <a:pt x="15569" y="20581"/>
                      <a:pt x="15705" y="20717"/>
                      <a:pt x="15873" y="20717"/>
                    </a:cubicBezTo>
                    <a:cubicBezTo>
                      <a:pt x="16040" y="20717"/>
                      <a:pt x="16176" y="20581"/>
                      <a:pt x="16176" y="20414"/>
                    </a:cubicBezTo>
                    <a:lnTo>
                      <a:pt x="16176" y="16356"/>
                    </a:lnTo>
                    <a:cubicBezTo>
                      <a:pt x="16176" y="15369"/>
                      <a:pt x="15512" y="14482"/>
                      <a:pt x="14561" y="14202"/>
                    </a:cubicBezTo>
                    <a:lnTo>
                      <a:pt x="11142" y="13196"/>
                    </a:lnTo>
                    <a:cubicBezTo>
                      <a:pt x="10858" y="13112"/>
                      <a:pt x="10662" y="12849"/>
                      <a:pt x="10662" y="12554"/>
                    </a:cubicBezTo>
                    <a:lnTo>
                      <a:pt x="10662" y="11156"/>
                    </a:lnTo>
                    <a:cubicBezTo>
                      <a:pt x="11675" y="10453"/>
                      <a:pt x="12386" y="9346"/>
                      <a:pt x="12564" y="8069"/>
                    </a:cubicBezTo>
                    <a:lnTo>
                      <a:pt x="12746" y="8069"/>
                    </a:lnTo>
                    <a:cubicBezTo>
                      <a:pt x="13335" y="8069"/>
                      <a:pt x="13842" y="7630"/>
                      <a:pt x="13900" y="7070"/>
                    </a:cubicBezTo>
                    <a:cubicBezTo>
                      <a:pt x="13932" y="6756"/>
                      <a:pt x="13828" y="6441"/>
                      <a:pt x="13618" y="6207"/>
                    </a:cubicBezTo>
                    <a:cubicBezTo>
                      <a:pt x="13517" y="6094"/>
                      <a:pt x="13393" y="6006"/>
                      <a:pt x="13257" y="5943"/>
                    </a:cubicBezTo>
                    <a:lnTo>
                      <a:pt x="13257" y="4198"/>
                    </a:lnTo>
                    <a:cubicBezTo>
                      <a:pt x="13257" y="1884"/>
                      <a:pt x="11375" y="0"/>
                      <a:pt x="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4473125" y="-2565000"/>
                <a:ext cx="63850" cy="80100"/>
              </a:xfrm>
              <a:custGeom>
                <a:rect b="b" l="l" r="r" t="t"/>
                <a:pathLst>
                  <a:path extrusionOk="0" h="3204" w="2554">
                    <a:moveTo>
                      <a:pt x="1277" y="1"/>
                    </a:moveTo>
                    <a:cubicBezTo>
                      <a:pt x="1110" y="1"/>
                      <a:pt x="974" y="136"/>
                      <a:pt x="974" y="305"/>
                    </a:cubicBezTo>
                    <a:lnTo>
                      <a:pt x="974" y="975"/>
                    </a:lnTo>
                    <a:lnTo>
                      <a:pt x="304" y="975"/>
                    </a:lnTo>
                    <a:cubicBezTo>
                      <a:pt x="137" y="975"/>
                      <a:pt x="0" y="1109"/>
                      <a:pt x="0" y="1277"/>
                    </a:cubicBezTo>
                    <a:cubicBezTo>
                      <a:pt x="0" y="1446"/>
                      <a:pt x="137" y="1581"/>
                      <a:pt x="304" y="1581"/>
                    </a:cubicBezTo>
                    <a:lnTo>
                      <a:pt x="974" y="1581"/>
                    </a:lnTo>
                    <a:lnTo>
                      <a:pt x="974" y="2900"/>
                    </a:lnTo>
                    <a:cubicBezTo>
                      <a:pt x="974" y="3068"/>
                      <a:pt x="1110" y="3204"/>
                      <a:pt x="1277" y="3204"/>
                    </a:cubicBezTo>
                    <a:cubicBezTo>
                      <a:pt x="1446" y="3204"/>
                      <a:pt x="1581" y="3068"/>
                      <a:pt x="1581" y="2900"/>
                    </a:cubicBezTo>
                    <a:lnTo>
                      <a:pt x="1581" y="1581"/>
                    </a:lnTo>
                    <a:lnTo>
                      <a:pt x="2250" y="1581"/>
                    </a:lnTo>
                    <a:cubicBezTo>
                      <a:pt x="2418" y="1581"/>
                      <a:pt x="2554" y="1446"/>
                      <a:pt x="2554" y="1277"/>
                    </a:cubicBezTo>
                    <a:cubicBezTo>
                      <a:pt x="2554" y="1109"/>
                      <a:pt x="2418" y="975"/>
                      <a:pt x="2250" y="975"/>
                    </a:cubicBezTo>
                    <a:lnTo>
                      <a:pt x="1581" y="975"/>
                    </a:lnTo>
                    <a:lnTo>
                      <a:pt x="1581" y="305"/>
                    </a:lnTo>
                    <a:cubicBezTo>
                      <a:pt x="1581" y="136"/>
                      <a:pt x="1446" y="1"/>
                      <a:pt x="1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4472325" y="-2792075"/>
                <a:ext cx="65375" cy="23350"/>
              </a:xfrm>
              <a:custGeom>
                <a:rect b="b" l="l" r="r" t="t"/>
                <a:pathLst>
                  <a:path extrusionOk="0" h="934" w="2615">
                    <a:moveTo>
                      <a:pt x="335" y="1"/>
                    </a:moveTo>
                    <a:cubicBezTo>
                      <a:pt x="256" y="1"/>
                      <a:pt x="178" y="31"/>
                      <a:pt x="119" y="92"/>
                    </a:cubicBezTo>
                    <a:cubicBezTo>
                      <a:pt x="1" y="212"/>
                      <a:pt x="2" y="403"/>
                      <a:pt x="122" y="520"/>
                    </a:cubicBezTo>
                    <a:cubicBezTo>
                      <a:pt x="384" y="779"/>
                      <a:pt x="828" y="933"/>
                      <a:pt x="1308" y="933"/>
                    </a:cubicBezTo>
                    <a:cubicBezTo>
                      <a:pt x="1792" y="933"/>
                      <a:pt x="2234" y="779"/>
                      <a:pt x="2494" y="520"/>
                    </a:cubicBezTo>
                    <a:cubicBezTo>
                      <a:pt x="2614" y="403"/>
                      <a:pt x="2614" y="212"/>
                      <a:pt x="2497" y="92"/>
                    </a:cubicBezTo>
                    <a:cubicBezTo>
                      <a:pt x="2437" y="31"/>
                      <a:pt x="2359" y="1"/>
                      <a:pt x="2280" y="1"/>
                    </a:cubicBezTo>
                    <a:cubicBezTo>
                      <a:pt x="2203" y="1"/>
                      <a:pt x="2127" y="30"/>
                      <a:pt x="2069" y="89"/>
                    </a:cubicBezTo>
                    <a:cubicBezTo>
                      <a:pt x="1957" y="198"/>
                      <a:pt x="1692" y="326"/>
                      <a:pt x="1308" y="326"/>
                    </a:cubicBezTo>
                    <a:cubicBezTo>
                      <a:pt x="923" y="326"/>
                      <a:pt x="658" y="198"/>
                      <a:pt x="548" y="89"/>
                    </a:cubicBezTo>
                    <a:cubicBezTo>
                      <a:pt x="488" y="30"/>
                      <a:pt x="41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9"/>
            <p:cNvGrpSpPr/>
            <p:nvPr/>
          </p:nvGrpSpPr>
          <p:grpSpPr>
            <a:xfrm>
              <a:off x="8589188" y="1885941"/>
              <a:ext cx="537076" cy="685813"/>
              <a:chOff x="2923900" y="-518250"/>
              <a:chExt cx="404425" cy="518025"/>
            </a:xfrm>
          </p:grpSpPr>
          <p:sp>
            <p:nvSpPr>
              <p:cNvPr id="456" name="Google Shape;456;p9"/>
              <p:cNvSpPr/>
              <p:nvPr/>
            </p:nvSpPr>
            <p:spPr>
              <a:xfrm>
                <a:off x="2923900" y="-518250"/>
                <a:ext cx="404425" cy="518025"/>
              </a:xfrm>
              <a:custGeom>
                <a:rect b="b" l="l" r="r" t="t"/>
                <a:pathLst>
                  <a:path extrusionOk="0" h="20721" w="16177">
                    <a:moveTo>
                      <a:pt x="9463" y="609"/>
                    </a:moveTo>
                    <a:cubicBezTo>
                      <a:pt x="9633" y="609"/>
                      <a:pt x="9830" y="647"/>
                      <a:pt x="10073" y="742"/>
                    </a:cubicBezTo>
                    <a:cubicBezTo>
                      <a:pt x="10414" y="876"/>
                      <a:pt x="11187" y="1513"/>
                      <a:pt x="11680" y="2494"/>
                    </a:cubicBezTo>
                    <a:cubicBezTo>
                      <a:pt x="11310" y="2611"/>
                      <a:pt x="10950" y="2761"/>
                      <a:pt x="10596" y="2908"/>
                    </a:cubicBezTo>
                    <a:cubicBezTo>
                      <a:pt x="9816" y="3233"/>
                      <a:pt x="9010" y="3570"/>
                      <a:pt x="8089" y="3570"/>
                    </a:cubicBezTo>
                    <a:cubicBezTo>
                      <a:pt x="7168" y="3570"/>
                      <a:pt x="6361" y="3233"/>
                      <a:pt x="5583" y="2908"/>
                    </a:cubicBezTo>
                    <a:cubicBezTo>
                      <a:pt x="5230" y="2760"/>
                      <a:pt x="4869" y="2610"/>
                      <a:pt x="4499" y="2494"/>
                    </a:cubicBezTo>
                    <a:cubicBezTo>
                      <a:pt x="4991" y="1512"/>
                      <a:pt x="5768" y="875"/>
                      <a:pt x="6104" y="742"/>
                    </a:cubicBezTo>
                    <a:cubicBezTo>
                      <a:pt x="6347" y="647"/>
                      <a:pt x="6544" y="609"/>
                      <a:pt x="6714" y="609"/>
                    </a:cubicBezTo>
                    <a:cubicBezTo>
                      <a:pt x="7005" y="609"/>
                      <a:pt x="7216" y="718"/>
                      <a:pt x="7434" y="831"/>
                    </a:cubicBezTo>
                    <a:cubicBezTo>
                      <a:pt x="7634" y="933"/>
                      <a:pt x="7839" y="1039"/>
                      <a:pt x="8088" y="1039"/>
                    </a:cubicBezTo>
                    <a:cubicBezTo>
                      <a:pt x="8336" y="1039"/>
                      <a:pt x="8543" y="932"/>
                      <a:pt x="8743" y="831"/>
                    </a:cubicBezTo>
                    <a:cubicBezTo>
                      <a:pt x="8961" y="718"/>
                      <a:pt x="9172" y="609"/>
                      <a:pt x="9463" y="609"/>
                    </a:cubicBezTo>
                    <a:close/>
                    <a:moveTo>
                      <a:pt x="12951" y="2881"/>
                    </a:moveTo>
                    <a:cubicBezTo>
                      <a:pt x="14393" y="2881"/>
                      <a:pt x="15566" y="3837"/>
                      <a:pt x="15566" y="5011"/>
                    </a:cubicBezTo>
                    <a:cubicBezTo>
                      <a:pt x="15566" y="6102"/>
                      <a:pt x="14553" y="7003"/>
                      <a:pt x="13253" y="7126"/>
                    </a:cubicBezTo>
                    <a:lnTo>
                      <a:pt x="13253" y="5823"/>
                    </a:lnTo>
                    <a:cubicBezTo>
                      <a:pt x="13253" y="5298"/>
                      <a:pt x="12828" y="4869"/>
                      <a:pt x="12302" y="4869"/>
                    </a:cubicBezTo>
                    <a:lnTo>
                      <a:pt x="5816" y="4869"/>
                    </a:lnTo>
                    <a:cubicBezTo>
                      <a:pt x="5647" y="4869"/>
                      <a:pt x="5511" y="5005"/>
                      <a:pt x="5511" y="5174"/>
                    </a:cubicBezTo>
                    <a:cubicBezTo>
                      <a:pt x="5511" y="5341"/>
                      <a:pt x="5647" y="5476"/>
                      <a:pt x="5816" y="5476"/>
                    </a:cubicBezTo>
                    <a:lnTo>
                      <a:pt x="12302" y="5476"/>
                    </a:lnTo>
                    <a:cubicBezTo>
                      <a:pt x="12492" y="5476"/>
                      <a:pt x="12646" y="5632"/>
                      <a:pt x="12646" y="5823"/>
                    </a:cubicBezTo>
                    <a:lnTo>
                      <a:pt x="12646" y="8114"/>
                    </a:lnTo>
                    <a:lnTo>
                      <a:pt x="12302" y="8114"/>
                    </a:lnTo>
                    <a:cubicBezTo>
                      <a:pt x="12111" y="8114"/>
                      <a:pt x="11957" y="7958"/>
                      <a:pt x="11957" y="7768"/>
                    </a:cubicBezTo>
                    <a:lnTo>
                      <a:pt x="11957" y="7443"/>
                    </a:lnTo>
                    <a:cubicBezTo>
                      <a:pt x="11957" y="7283"/>
                      <a:pt x="11835" y="7152"/>
                      <a:pt x="11675" y="7140"/>
                    </a:cubicBezTo>
                    <a:cubicBezTo>
                      <a:pt x="8790" y="6917"/>
                      <a:pt x="6515" y="6387"/>
                      <a:pt x="5413" y="6090"/>
                    </a:cubicBezTo>
                    <a:cubicBezTo>
                      <a:pt x="5330" y="6068"/>
                      <a:pt x="5246" y="6057"/>
                      <a:pt x="5163" y="6057"/>
                    </a:cubicBezTo>
                    <a:cubicBezTo>
                      <a:pt x="4957" y="6057"/>
                      <a:pt x="4755" y="6125"/>
                      <a:pt x="4584" y="6253"/>
                    </a:cubicBezTo>
                    <a:cubicBezTo>
                      <a:pt x="4347" y="6433"/>
                      <a:pt x="4212" y="6710"/>
                      <a:pt x="4212" y="7010"/>
                    </a:cubicBezTo>
                    <a:lnTo>
                      <a:pt x="4212" y="7767"/>
                    </a:lnTo>
                    <a:cubicBezTo>
                      <a:pt x="4212" y="7958"/>
                      <a:pt x="4056" y="8111"/>
                      <a:pt x="3868" y="8111"/>
                    </a:cubicBezTo>
                    <a:lnTo>
                      <a:pt x="3526" y="8111"/>
                    </a:lnTo>
                    <a:lnTo>
                      <a:pt x="3526" y="5822"/>
                    </a:lnTo>
                    <a:cubicBezTo>
                      <a:pt x="3526" y="5631"/>
                      <a:pt x="3682" y="5475"/>
                      <a:pt x="3870" y="5475"/>
                    </a:cubicBezTo>
                    <a:lnTo>
                      <a:pt x="4519" y="5475"/>
                    </a:lnTo>
                    <a:cubicBezTo>
                      <a:pt x="4687" y="5475"/>
                      <a:pt x="4823" y="5339"/>
                      <a:pt x="4823" y="5172"/>
                    </a:cubicBezTo>
                    <a:cubicBezTo>
                      <a:pt x="4823" y="5004"/>
                      <a:pt x="4687" y="4868"/>
                      <a:pt x="4519" y="4868"/>
                    </a:cubicBezTo>
                    <a:lnTo>
                      <a:pt x="3870" y="4868"/>
                    </a:lnTo>
                    <a:cubicBezTo>
                      <a:pt x="3346" y="4868"/>
                      <a:pt x="2919" y="5295"/>
                      <a:pt x="2919" y="5822"/>
                    </a:cubicBezTo>
                    <a:lnTo>
                      <a:pt x="2919" y="7124"/>
                    </a:lnTo>
                    <a:cubicBezTo>
                      <a:pt x="1620" y="7002"/>
                      <a:pt x="606" y="6100"/>
                      <a:pt x="606" y="5011"/>
                    </a:cubicBezTo>
                    <a:cubicBezTo>
                      <a:pt x="606" y="3837"/>
                      <a:pt x="1781" y="2881"/>
                      <a:pt x="3221" y="2881"/>
                    </a:cubicBezTo>
                    <a:cubicBezTo>
                      <a:pt x="3939" y="2881"/>
                      <a:pt x="4623" y="3167"/>
                      <a:pt x="5346" y="3468"/>
                    </a:cubicBezTo>
                    <a:cubicBezTo>
                      <a:pt x="6181" y="3817"/>
                      <a:pt x="7044" y="4177"/>
                      <a:pt x="8086" y="4177"/>
                    </a:cubicBezTo>
                    <a:cubicBezTo>
                      <a:pt x="9127" y="4177"/>
                      <a:pt x="9993" y="3817"/>
                      <a:pt x="10825" y="3468"/>
                    </a:cubicBezTo>
                    <a:cubicBezTo>
                      <a:pt x="11550" y="3167"/>
                      <a:pt x="12232" y="2881"/>
                      <a:pt x="12951" y="2881"/>
                    </a:cubicBezTo>
                    <a:close/>
                    <a:moveTo>
                      <a:pt x="5164" y="6664"/>
                    </a:moveTo>
                    <a:cubicBezTo>
                      <a:pt x="5195" y="6664"/>
                      <a:pt x="5226" y="6668"/>
                      <a:pt x="5256" y="6676"/>
                    </a:cubicBezTo>
                    <a:cubicBezTo>
                      <a:pt x="6094" y="6902"/>
                      <a:pt x="7598" y="7260"/>
                      <a:pt x="9529" y="7521"/>
                    </a:cubicBezTo>
                    <a:cubicBezTo>
                      <a:pt x="9453" y="7576"/>
                      <a:pt x="9403" y="7666"/>
                      <a:pt x="9403" y="7766"/>
                    </a:cubicBezTo>
                    <a:cubicBezTo>
                      <a:pt x="9403" y="7933"/>
                      <a:pt x="9539" y="8068"/>
                      <a:pt x="9707" y="8068"/>
                    </a:cubicBezTo>
                    <a:lnTo>
                      <a:pt x="10354" y="8068"/>
                    </a:lnTo>
                    <a:cubicBezTo>
                      <a:pt x="10523" y="8068"/>
                      <a:pt x="10658" y="7933"/>
                      <a:pt x="10658" y="7766"/>
                    </a:cubicBezTo>
                    <a:cubicBezTo>
                      <a:pt x="10658" y="7726"/>
                      <a:pt x="10650" y="7688"/>
                      <a:pt x="10637" y="7653"/>
                    </a:cubicBezTo>
                    <a:lnTo>
                      <a:pt x="10637" y="7653"/>
                    </a:lnTo>
                    <a:cubicBezTo>
                      <a:pt x="10868" y="7679"/>
                      <a:pt x="11107" y="7701"/>
                      <a:pt x="11350" y="7721"/>
                    </a:cubicBezTo>
                    <a:lnTo>
                      <a:pt x="11350" y="7766"/>
                    </a:lnTo>
                    <a:cubicBezTo>
                      <a:pt x="11350" y="8290"/>
                      <a:pt x="11775" y="8718"/>
                      <a:pt x="12302" y="8718"/>
                    </a:cubicBezTo>
                    <a:lnTo>
                      <a:pt x="12742" y="8718"/>
                    </a:lnTo>
                    <a:cubicBezTo>
                      <a:pt x="13025" y="8718"/>
                      <a:pt x="13268" y="8918"/>
                      <a:pt x="13293" y="9172"/>
                    </a:cubicBezTo>
                    <a:cubicBezTo>
                      <a:pt x="13308" y="9318"/>
                      <a:pt x="13263" y="9458"/>
                      <a:pt x="13165" y="9565"/>
                    </a:cubicBezTo>
                    <a:cubicBezTo>
                      <a:pt x="13068" y="9672"/>
                      <a:pt x="12931" y="9732"/>
                      <a:pt x="12788" y="9732"/>
                    </a:cubicBezTo>
                    <a:lnTo>
                      <a:pt x="12606" y="9732"/>
                    </a:lnTo>
                    <a:lnTo>
                      <a:pt x="12606" y="9711"/>
                    </a:lnTo>
                    <a:cubicBezTo>
                      <a:pt x="12606" y="9544"/>
                      <a:pt x="12471" y="9408"/>
                      <a:pt x="12302" y="9408"/>
                    </a:cubicBezTo>
                    <a:cubicBezTo>
                      <a:pt x="12135" y="9408"/>
                      <a:pt x="11999" y="9544"/>
                      <a:pt x="11999" y="9711"/>
                    </a:cubicBezTo>
                    <a:cubicBezTo>
                      <a:pt x="11999" y="11869"/>
                      <a:pt x="10244" y="13624"/>
                      <a:pt x="8086" y="13624"/>
                    </a:cubicBezTo>
                    <a:cubicBezTo>
                      <a:pt x="8085" y="13624"/>
                      <a:pt x="8083" y="13624"/>
                      <a:pt x="8081" y="13624"/>
                    </a:cubicBezTo>
                    <a:cubicBezTo>
                      <a:pt x="5930" y="13624"/>
                      <a:pt x="4177" y="11871"/>
                      <a:pt x="4175" y="9718"/>
                    </a:cubicBezTo>
                    <a:lnTo>
                      <a:pt x="4175" y="9716"/>
                    </a:lnTo>
                    <a:cubicBezTo>
                      <a:pt x="4175" y="9549"/>
                      <a:pt x="4039" y="9414"/>
                      <a:pt x="3870" y="9414"/>
                    </a:cubicBezTo>
                    <a:cubicBezTo>
                      <a:pt x="3703" y="9414"/>
                      <a:pt x="3568" y="9549"/>
                      <a:pt x="3568" y="9716"/>
                    </a:cubicBezTo>
                    <a:lnTo>
                      <a:pt x="3568" y="9735"/>
                    </a:lnTo>
                    <a:lnTo>
                      <a:pt x="3430" y="9735"/>
                    </a:lnTo>
                    <a:cubicBezTo>
                      <a:pt x="3146" y="9735"/>
                      <a:pt x="2904" y="9535"/>
                      <a:pt x="2878" y="9281"/>
                    </a:cubicBezTo>
                    <a:cubicBezTo>
                      <a:pt x="2864" y="9135"/>
                      <a:pt x="2909" y="8995"/>
                      <a:pt x="3006" y="8887"/>
                    </a:cubicBezTo>
                    <a:cubicBezTo>
                      <a:pt x="3103" y="8781"/>
                      <a:pt x="3241" y="8721"/>
                      <a:pt x="3383" y="8721"/>
                    </a:cubicBezTo>
                    <a:lnTo>
                      <a:pt x="3869" y="8721"/>
                    </a:lnTo>
                    <a:cubicBezTo>
                      <a:pt x="4395" y="8721"/>
                      <a:pt x="4823" y="8294"/>
                      <a:pt x="4823" y="7767"/>
                    </a:cubicBezTo>
                    <a:lnTo>
                      <a:pt x="4823" y="7010"/>
                    </a:lnTo>
                    <a:cubicBezTo>
                      <a:pt x="4823" y="6902"/>
                      <a:pt x="4870" y="6802"/>
                      <a:pt x="4956" y="6736"/>
                    </a:cubicBezTo>
                    <a:cubicBezTo>
                      <a:pt x="5017" y="6688"/>
                      <a:pt x="5090" y="6664"/>
                      <a:pt x="5164" y="6664"/>
                    </a:cubicBezTo>
                    <a:close/>
                    <a:moveTo>
                      <a:pt x="6115" y="13782"/>
                    </a:moveTo>
                    <a:cubicBezTo>
                      <a:pt x="6711" y="14072"/>
                      <a:pt x="7379" y="14237"/>
                      <a:pt x="8086" y="14237"/>
                    </a:cubicBezTo>
                    <a:cubicBezTo>
                      <a:pt x="8789" y="14237"/>
                      <a:pt x="9454" y="14075"/>
                      <a:pt x="10050" y="13787"/>
                    </a:cubicBezTo>
                    <a:lnTo>
                      <a:pt x="10050" y="14438"/>
                    </a:lnTo>
                    <a:lnTo>
                      <a:pt x="8082" y="15530"/>
                    </a:lnTo>
                    <a:lnTo>
                      <a:pt x="7345" y="15121"/>
                    </a:lnTo>
                    <a:cubicBezTo>
                      <a:pt x="7298" y="15095"/>
                      <a:pt x="7247" y="15082"/>
                      <a:pt x="7197" y="15082"/>
                    </a:cubicBezTo>
                    <a:cubicBezTo>
                      <a:pt x="7090" y="15082"/>
                      <a:pt x="6987" y="15138"/>
                      <a:pt x="6932" y="15238"/>
                    </a:cubicBezTo>
                    <a:cubicBezTo>
                      <a:pt x="6852" y="15385"/>
                      <a:pt x="6904" y="15570"/>
                      <a:pt x="7051" y="15650"/>
                    </a:cubicBezTo>
                    <a:lnTo>
                      <a:pt x="7554" y="15930"/>
                    </a:lnTo>
                    <a:lnTo>
                      <a:pt x="5913" y="17337"/>
                    </a:lnTo>
                    <a:cubicBezTo>
                      <a:pt x="5911" y="17340"/>
                      <a:pt x="5907" y="17343"/>
                      <a:pt x="5899" y="17343"/>
                    </a:cubicBezTo>
                    <a:cubicBezTo>
                      <a:pt x="5898" y="17343"/>
                      <a:pt x="5897" y="17343"/>
                      <a:pt x="5895" y="17343"/>
                    </a:cubicBezTo>
                    <a:cubicBezTo>
                      <a:pt x="5887" y="17341"/>
                      <a:pt x="5883" y="17336"/>
                      <a:pt x="5881" y="17331"/>
                    </a:cubicBezTo>
                    <a:lnTo>
                      <a:pt x="4859" y="15543"/>
                    </a:lnTo>
                    <a:lnTo>
                      <a:pt x="5284" y="14694"/>
                    </a:lnTo>
                    <a:cubicBezTo>
                      <a:pt x="5284" y="14692"/>
                      <a:pt x="5289" y="14686"/>
                      <a:pt x="5297" y="14684"/>
                    </a:cubicBezTo>
                    <a:cubicBezTo>
                      <a:pt x="5300" y="14682"/>
                      <a:pt x="5302" y="14682"/>
                      <a:pt x="5304" y="14682"/>
                    </a:cubicBezTo>
                    <a:cubicBezTo>
                      <a:pt x="5309" y="14682"/>
                      <a:pt x="5312" y="14684"/>
                      <a:pt x="5313" y="14685"/>
                    </a:cubicBezTo>
                    <a:lnTo>
                      <a:pt x="5975" y="15055"/>
                    </a:lnTo>
                    <a:cubicBezTo>
                      <a:pt x="6022" y="15080"/>
                      <a:pt x="6073" y="15092"/>
                      <a:pt x="6123" y="15092"/>
                    </a:cubicBezTo>
                    <a:cubicBezTo>
                      <a:pt x="6230" y="15092"/>
                      <a:pt x="6334" y="15037"/>
                      <a:pt x="6388" y="14936"/>
                    </a:cubicBezTo>
                    <a:cubicBezTo>
                      <a:pt x="6468" y="14791"/>
                      <a:pt x="6417" y="14604"/>
                      <a:pt x="6270" y="14524"/>
                    </a:cubicBezTo>
                    <a:lnTo>
                      <a:pt x="6115" y="14438"/>
                    </a:lnTo>
                    <a:lnTo>
                      <a:pt x="6115" y="13782"/>
                    </a:lnTo>
                    <a:close/>
                    <a:moveTo>
                      <a:pt x="10865" y="14682"/>
                    </a:moveTo>
                    <a:cubicBezTo>
                      <a:pt x="10867" y="14682"/>
                      <a:pt x="10870" y="14682"/>
                      <a:pt x="10873" y="14684"/>
                    </a:cubicBezTo>
                    <a:cubicBezTo>
                      <a:pt x="10881" y="14685"/>
                      <a:pt x="10883" y="14692"/>
                      <a:pt x="10885" y="14694"/>
                    </a:cubicBezTo>
                    <a:lnTo>
                      <a:pt x="11310" y="15543"/>
                    </a:lnTo>
                    <a:lnTo>
                      <a:pt x="10289" y="17333"/>
                    </a:lnTo>
                    <a:cubicBezTo>
                      <a:pt x="10287" y="17334"/>
                      <a:pt x="10283" y="17341"/>
                      <a:pt x="10274" y="17343"/>
                    </a:cubicBezTo>
                    <a:cubicBezTo>
                      <a:pt x="10273" y="17343"/>
                      <a:pt x="10272" y="17343"/>
                      <a:pt x="10271" y="17343"/>
                    </a:cubicBezTo>
                    <a:cubicBezTo>
                      <a:pt x="10264" y="17343"/>
                      <a:pt x="10259" y="17340"/>
                      <a:pt x="10259" y="17337"/>
                    </a:cubicBezTo>
                    <a:lnTo>
                      <a:pt x="8618" y="15930"/>
                    </a:lnTo>
                    <a:lnTo>
                      <a:pt x="10860" y="14685"/>
                    </a:lnTo>
                    <a:cubicBezTo>
                      <a:pt x="10858" y="14684"/>
                      <a:pt x="10861" y="14682"/>
                      <a:pt x="10865" y="14682"/>
                    </a:cubicBezTo>
                    <a:close/>
                    <a:moveTo>
                      <a:pt x="8086" y="16276"/>
                    </a:moveTo>
                    <a:lnTo>
                      <a:pt x="9861" y="17797"/>
                    </a:lnTo>
                    <a:cubicBezTo>
                      <a:pt x="9976" y="17894"/>
                      <a:pt x="10121" y="17948"/>
                      <a:pt x="10269" y="17948"/>
                    </a:cubicBezTo>
                    <a:cubicBezTo>
                      <a:pt x="10304" y="17948"/>
                      <a:pt x="10340" y="17944"/>
                      <a:pt x="10378" y="17940"/>
                    </a:cubicBezTo>
                    <a:cubicBezTo>
                      <a:pt x="10564" y="17907"/>
                      <a:pt x="10723" y="17794"/>
                      <a:pt x="10815" y="17633"/>
                    </a:cubicBezTo>
                    <a:lnTo>
                      <a:pt x="11354" y="16690"/>
                    </a:lnTo>
                    <a:lnTo>
                      <a:pt x="11354" y="18147"/>
                    </a:lnTo>
                    <a:cubicBezTo>
                      <a:pt x="11352" y="18515"/>
                      <a:pt x="11053" y="18815"/>
                      <a:pt x="10683" y="18815"/>
                    </a:cubicBezTo>
                    <a:lnTo>
                      <a:pt x="5494" y="18815"/>
                    </a:lnTo>
                    <a:cubicBezTo>
                      <a:pt x="5124" y="18815"/>
                      <a:pt x="4824" y="18515"/>
                      <a:pt x="4824" y="18147"/>
                    </a:cubicBezTo>
                    <a:lnTo>
                      <a:pt x="4824" y="16700"/>
                    </a:lnTo>
                    <a:lnTo>
                      <a:pt x="5356" y="17633"/>
                    </a:lnTo>
                    <a:cubicBezTo>
                      <a:pt x="5448" y="17794"/>
                      <a:pt x="5610" y="17907"/>
                      <a:pt x="5794" y="17940"/>
                    </a:cubicBezTo>
                    <a:cubicBezTo>
                      <a:pt x="5830" y="17947"/>
                      <a:pt x="5867" y="17948"/>
                      <a:pt x="5903" y="17948"/>
                    </a:cubicBezTo>
                    <a:cubicBezTo>
                      <a:pt x="6051" y="17948"/>
                      <a:pt x="6195" y="17897"/>
                      <a:pt x="6311" y="17797"/>
                    </a:cubicBezTo>
                    <a:lnTo>
                      <a:pt x="8086" y="16276"/>
                    </a:lnTo>
                    <a:close/>
                    <a:moveTo>
                      <a:pt x="6719" y="0"/>
                    </a:moveTo>
                    <a:cubicBezTo>
                      <a:pt x="6481" y="0"/>
                      <a:pt x="6206" y="48"/>
                      <a:pt x="5883" y="176"/>
                    </a:cubicBezTo>
                    <a:cubicBezTo>
                      <a:pt x="5376" y="376"/>
                      <a:pt x="4449" y="1170"/>
                      <a:pt x="3899" y="2339"/>
                    </a:cubicBezTo>
                    <a:cubicBezTo>
                      <a:pt x="3679" y="2297"/>
                      <a:pt x="3455" y="2273"/>
                      <a:pt x="3225" y="2273"/>
                    </a:cubicBezTo>
                    <a:cubicBezTo>
                      <a:pt x="1448" y="2273"/>
                      <a:pt x="0" y="3501"/>
                      <a:pt x="0" y="5009"/>
                    </a:cubicBezTo>
                    <a:cubicBezTo>
                      <a:pt x="0" y="6430"/>
                      <a:pt x="1285" y="7601"/>
                      <a:pt x="2921" y="7733"/>
                    </a:cubicBezTo>
                    <a:lnTo>
                      <a:pt x="2921" y="8214"/>
                    </a:lnTo>
                    <a:cubicBezTo>
                      <a:pt x="2785" y="8275"/>
                      <a:pt x="2662" y="8365"/>
                      <a:pt x="2561" y="8478"/>
                    </a:cubicBezTo>
                    <a:cubicBezTo>
                      <a:pt x="2349" y="8710"/>
                      <a:pt x="2247" y="9024"/>
                      <a:pt x="2278" y="9338"/>
                    </a:cubicBezTo>
                    <a:cubicBezTo>
                      <a:pt x="2334" y="9899"/>
                      <a:pt x="2842" y="10338"/>
                      <a:pt x="3433" y="10338"/>
                    </a:cubicBezTo>
                    <a:lnTo>
                      <a:pt x="3613" y="10338"/>
                    </a:lnTo>
                    <a:cubicBezTo>
                      <a:pt x="3792" y="11613"/>
                      <a:pt x="4503" y="12717"/>
                      <a:pt x="5513" y="13421"/>
                    </a:cubicBezTo>
                    <a:lnTo>
                      <a:pt x="5513" y="14107"/>
                    </a:lnTo>
                    <a:cubicBezTo>
                      <a:pt x="5446" y="14084"/>
                      <a:pt x="5375" y="14071"/>
                      <a:pt x="5303" y="14071"/>
                    </a:cubicBezTo>
                    <a:cubicBezTo>
                      <a:pt x="5241" y="14071"/>
                      <a:pt x="5179" y="14080"/>
                      <a:pt x="5120" y="14099"/>
                    </a:cubicBezTo>
                    <a:cubicBezTo>
                      <a:pt x="4957" y="14149"/>
                      <a:pt x="4820" y="14265"/>
                      <a:pt x="4743" y="14418"/>
                    </a:cubicBezTo>
                    <a:lnTo>
                      <a:pt x="4305" y="15296"/>
                    </a:lnTo>
                    <a:lnTo>
                      <a:pt x="1590" y="16135"/>
                    </a:lnTo>
                    <a:cubicBezTo>
                      <a:pt x="640" y="16427"/>
                      <a:pt x="1" y="17291"/>
                      <a:pt x="1" y="18284"/>
                    </a:cubicBezTo>
                    <a:lnTo>
                      <a:pt x="1" y="20415"/>
                    </a:lnTo>
                    <a:cubicBezTo>
                      <a:pt x="1" y="20583"/>
                      <a:pt x="137" y="20719"/>
                      <a:pt x="306" y="20719"/>
                    </a:cubicBezTo>
                    <a:cubicBezTo>
                      <a:pt x="473" y="20719"/>
                      <a:pt x="608" y="20583"/>
                      <a:pt x="608" y="20415"/>
                    </a:cubicBezTo>
                    <a:lnTo>
                      <a:pt x="608" y="18284"/>
                    </a:lnTo>
                    <a:cubicBezTo>
                      <a:pt x="608" y="17558"/>
                      <a:pt x="1075" y="16927"/>
                      <a:pt x="1768" y="16714"/>
                    </a:cubicBezTo>
                    <a:lnTo>
                      <a:pt x="2596" y="16459"/>
                    </a:lnTo>
                    <a:lnTo>
                      <a:pt x="2596" y="20415"/>
                    </a:lnTo>
                    <a:cubicBezTo>
                      <a:pt x="2596" y="20583"/>
                      <a:pt x="2732" y="20719"/>
                      <a:pt x="2899" y="20719"/>
                    </a:cubicBezTo>
                    <a:cubicBezTo>
                      <a:pt x="3068" y="20719"/>
                      <a:pt x="3203" y="20583"/>
                      <a:pt x="3203" y="20415"/>
                    </a:cubicBezTo>
                    <a:lnTo>
                      <a:pt x="3203" y="16272"/>
                    </a:lnTo>
                    <a:lnTo>
                      <a:pt x="4217" y="15959"/>
                    </a:lnTo>
                    <a:lnTo>
                      <a:pt x="4217" y="18144"/>
                    </a:lnTo>
                    <a:cubicBezTo>
                      <a:pt x="4217" y="18848"/>
                      <a:pt x="4790" y="19421"/>
                      <a:pt x="5493" y="19421"/>
                    </a:cubicBezTo>
                    <a:lnTo>
                      <a:pt x="10683" y="19421"/>
                    </a:lnTo>
                    <a:cubicBezTo>
                      <a:pt x="11387" y="19421"/>
                      <a:pt x="11959" y="18848"/>
                      <a:pt x="11959" y="18144"/>
                    </a:cubicBezTo>
                    <a:lnTo>
                      <a:pt x="11959" y="15959"/>
                    </a:lnTo>
                    <a:lnTo>
                      <a:pt x="12975" y="16272"/>
                    </a:lnTo>
                    <a:lnTo>
                      <a:pt x="12975" y="20415"/>
                    </a:lnTo>
                    <a:cubicBezTo>
                      <a:pt x="12975" y="20583"/>
                      <a:pt x="13111" y="20719"/>
                      <a:pt x="13279" y="20719"/>
                    </a:cubicBezTo>
                    <a:cubicBezTo>
                      <a:pt x="13446" y="20719"/>
                      <a:pt x="13582" y="20583"/>
                      <a:pt x="13582" y="20415"/>
                    </a:cubicBezTo>
                    <a:lnTo>
                      <a:pt x="13582" y="16459"/>
                    </a:lnTo>
                    <a:lnTo>
                      <a:pt x="14410" y="16714"/>
                    </a:lnTo>
                    <a:cubicBezTo>
                      <a:pt x="15103" y="16929"/>
                      <a:pt x="15568" y="17558"/>
                      <a:pt x="15568" y="18285"/>
                    </a:cubicBezTo>
                    <a:lnTo>
                      <a:pt x="15568" y="20416"/>
                    </a:lnTo>
                    <a:cubicBezTo>
                      <a:pt x="15568" y="20585"/>
                      <a:pt x="15704" y="20720"/>
                      <a:pt x="15873" y="20720"/>
                    </a:cubicBezTo>
                    <a:cubicBezTo>
                      <a:pt x="16040" y="20720"/>
                      <a:pt x="16175" y="20585"/>
                      <a:pt x="16175" y="20416"/>
                    </a:cubicBezTo>
                    <a:lnTo>
                      <a:pt x="16175" y="18285"/>
                    </a:lnTo>
                    <a:cubicBezTo>
                      <a:pt x="16177" y="17293"/>
                      <a:pt x="15538" y="16429"/>
                      <a:pt x="14589" y="16136"/>
                    </a:cubicBezTo>
                    <a:lnTo>
                      <a:pt x="11865" y="15298"/>
                    </a:lnTo>
                    <a:lnTo>
                      <a:pt x="11428" y="14421"/>
                    </a:lnTo>
                    <a:cubicBezTo>
                      <a:pt x="11351" y="14269"/>
                      <a:pt x="11215" y="14151"/>
                      <a:pt x="11051" y="14101"/>
                    </a:cubicBezTo>
                    <a:cubicBezTo>
                      <a:pt x="10991" y="14083"/>
                      <a:pt x="10929" y="14074"/>
                      <a:pt x="10866" y="14074"/>
                    </a:cubicBezTo>
                    <a:cubicBezTo>
                      <a:pt x="10796" y="14074"/>
                      <a:pt x="10726" y="14085"/>
                      <a:pt x="10658" y="14108"/>
                    </a:cubicBezTo>
                    <a:lnTo>
                      <a:pt x="10658" y="13427"/>
                    </a:lnTo>
                    <a:cubicBezTo>
                      <a:pt x="11672" y="12723"/>
                      <a:pt x="12386" y="11614"/>
                      <a:pt x="12565" y="10338"/>
                    </a:cubicBezTo>
                    <a:lnTo>
                      <a:pt x="12791" y="10338"/>
                    </a:lnTo>
                    <a:cubicBezTo>
                      <a:pt x="13106" y="10338"/>
                      <a:pt x="13408" y="10203"/>
                      <a:pt x="13618" y="9972"/>
                    </a:cubicBezTo>
                    <a:cubicBezTo>
                      <a:pt x="13829" y="9739"/>
                      <a:pt x="13932" y="9425"/>
                      <a:pt x="13900" y="9111"/>
                    </a:cubicBezTo>
                    <a:cubicBezTo>
                      <a:pt x="13860" y="8722"/>
                      <a:pt x="13608" y="8394"/>
                      <a:pt x="13258" y="8228"/>
                    </a:cubicBezTo>
                    <a:lnTo>
                      <a:pt x="13258" y="7733"/>
                    </a:lnTo>
                    <a:cubicBezTo>
                      <a:pt x="14893" y="7603"/>
                      <a:pt x="16177" y="6432"/>
                      <a:pt x="16177" y="5009"/>
                    </a:cubicBezTo>
                    <a:cubicBezTo>
                      <a:pt x="16177" y="3501"/>
                      <a:pt x="14730" y="2273"/>
                      <a:pt x="12953" y="2273"/>
                    </a:cubicBezTo>
                    <a:cubicBezTo>
                      <a:pt x="12724" y="2273"/>
                      <a:pt x="12501" y="2297"/>
                      <a:pt x="12279" y="2339"/>
                    </a:cubicBezTo>
                    <a:cubicBezTo>
                      <a:pt x="11731" y="1172"/>
                      <a:pt x="10808" y="378"/>
                      <a:pt x="10296" y="176"/>
                    </a:cubicBezTo>
                    <a:cubicBezTo>
                      <a:pt x="9972" y="48"/>
                      <a:pt x="9697" y="0"/>
                      <a:pt x="9459" y="0"/>
                    </a:cubicBezTo>
                    <a:cubicBezTo>
                      <a:pt x="9025" y="0"/>
                      <a:pt x="8715" y="160"/>
                      <a:pt x="8466" y="289"/>
                    </a:cubicBezTo>
                    <a:cubicBezTo>
                      <a:pt x="8318" y="364"/>
                      <a:pt x="8191" y="429"/>
                      <a:pt x="8089" y="429"/>
                    </a:cubicBezTo>
                    <a:cubicBezTo>
                      <a:pt x="7988" y="429"/>
                      <a:pt x="7861" y="364"/>
                      <a:pt x="7712" y="289"/>
                    </a:cubicBezTo>
                    <a:cubicBezTo>
                      <a:pt x="7462" y="160"/>
                      <a:pt x="7153" y="0"/>
                      <a:pt x="6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3069925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4" y="1"/>
                    </a:moveTo>
                    <a:cubicBezTo>
                      <a:pt x="136" y="1"/>
                      <a:pt x="0" y="137"/>
                      <a:pt x="0" y="304"/>
                    </a:cubicBezTo>
                    <a:lnTo>
                      <a:pt x="0" y="629"/>
                    </a:lnTo>
                    <a:cubicBezTo>
                      <a:pt x="0" y="796"/>
                      <a:pt x="136" y="932"/>
                      <a:pt x="304" y="932"/>
                    </a:cubicBezTo>
                    <a:cubicBezTo>
                      <a:pt x="472" y="932"/>
                      <a:pt x="607" y="796"/>
                      <a:pt x="607" y="629"/>
                    </a:cubicBezTo>
                    <a:lnTo>
                      <a:pt x="607" y="304"/>
                    </a:lnTo>
                    <a:cubicBezTo>
                      <a:pt x="607" y="137"/>
                      <a:pt x="4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3167200" y="-307350"/>
                <a:ext cx="15200" cy="23300"/>
              </a:xfrm>
              <a:custGeom>
                <a:rect b="b" l="l" r="r" t="t"/>
                <a:pathLst>
                  <a:path extrusionOk="0" h="932" w="608">
                    <a:moveTo>
                      <a:pt x="305" y="1"/>
                    </a:moveTo>
                    <a:cubicBezTo>
                      <a:pt x="137" y="1"/>
                      <a:pt x="1" y="137"/>
                      <a:pt x="1" y="304"/>
                    </a:cubicBezTo>
                    <a:lnTo>
                      <a:pt x="1" y="629"/>
                    </a:lnTo>
                    <a:cubicBezTo>
                      <a:pt x="1" y="796"/>
                      <a:pt x="137" y="932"/>
                      <a:pt x="305" y="932"/>
                    </a:cubicBezTo>
                    <a:cubicBezTo>
                      <a:pt x="472" y="932"/>
                      <a:pt x="608" y="796"/>
                      <a:pt x="608" y="629"/>
                    </a:cubicBezTo>
                    <a:lnTo>
                      <a:pt x="608" y="304"/>
                    </a:lnTo>
                    <a:cubicBezTo>
                      <a:pt x="608" y="137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3110550" y="-226250"/>
                <a:ext cx="31275" cy="15200"/>
              </a:xfrm>
              <a:custGeom>
                <a:rect b="b" l="l" r="r" t="t"/>
                <a:pathLst>
                  <a:path extrusionOk="0" h="608" w="1251">
                    <a:moveTo>
                      <a:pt x="303" y="0"/>
                    </a:moveTo>
                    <a:cubicBezTo>
                      <a:pt x="136" y="0"/>
                      <a:pt x="0" y="136"/>
                      <a:pt x="0" y="304"/>
                    </a:cubicBezTo>
                    <a:cubicBezTo>
                      <a:pt x="0" y="471"/>
                      <a:pt x="136" y="607"/>
                      <a:pt x="303" y="607"/>
                    </a:cubicBezTo>
                    <a:lnTo>
                      <a:pt x="946" y="607"/>
                    </a:lnTo>
                    <a:cubicBezTo>
                      <a:pt x="1114" y="607"/>
                      <a:pt x="1250" y="471"/>
                      <a:pt x="1250" y="304"/>
                    </a:cubicBezTo>
                    <a:cubicBezTo>
                      <a:pt x="1250" y="136"/>
                      <a:pt x="1114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3068700" y="-258675"/>
                <a:ext cx="114675" cy="26550"/>
              </a:xfrm>
              <a:custGeom>
                <a:rect b="b" l="l" r="r" t="t"/>
                <a:pathLst>
                  <a:path extrusionOk="0" h="1062" w="4587">
                    <a:moveTo>
                      <a:pt x="346" y="1"/>
                    </a:moveTo>
                    <a:cubicBezTo>
                      <a:pt x="248" y="1"/>
                      <a:pt x="152" y="48"/>
                      <a:pt x="93" y="135"/>
                    </a:cubicBezTo>
                    <a:cubicBezTo>
                      <a:pt x="1" y="275"/>
                      <a:pt x="39" y="463"/>
                      <a:pt x="178" y="556"/>
                    </a:cubicBezTo>
                    <a:lnTo>
                      <a:pt x="612" y="846"/>
                    </a:lnTo>
                    <a:cubicBezTo>
                      <a:pt x="826" y="989"/>
                      <a:pt x="1075" y="1062"/>
                      <a:pt x="1320" y="1062"/>
                    </a:cubicBezTo>
                    <a:cubicBezTo>
                      <a:pt x="1567" y="1062"/>
                      <a:pt x="1813" y="990"/>
                      <a:pt x="2027" y="846"/>
                    </a:cubicBezTo>
                    <a:lnTo>
                      <a:pt x="2104" y="796"/>
                    </a:lnTo>
                    <a:cubicBezTo>
                      <a:pt x="2162" y="757"/>
                      <a:pt x="2229" y="738"/>
                      <a:pt x="2295" y="738"/>
                    </a:cubicBezTo>
                    <a:cubicBezTo>
                      <a:pt x="2362" y="738"/>
                      <a:pt x="2429" y="757"/>
                      <a:pt x="2487" y="796"/>
                    </a:cubicBezTo>
                    <a:lnTo>
                      <a:pt x="2560" y="846"/>
                    </a:lnTo>
                    <a:cubicBezTo>
                      <a:pt x="2775" y="989"/>
                      <a:pt x="3021" y="1061"/>
                      <a:pt x="3268" y="1061"/>
                    </a:cubicBezTo>
                    <a:cubicBezTo>
                      <a:pt x="3514" y="1061"/>
                      <a:pt x="3760" y="989"/>
                      <a:pt x="3975" y="846"/>
                    </a:cubicBezTo>
                    <a:lnTo>
                      <a:pt x="4409" y="556"/>
                    </a:lnTo>
                    <a:cubicBezTo>
                      <a:pt x="4548" y="463"/>
                      <a:pt x="4586" y="275"/>
                      <a:pt x="4494" y="135"/>
                    </a:cubicBezTo>
                    <a:cubicBezTo>
                      <a:pt x="4435" y="48"/>
                      <a:pt x="4339" y="1"/>
                      <a:pt x="4241" y="1"/>
                    </a:cubicBezTo>
                    <a:cubicBezTo>
                      <a:pt x="4183" y="1"/>
                      <a:pt x="4124" y="17"/>
                      <a:pt x="4072" y="52"/>
                    </a:cubicBezTo>
                    <a:lnTo>
                      <a:pt x="3638" y="340"/>
                    </a:lnTo>
                    <a:cubicBezTo>
                      <a:pt x="3525" y="415"/>
                      <a:pt x="3395" y="453"/>
                      <a:pt x="3266" y="453"/>
                    </a:cubicBezTo>
                    <a:cubicBezTo>
                      <a:pt x="3137" y="453"/>
                      <a:pt x="3008" y="415"/>
                      <a:pt x="2896" y="340"/>
                    </a:cubicBezTo>
                    <a:lnTo>
                      <a:pt x="2821" y="290"/>
                    </a:lnTo>
                    <a:cubicBezTo>
                      <a:pt x="2661" y="183"/>
                      <a:pt x="2477" y="130"/>
                      <a:pt x="2293" y="130"/>
                    </a:cubicBezTo>
                    <a:cubicBezTo>
                      <a:pt x="2109" y="130"/>
                      <a:pt x="1925" y="183"/>
                      <a:pt x="1764" y="290"/>
                    </a:cubicBezTo>
                    <a:lnTo>
                      <a:pt x="1692" y="340"/>
                    </a:lnTo>
                    <a:cubicBezTo>
                      <a:pt x="1578" y="415"/>
                      <a:pt x="1449" y="453"/>
                      <a:pt x="1320" y="453"/>
                    </a:cubicBezTo>
                    <a:cubicBezTo>
                      <a:pt x="1191" y="453"/>
                      <a:pt x="1062" y="415"/>
                      <a:pt x="949" y="340"/>
                    </a:cubicBezTo>
                    <a:lnTo>
                      <a:pt x="515" y="52"/>
                    </a:lnTo>
                    <a:cubicBezTo>
                      <a:pt x="463" y="17"/>
                      <a:pt x="405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3061775" y="-331650"/>
                <a:ext cx="31375" cy="15200"/>
              </a:xfrm>
              <a:custGeom>
                <a:rect b="b" l="l" r="r" t="t"/>
                <a:pathLst>
                  <a:path extrusionOk="0" h="608" w="1255">
                    <a:moveTo>
                      <a:pt x="303" y="0"/>
                    </a:moveTo>
                    <a:cubicBezTo>
                      <a:pt x="136" y="0"/>
                      <a:pt x="1" y="136"/>
                      <a:pt x="1" y="303"/>
                    </a:cubicBezTo>
                    <a:cubicBezTo>
                      <a:pt x="1" y="472"/>
                      <a:pt x="136" y="607"/>
                      <a:pt x="303" y="607"/>
                    </a:cubicBezTo>
                    <a:lnTo>
                      <a:pt x="952" y="607"/>
                    </a:lnTo>
                    <a:cubicBezTo>
                      <a:pt x="1119" y="607"/>
                      <a:pt x="1255" y="472"/>
                      <a:pt x="1255" y="303"/>
                    </a:cubicBezTo>
                    <a:cubicBezTo>
                      <a:pt x="1255" y="136"/>
                      <a:pt x="111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9"/>
            <p:cNvGrpSpPr/>
            <p:nvPr/>
          </p:nvGrpSpPr>
          <p:grpSpPr>
            <a:xfrm>
              <a:off x="8591340" y="4457655"/>
              <a:ext cx="532976" cy="685813"/>
              <a:chOff x="5682300" y="-1760600"/>
              <a:chExt cx="403525" cy="518025"/>
            </a:xfrm>
          </p:grpSpPr>
          <p:sp>
            <p:nvSpPr>
              <p:cNvPr id="463" name="Google Shape;463;p9"/>
              <p:cNvSpPr/>
              <p:nvPr/>
            </p:nvSpPr>
            <p:spPr>
              <a:xfrm>
                <a:off x="5682300" y="-1760600"/>
                <a:ext cx="403525" cy="518025"/>
              </a:xfrm>
              <a:custGeom>
                <a:rect b="b" l="l" r="r" t="t"/>
                <a:pathLst>
                  <a:path extrusionOk="0" h="20721" w="16141">
                    <a:moveTo>
                      <a:pt x="1529" y="4168"/>
                    </a:moveTo>
                    <a:cubicBezTo>
                      <a:pt x="1375" y="4689"/>
                      <a:pt x="1293" y="5239"/>
                      <a:pt x="1293" y="5806"/>
                    </a:cubicBezTo>
                    <a:lnTo>
                      <a:pt x="1293" y="7446"/>
                    </a:lnTo>
                    <a:lnTo>
                      <a:pt x="1273" y="7446"/>
                    </a:lnTo>
                    <a:cubicBezTo>
                      <a:pt x="906" y="7446"/>
                      <a:pt x="606" y="7146"/>
                      <a:pt x="606" y="6777"/>
                    </a:cubicBezTo>
                    <a:lnTo>
                      <a:pt x="606" y="4835"/>
                    </a:lnTo>
                    <a:cubicBezTo>
                      <a:pt x="606" y="4468"/>
                      <a:pt x="906" y="4168"/>
                      <a:pt x="1273" y="4168"/>
                    </a:cubicBezTo>
                    <a:close/>
                    <a:moveTo>
                      <a:pt x="14863" y="4170"/>
                    </a:moveTo>
                    <a:cubicBezTo>
                      <a:pt x="15232" y="4170"/>
                      <a:pt x="15532" y="4469"/>
                      <a:pt x="15532" y="4836"/>
                    </a:cubicBezTo>
                    <a:lnTo>
                      <a:pt x="15532" y="6780"/>
                    </a:lnTo>
                    <a:cubicBezTo>
                      <a:pt x="15532" y="7147"/>
                      <a:pt x="15232" y="7447"/>
                      <a:pt x="14863" y="7447"/>
                    </a:cubicBezTo>
                    <a:lnTo>
                      <a:pt x="14845" y="7447"/>
                    </a:lnTo>
                    <a:lnTo>
                      <a:pt x="14845" y="5808"/>
                    </a:lnTo>
                    <a:cubicBezTo>
                      <a:pt x="14845" y="5239"/>
                      <a:pt x="14762" y="4691"/>
                      <a:pt x="14609" y="4170"/>
                    </a:cubicBezTo>
                    <a:close/>
                    <a:moveTo>
                      <a:pt x="9041" y="611"/>
                    </a:moveTo>
                    <a:cubicBezTo>
                      <a:pt x="11906" y="611"/>
                      <a:pt x="14238" y="2941"/>
                      <a:pt x="14238" y="5806"/>
                    </a:cubicBezTo>
                    <a:lnTo>
                      <a:pt x="14238" y="8488"/>
                    </a:lnTo>
                    <a:cubicBezTo>
                      <a:pt x="14238" y="9297"/>
                      <a:pt x="13620" y="10074"/>
                      <a:pt x="12503" y="10673"/>
                    </a:cubicBezTo>
                    <a:cubicBezTo>
                      <a:pt x="11325" y="11305"/>
                      <a:pt x="9749" y="11652"/>
                      <a:pt x="8070" y="11652"/>
                    </a:cubicBezTo>
                    <a:cubicBezTo>
                      <a:pt x="6390" y="11652"/>
                      <a:pt x="4815" y="11303"/>
                      <a:pt x="3637" y="10673"/>
                    </a:cubicBezTo>
                    <a:cubicBezTo>
                      <a:pt x="2517" y="10074"/>
                      <a:pt x="1902" y="9297"/>
                      <a:pt x="1902" y="8488"/>
                    </a:cubicBezTo>
                    <a:lnTo>
                      <a:pt x="1902" y="5806"/>
                    </a:lnTo>
                    <a:cubicBezTo>
                      <a:pt x="1902" y="2941"/>
                      <a:pt x="4234" y="611"/>
                      <a:pt x="7099" y="611"/>
                    </a:cubicBezTo>
                    <a:close/>
                    <a:moveTo>
                      <a:pt x="12637" y="11283"/>
                    </a:moveTo>
                    <a:lnTo>
                      <a:pt x="13575" y="11576"/>
                    </a:lnTo>
                    <a:cubicBezTo>
                      <a:pt x="13584" y="11579"/>
                      <a:pt x="13590" y="11587"/>
                      <a:pt x="13590" y="11596"/>
                    </a:cubicBezTo>
                    <a:lnTo>
                      <a:pt x="13590" y="13594"/>
                    </a:lnTo>
                    <a:lnTo>
                      <a:pt x="12578" y="13594"/>
                    </a:lnTo>
                    <a:lnTo>
                      <a:pt x="12578" y="11315"/>
                    </a:lnTo>
                    <a:cubicBezTo>
                      <a:pt x="12598" y="11305"/>
                      <a:pt x="12618" y="11295"/>
                      <a:pt x="12637" y="11283"/>
                    </a:cubicBezTo>
                    <a:close/>
                    <a:moveTo>
                      <a:pt x="3558" y="14201"/>
                    </a:moveTo>
                    <a:lnTo>
                      <a:pt x="3558" y="14888"/>
                    </a:lnTo>
                    <a:lnTo>
                      <a:pt x="2548" y="14888"/>
                    </a:lnTo>
                    <a:lnTo>
                      <a:pt x="2548" y="14201"/>
                    </a:lnTo>
                    <a:close/>
                    <a:moveTo>
                      <a:pt x="13590" y="14201"/>
                    </a:moveTo>
                    <a:lnTo>
                      <a:pt x="13590" y="14888"/>
                    </a:lnTo>
                    <a:lnTo>
                      <a:pt x="12578" y="14888"/>
                    </a:lnTo>
                    <a:lnTo>
                      <a:pt x="12578" y="14201"/>
                    </a:lnTo>
                    <a:close/>
                    <a:moveTo>
                      <a:pt x="7099" y="1"/>
                    </a:moveTo>
                    <a:cubicBezTo>
                      <a:pt x="4694" y="1"/>
                      <a:pt x="2624" y="1472"/>
                      <a:pt x="1746" y="3561"/>
                    </a:cubicBezTo>
                    <a:lnTo>
                      <a:pt x="1275" y="3561"/>
                    </a:lnTo>
                    <a:cubicBezTo>
                      <a:pt x="572" y="3561"/>
                      <a:pt x="1" y="4132"/>
                      <a:pt x="1" y="4835"/>
                    </a:cubicBezTo>
                    <a:lnTo>
                      <a:pt x="1" y="6777"/>
                    </a:lnTo>
                    <a:cubicBezTo>
                      <a:pt x="1" y="7480"/>
                      <a:pt x="572" y="8053"/>
                      <a:pt x="1275" y="8053"/>
                    </a:cubicBezTo>
                    <a:lnTo>
                      <a:pt x="1295" y="8053"/>
                    </a:lnTo>
                    <a:lnTo>
                      <a:pt x="1295" y="8488"/>
                    </a:lnTo>
                    <a:cubicBezTo>
                      <a:pt x="1295" y="9374"/>
                      <a:pt x="1822" y="10203"/>
                      <a:pt x="2793" y="10869"/>
                    </a:cubicBezTo>
                    <a:lnTo>
                      <a:pt x="2384" y="10996"/>
                    </a:lnTo>
                    <a:cubicBezTo>
                      <a:pt x="2141" y="11070"/>
                      <a:pt x="1973" y="11280"/>
                      <a:pt x="1946" y="11529"/>
                    </a:cubicBezTo>
                    <a:lnTo>
                      <a:pt x="1613" y="11626"/>
                    </a:lnTo>
                    <a:cubicBezTo>
                      <a:pt x="663" y="11904"/>
                      <a:pt x="1" y="12790"/>
                      <a:pt x="1" y="13780"/>
                    </a:cubicBezTo>
                    <a:lnTo>
                      <a:pt x="1" y="20416"/>
                    </a:lnTo>
                    <a:cubicBezTo>
                      <a:pt x="1" y="20585"/>
                      <a:pt x="136" y="20720"/>
                      <a:pt x="303" y="20720"/>
                    </a:cubicBezTo>
                    <a:cubicBezTo>
                      <a:pt x="472" y="20720"/>
                      <a:pt x="608" y="20585"/>
                      <a:pt x="608" y="20416"/>
                    </a:cubicBezTo>
                    <a:lnTo>
                      <a:pt x="608" y="13780"/>
                    </a:lnTo>
                    <a:cubicBezTo>
                      <a:pt x="608" y="13058"/>
                      <a:pt x="1092" y="12411"/>
                      <a:pt x="1784" y="12209"/>
                    </a:cubicBezTo>
                    <a:lnTo>
                      <a:pt x="1943" y="12161"/>
                    </a:lnTo>
                    <a:lnTo>
                      <a:pt x="1943" y="20416"/>
                    </a:lnTo>
                    <a:cubicBezTo>
                      <a:pt x="1943" y="20585"/>
                      <a:pt x="2079" y="20720"/>
                      <a:pt x="2246" y="20720"/>
                    </a:cubicBezTo>
                    <a:cubicBezTo>
                      <a:pt x="2414" y="20720"/>
                      <a:pt x="2550" y="20585"/>
                      <a:pt x="2550" y="20416"/>
                    </a:cubicBezTo>
                    <a:lnTo>
                      <a:pt x="2550" y="15493"/>
                    </a:lnTo>
                    <a:lnTo>
                      <a:pt x="3560" y="15493"/>
                    </a:lnTo>
                    <a:lnTo>
                      <a:pt x="3560" y="20416"/>
                    </a:lnTo>
                    <a:cubicBezTo>
                      <a:pt x="3560" y="20585"/>
                      <a:pt x="3695" y="20720"/>
                      <a:pt x="3864" y="20720"/>
                    </a:cubicBezTo>
                    <a:cubicBezTo>
                      <a:pt x="4031" y="20720"/>
                      <a:pt x="4167" y="20585"/>
                      <a:pt x="4167" y="20416"/>
                    </a:cubicBezTo>
                    <a:lnTo>
                      <a:pt x="4167" y="12651"/>
                    </a:lnTo>
                    <a:cubicBezTo>
                      <a:pt x="4167" y="12483"/>
                      <a:pt x="4031" y="12347"/>
                      <a:pt x="3864" y="12347"/>
                    </a:cubicBezTo>
                    <a:cubicBezTo>
                      <a:pt x="3695" y="12347"/>
                      <a:pt x="3560" y="12483"/>
                      <a:pt x="3560" y="12651"/>
                    </a:cubicBezTo>
                    <a:lnTo>
                      <a:pt x="3560" y="13594"/>
                    </a:lnTo>
                    <a:lnTo>
                      <a:pt x="2550" y="13594"/>
                    </a:lnTo>
                    <a:lnTo>
                      <a:pt x="2550" y="11596"/>
                    </a:lnTo>
                    <a:cubicBezTo>
                      <a:pt x="2550" y="11587"/>
                      <a:pt x="2556" y="11580"/>
                      <a:pt x="2564" y="11576"/>
                    </a:cubicBezTo>
                    <a:lnTo>
                      <a:pt x="3501" y="11285"/>
                    </a:lnTo>
                    <a:cubicBezTo>
                      <a:pt x="4748" y="11913"/>
                      <a:pt x="6362" y="12259"/>
                      <a:pt x="8071" y="12259"/>
                    </a:cubicBezTo>
                    <a:cubicBezTo>
                      <a:pt x="9489" y="12259"/>
                      <a:pt x="10842" y="12020"/>
                      <a:pt x="11974" y="11580"/>
                    </a:cubicBezTo>
                    <a:lnTo>
                      <a:pt x="11974" y="20416"/>
                    </a:lnTo>
                    <a:cubicBezTo>
                      <a:pt x="11974" y="20585"/>
                      <a:pt x="12110" y="20720"/>
                      <a:pt x="12277" y="20720"/>
                    </a:cubicBezTo>
                    <a:cubicBezTo>
                      <a:pt x="12446" y="20720"/>
                      <a:pt x="12581" y="20585"/>
                      <a:pt x="12581" y="20416"/>
                    </a:cubicBezTo>
                    <a:lnTo>
                      <a:pt x="12581" y="15493"/>
                    </a:lnTo>
                    <a:lnTo>
                      <a:pt x="13591" y="15493"/>
                    </a:lnTo>
                    <a:lnTo>
                      <a:pt x="13591" y="20416"/>
                    </a:lnTo>
                    <a:cubicBezTo>
                      <a:pt x="13591" y="20585"/>
                      <a:pt x="13727" y="20720"/>
                      <a:pt x="13895" y="20720"/>
                    </a:cubicBezTo>
                    <a:cubicBezTo>
                      <a:pt x="14062" y="20720"/>
                      <a:pt x="14198" y="20585"/>
                      <a:pt x="14198" y="20416"/>
                    </a:cubicBezTo>
                    <a:lnTo>
                      <a:pt x="14198" y="12161"/>
                    </a:lnTo>
                    <a:lnTo>
                      <a:pt x="14356" y="12209"/>
                    </a:lnTo>
                    <a:cubicBezTo>
                      <a:pt x="15049" y="12411"/>
                      <a:pt x="15533" y="13058"/>
                      <a:pt x="15533" y="13780"/>
                    </a:cubicBezTo>
                    <a:lnTo>
                      <a:pt x="15533" y="20416"/>
                    </a:lnTo>
                    <a:cubicBezTo>
                      <a:pt x="15533" y="20585"/>
                      <a:pt x="15669" y="20720"/>
                      <a:pt x="15837" y="20720"/>
                    </a:cubicBezTo>
                    <a:cubicBezTo>
                      <a:pt x="16005" y="20720"/>
                      <a:pt x="16140" y="20585"/>
                      <a:pt x="16140" y="20416"/>
                    </a:cubicBezTo>
                    <a:lnTo>
                      <a:pt x="16140" y="13780"/>
                    </a:lnTo>
                    <a:cubicBezTo>
                      <a:pt x="16140" y="12790"/>
                      <a:pt x="15478" y="11904"/>
                      <a:pt x="14528" y="11626"/>
                    </a:cubicBezTo>
                    <a:lnTo>
                      <a:pt x="14195" y="11529"/>
                    </a:lnTo>
                    <a:cubicBezTo>
                      <a:pt x="14169" y="11280"/>
                      <a:pt x="13999" y="11070"/>
                      <a:pt x="13757" y="10996"/>
                    </a:cubicBezTo>
                    <a:lnTo>
                      <a:pt x="13348" y="10869"/>
                    </a:lnTo>
                    <a:cubicBezTo>
                      <a:pt x="14318" y="10203"/>
                      <a:pt x="14845" y="9374"/>
                      <a:pt x="14845" y="8488"/>
                    </a:cubicBezTo>
                    <a:lnTo>
                      <a:pt x="14845" y="8053"/>
                    </a:lnTo>
                    <a:lnTo>
                      <a:pt x="14863" y="8053"/>
                    </a:lnTo>
                    <a:cubicBezTo>
                      <a:pt x="15566" y="8053"/>
                      <a:pt x="16139" y="7481"/>
                      <a:pt x="16139" y="6777"/>
                    </a:cubicBezTo>
                    <a:lnTo>
                      <a:pt x="16139" y="4835"/>
                    </a:lnTo>
                    <a:cubicBezTo>
                      <a:pt x="16139" y="4132"/>
                      <a:pt x="15568" y="3561"/>
                      <a:pt x="14863" y="3561"/>
                    </a:cubicBezTo>
                    <a:lnTo>
                      <a:pt x="14392" y="3561"/>
                    </a:lnTo>
                    <a:cubicBezTo>
                      <a:pt x="13512" y="1472"/>
                      <a:pt x="11446" y="1"/>
                      <a:pt x="9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5746925" y="-1671550"/>
                <a:ext cx="274125" cy="185075"/>
              </a:xfrm>
              <a:custGeom>
                <a:rect b="b" l="l" r="r" t="t"/>
                <a:pathLst>
                  <a:path extrusionOk="0" h="7403" w="10965">
                    <a:moveTo>
                      <a:pt x="1923" y="1"/>
                    </a:moveTo>
                    <a:cubicBezTo>
                      <a:pt x="865" y="1"/>
                      <a:pt x="1" y="863"/>
                      <a:pt x="1" y="1921"/>
                    </a:cubicBezTo>
                    <a:lnTo>
                      <a:pt x="1" y="4926"/>
                    </a:lnTo>
                    <a:cubicBezTo>
                      <a:pt x="1" y="5500"/>
                      <a:pt x="596" y="6132"/>
                      <a:pt x="1594" y="6610"/>
                    </a:cubicBezTo>
                    <a:cubicBezTo>
                      <a:pt x="2657" y="7120"/>
                      <a:pt x="4038" y="7403"/>
                      <a:pt x="5482" y="7403"/>
                    </a:cubicBezTo>
                    <a:cubicBezTo>
                      <a:pt x="6296" y="7403"/>
                      <a:pt x="7084" y="7317"/>
                      <a:pt x="7817" y="7146"/>
                    </a:cubicBezTo>
                    <a:cubicBezTo>
                      <a:pt x="7981" y="7107"/>
                      <a:pt x="8081" y="6943"/>
                      <a:pt x="8044" y="6781"/>
                    </a:cubicBezTo>
                    <a:cubicBezTo>
                      <a:pt x="8012" y="6641"/>
                      <a:pt x="7886" y="6547"/>
                      <a:pt x="7748" y="6547"/>
                    </a:cubicBezTo>
                    <a:cubicBezTo>
                      <a:pt x="7725" y="6547"/>
                      <a:pt x="7703" y="6549"/>
                      <a:pt x="7680" y="6554"/>
                    </a:cubicBezTo>
                    <a:cubicBezTo>
                      <a:pt x="6991" y="6714"/>
                      <a:pt x="6252" y="6796"/>
                      <a:pt x="5485" y="6796"/>
                    </a:cubicBezTo>
                    <a:cubicBezTo>
                      <a:pt x="2320" y="6796"/>
                      <a:pt x="610" y="5469"/>
                      <a:pt x="610" y="4926"/>
                    </a:cubicBezTo>
                    <a:lnTo>
                      <a:pt x="610" y="1921"/>
                    </a:lnTo>
                    <a:cubicBezTo>
                      <a:pt x="610" y="1197"/>
                      <a:pt x="1200" y="608"/>
                      <a:pt x="1924" y="608"/>
                    </a:cubicBezTo>
                    <a:lnTo>
                      <a:pt x="9044" y="608"/>
                    </a:lnTo>
                    <a:cubicBezTo>
                      <a:pt x="9769" y="608"/>
                      <a:pt x="10358" y="1197"/>
                      <a:pt x="10358" y="1921"/>
                    </a:cubicBezTo>
                    <a:lnTo>
                      <a:pt x="10358" y="4926"/>
                    </a:lnTo>
                    <a:cubicBezTo>
                      <a:pt x="10358" y="5222"/>
                      <a:pt x="9865" y="5736"/>
                      <a:pt x="8922" y="6149"/>
                    </a:cubicBezTo>
                    <a:cubicBezTo>
                      <a:pt x="8769" y="6217"/>
                      <a:pt x="8700" y="6396"/>
                      <a:pt x="8765" y="6549"/>
                    </a:cubicBezTo>
                    <a:cubicBezTo>
                      <a:pt x="8816" y="6663"/>
                      <a:pt x="8927" y="6732"/>
                      <a:pt x="9044" y="6732"/>
                    </a:cubicBezTo>
                    <a:cubicBezTo>
                      <a:pt x="9084" y="6732"/>
                      <a:pt x="9126" y="6723"/>
                      <a:pt x="9165" y="6706"/>
                    </a:cubicBezTo>
                    <a:cubicBezTo>
                      <a:pt x="10292" y="6213"/>
                      <a:pt x="10965" y="5549"/>
                      <a:pt x="10965" y="4928"/>
                    </a:cubicBezTo>
                    <a:lnTo>
                      <a:pt x="10965" y="1923"/>
                    </a:lnTo>
                    <a:cubicBezTo>
                      <a:pt x="10965" y="862"/>
                      <a:pt x="10103" y="1"/>
                      <a:pt x="9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5803600" y="-1420775"/>
                <a:ext cx="160825" cy="128450"/>
              </a:xfrm>
              <a:custGeom>
                <a:rect b="b" l="l" r="r" t="t"/>
                <a:pathLst>
                  <a:path extrusionOk="0" h="5138" w="6433">
                    <a:moveTo>
                      <a:pt x="5483" y="608"/>
                    </a:moveTo>
                    <a:cubicBezTo>
                      <a:pt x="5673" y="608"/>
                      <a:pt x="5826" y="762"/>
                      <a:pt x="5826" y="952"/>
                    </a:cubicBezTo>
                    <a:lnTo>
                      <a:pt x="5826" y="1295"/>
                    </a:lnTo>
                    <a:lnTo>
                      <a:pt x="607" y="1295"/>
                    </a:lnTo>
                    <a:lnTo>
                      <a:pt x="607" y="952"/>
                    </a:lnTo>
                    <a:cubicBezTo>
                      <a:pt x="607" y="761"/>
                      <a:pt x="763" y="608"/>
                      <a:pt x="953" y="608"/>
                    </a:cubicBezTo>
                    <a:close/>
                    <a:moveTo>
                      <a:pt x="5826" y="1902"/>
                    </a:moveTo>
                    <a:lnTo>
                      <a:pt x="5826" y="4187"/>
                    </a:lnTo>
                    <a:cubicBezTo>
                      <a:pt x="5826" y="4377"/>
                      <a:pt x="5673" y="4530"/>
                      <a:pt x="5481" y="4530"/>
                    </a:cubicBezTo>
                    <a:lnTo>
                      <a:pt x="4813" y="4530"/>
                    </a:lnTo>
                    <a:lnTo>
                      <a:pt x="4813" y="4187"/>
                    </a:lnTo>
                    <a:cubicBezTo>
                      <a:pt x="4813" y="4020"/>
                      <a:pt x="4677" y="3884"/>
                      <a:pt x="4510" y="3884"/>
                    </a:cubicBezTo>
                    <a:cubicBezTo>
                      <a:pt x="4342" y="3884"/>
                      <a:pt x="4206" y="4020"/>
                      <a:pt x="4206" y="4187"/>
                    </a:cubicBezTo>
                    <a:lnTo>
                      <a:pt x="4206" y="4530"/>
                    </a:lnTo>
                    <a:lnTo>
                      <a:pt x="3519" y="4530"/>
                    </a:lnTo>
                    <a:lnTo>
                      <a:pt x="3519" y="4187"/>
                    </a:lnTo>
                    <a:cubicBezTo>
                      <a:pt x="3519" y="4020"/>
                      <a:pt x="3383" y="3884"/>
                      <a:pt x="3216" y="3884"/>
                    </a:cubicBezTo>
                    <a:cubicBezTo>
                      <a:pt x="3048" y="3884"/>
                      <a:pt x="2912" y="4020"/>
                      <a:pt x="2912" y="4187"/>
                    </a:cubicBezTo>
                    <a:lnTo>
                      <a:pt x="2912" y="4530"/>
                    </a:lnTo>
                    <a:lnTo>
                      <a:pt x="2225" y="4530"/>
                    </a:lnTo>
                    <a:lnTo>
                      <a:pt x="2225" y="4187"/>
                    </a:lnTo>
                    <a:cubicBezTo>
                      <a:pt x="2225" y="4020"/>
                      <a:pt x="2089" y="3884"/>
                      <a:pt x="1921" y="3884"/>
                    </a:cubicBezTo>
                    <a:cubicBezTo>
                      <a:pt x="1754" y="3884"/>
                      <a:pt x="1618" y="4020"/>
                      <a:pt x="1618" y="4187"/>
                    </a:cubicBezTo>
                    <a:lnTo>
                      <a:pt x="1618" y="4530"/>
                    </a:lnTo>
                    <a:lnTo>
                      <a:pt x="950" y="4530"/>
                    </a:lnTo>
                    <a:cubicBezTo>
                      <a:pt x="761" y="4530"/>
                      <a:pt x="607" y="4377"/>
                      <a:pt x="607" y="4187"/>
                    </a:cubicBezTo>
                    <a:lnTo>
                      <a:pt x="607" y="1902"/>
                    </a:lnTo>
                    <a:close/>
                    <a:moveTo>
                      <a:pt x="950" y="1"/>
                    </a:moveTo>
                    <a:cubicBezTo>
                      <a:pt x="426" y="1"/>
                      <a:pt x="0" y="427"/>
                      <a:pt x="0" y="952"/>
                    </a:cubicBezTo>
                    <a:lnTo>
                      <a:pt x="0" y="4188"/>
                    </a:lnTo>
                    <a:cubicBezTo>
                      <a:pt x="0" y="4714"/>
                      <a:pt x="427" y="5138"/>
                      <a:pt x="950" y="5138"/>
                    </a:cubicBezTo>
                    <a:lnTo>
                      <a:pt x="5481" y="5138"/>
                    </a:lnTo>
                    <a:cubicBezTo>
                      <a:pt x="6005" y="5138"/>
                      <a:pt x="6431" y="4712"/>
                      <a:pt x="6431" y="4188"/>
                    </a:cubicBezTo>
                    <a:lnTo>
                      <a:pt x="6431" y="952"/>
                    </a:lnTo>
                    <a:cubicBezTo>
                      <a:pt x="6433" y="428"/>
                      <a:pt x="6005" y="1"/>
                      <a:pt x="5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9"/>
          <p:cNvSpPr txBox="1"/>
          <p:nvPr>
            <p:ph idx="1" type="subTitle"/>
          </p:nvPr>
        </p:nvSpPr>
        <p:spPr>
          <a:xfrm>
            <a:off x="2556000" y="2148450"/>
            <a:ext cx="403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9"/>
          <p:cNvSpPr txBox="1"/>
          <p:nvPr>
            <p:ph type="title"/>
          </p:nvPr>
        </p:nvSpPr>
        <p:spPr>
          <a:xfrm>
            <a:off x="2556000" y="1332750"/>
            <a:ext cx="4032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10"/>
          <p:cNvGrpSpPr/>
          <p:nvPr/>
        </p:nvGrpSpPr>
        <p:grpSpPr>
          <a:xfrm>
            <a:off x="-143003" y="3428993"/>
            <a:ext cx="858600" cy="1714357"/>
            <a:chOff x="-143003" y="3428993"/>
            <a:chExt cx="858600" cy="1714357"/>
          </a:xfrm>
        </p:grpSpPr>
        <p:sp>
          <p:nvSpPr>
            <p:cNvPr id="470" name="Google Shape;470;p10"/>
            <p:cNvSpPr/>
            <p:nvPr/>
          </p:nvSpPr>
          <p:spPr>
            <a:xfrm>
              <a:off x="-143003" y="4286250"/>
              <a:ext cx="858600" cy="8571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-143003" y="3428993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0"/>
          <p:cNvGrpSpPr/>
          <p:nvPr/>
        </p:nvGrpSpPr>
        <p:grpSpPr>
          <a:xfrm>
            <a:off x="7571350" y="0"/>
            <a:ext cx="1715740" cy="1714362"/>
            <a:chOff x="7571350" y="0"/>
            <a:chExt cx="1715740" cy="1714362"/>
          </a:xfrm>
        </p:grpSpPr>
        <p:sp>
          <p:nvSpPr>
            <p:cNvPr id="473" name="Google Shape;473;p10"/>
            <p:cNvSpPr/>
            <p:nvPr/>
          </p:nvSpPr>
          <p:spPr>
            <a:xfrm>
              <a:off x="7571350" y="0"/>
              <a:ext cx="858600" cy="857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428489" y="0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428489" y="857262"/>
              <a:ext cx="858600" cy="857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10"/>
          <p:cNvSpPr txBox="1"/>
          <p:nvPr>
            <p:ph type="title"/>
          </p:nvPr>
        </p:nvSpPr>
        <p:spPr>
          <a:xfrm>
            <a:off x="2472300" y="540000"/>
            <a:ext cx="4199400" cy="10467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ExtraBold"/>
              <a:buNone/>
              <a:defRPr sz="3500">
                <a:solidFill>
                  <a:schemeClr val="dk1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7"/>
          <p:cNvSpPr txBox="1"/>
          <p:nvPr>
            <p:ph type="title"/>
          </p:nvPr>
        </p:nvSpPr>
        <p:spPr>
          <a:xfrm>
            <a:off x="783625" y="713625"/>
            <a:ext cx="77040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The Job Explorer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— A $alary Analysis</a:t>
            </a:r>
            <a:endParaRPr sz="2400"/>
          </a:p>
        </p:txBody>
      </p:sp>
      <p:sp>
        <p:nvSpPr>
          <p:cNvPr id="1919" name="Google Shape;1919;p37"/>
          <p:cNvSpPr txBox="1"/>
          <p:nvPr/>
        </p:nvSpPr>
        <p:spPr>
          <a:xfrm>
            <a:off x="1395623" y="3206163"/>
            <a:ext cx="6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2C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🦌 Group Bambi：Maggie Xu, Lia Wang, Ceci Chen 🦌</a:t>
            </a:r>
            <a:endParaRPr sz="1800">
              <a:solidFill>
                <a:srgbClr val="1A2C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25" y="2068028"/>
            <a:ext cx="3669825" cy="2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46"/>
          <p:cNvSpPr txBox="1"/>
          <p:nvPr/>
        </p:nvSpPr>
        <p:spPr>
          <a:xfrm>
            <a:off x="814625" y="3280575"/>
            <a:ext cx="3843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Kanit ExtraBold"/>
                <a:ea typeface="Kanit ExtraBold"/>
                <a:cs typeface="Kanit ExtraBold"/>
                <a:sym typeface="Kanit ExtraBold"/>
              </a:rPr>
              <a:t>Salary Distribution: China vs USA👉</a:t>
            </a:r>
            <a:endParaRPr sz="17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 ExtraBold"/>
              <a:buChar char="●"/>
            </a:pPr>
            <a:r>
              <a:rPr lang="en">
                <a:solidFill>
                  <a:schemeClr val="lt1"/>
                </a:solidFill>
                <a:latin typeface="Kanit ExtraBold"/>
                <a:ea typeface="Kanit ExtraBold"/>
                <a:cs typeface="Kanit ExtraBold"/>
                <a:sym typeface="Kanit ExtraBold"/>
              </a:rPr>
              <a:t>No obvious pay gap between two countries</a:t>
            </a:r>
            <a:endParaRPr>
              <a:solidFill>
                <a:schemeClr val="lt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</p:txBody>
      </p:sp>
      <p:sp>
        <p:nvSpPr>
          <p:cNvPr id="2000" name="Google Shape;2000;p46"/>
          <p:cNvSpPr txBox="1"/>
          <p:nvPr/>
        </p:nvSpPr>
        <p:spPr>
          <a:xfrm>
            <a:off x="4494388" y="707450"/>
            <a:ext cx="38985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Kanit ExtraBold"/>
                <a:ea typeface="Kanit ExtraBold"/>
                <a:cs typeface="Kanit ExtraBold"/>
                <a:sym typeface="Kanit ExtraBold"/>
              </a:rPr>
              <a:t>👈 Average Data Salary by Country</a:t>
            </a:r>
            <a:endParaRPr sz="17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 ExtraBold"/>
              <a:buChar char="●"/>
            </a:pPr>
            <a:r>
              <a:rPr lang="en">
                <a:solidFill>
                  <a:schemeClr val="lt1"/>
                </a:solidFill>
                <a:latin typeface="Kanit ExtraBold"/>
                <a:ea typeface="Kanit ExtraBold"/>
                <a:cs typeface="Kanit ExtraBold"/>
                <a:sym typeface="Kanit ExtraBold"/>
              </a:rPr>
              <a:t>Average Data Salary in China &amp; USA are relatively lower than the other countries</a:t>
            </a:r>
            <a:endParaRPr>
              <a:solidFill>
                <a:schemeClr val="lt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</p:txBody>
      </p:sp>
      <p:pic>
        <p:nvPicPr>
          <p:cNvPr id="2001" name="Google Shape;20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25" y="105450"/>
            <a:ext cx="3717900" cy="2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7"/>
          <p:cNvSpPr txBox="1"/>
          <p:nvPr>
            <p:ph type="title"/>
          </p:nvPr>
        </p:nvSpPr>
        <p:spPr>
          <a:xfrm>
            <a:off x="720000" y="370325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 Test 1: Is there a significant difference on Data Industry payment in China &amp; USA?</a:t>
            </a:r>
            <a:endParaRPr sz="2000"/>
          </a:p>
        </p:txBody>
      </p:sp>
      <p:sp>
        <p:nvSpPr>
          <p:cNvPr id="2007" name="Google Shape;2007;p47"/>
          <p:cNvSpPr txBox="1"/>
          <p:nvPr>
            <p:ph idx="1" type="body"/>
          </p:nvPr>
        </p:nvSpPr>
        <p:spPr>
          <a:xfrm>
            <a:off x="925800" y="1273625"/>
            <a:ext cx="34542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en" sz="1300"/>
              <a:t>: There is no significant difference in Data industry payment in USA and China.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1300"/>
              <a:t>: Data industry jobs earn more in USA than China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P-value = 0.11597032 &gt; 0.05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Fail to reject the null hypothesis.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r>
              <a:rPr lang="en" sz="1300"/>
              <a:t> There is no significant difference of Data industry payment in USA and China.</a:t>
            </a:r>
            <a:endParaRPr sz="1300"/>
          </a:p>
        </p:txBody>
      </p:sp>
      <p:pic>
        <p:nvPicPr>
          <p:cNvPr id="2008" name="Google Shape;20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00" y="1584213"/>
            <a:ext cx="3947475" cy="2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8"/>
          <p:cNvSpPr txBox="1"/>
          <p:nvPr>
            <p:ph type="title"/>
          </p:nvPr>
        </p:nvSpPr>
        <p:spPr>
          <a:xfrm>
            <a:off x="720000" y="370325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</a:t>
            </a:r>
            <a:r>
              <a:rPr lang="en" sz="1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/>
              <a:t>Test 2: Is there a significant difference on Data Industry payment for </a:t>
            </a:r>
            <a:r>
              <a:rPr lang="en" sz="2000">
                <a:solidFill>
                  <a:schemeClr val="lt2"/>
                </a:solidFill>
              </a:rPr>
              <a:t>female</a:t>
            </a:r>
            <a:r>
              <a:rPr lang="en" sz="2000"/>
              <a:t> in China &amp; USA?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14" name="Google Shape;2014;p48"/>
          <p:cNvSpPr txBox="1"/>
          <p:nvPr>
            <p:ph idx="1" type="body"/>
          </p:nvPr>
        </p:nvSpPr>
        <p:spPr>
          <a:xfrm>
            <a:off x="837800" y="1197425"/>
            <a:ext cx="35421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en" sz="1300"/>
              <a:t>: </a:t>
            </a:r>
            <a:r>
              <a:rPr lang="en" sz="1300"/>
              <a:t>There is no significant difference in Data industry payment for female in USA and China.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1300"/>
              <a:t>: </a:t>
            </a:r>
            <a:r>
              <a:rPr lang="en" sz="1300"/>
              <a:t>Female in Data industry earn more in USA than China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P-value = </a:t>
            </a:r>
            <a:r>
              <a:rPr lang="en" sz="1300"/>
              <a:t>0.71771199</a:t>
            </a:r>
            <a:r>
              <a:rPr lang="en" sz="1300"/>
              <a:t> &gt; 0.05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Fail to reject the null hypothesis.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r>
              <a:rPr lang="en" sz="1300"/>
              <a:t> </a:t>
            </a:r>
            <a:r>
              <a:rPr lang="en" sz="1300"/>
              <a:t>There is no significant difference in Data industry payment for female in USA and China.</a:t>
            </a:r>
            <a:endParaRPr sz="1300"/>
          </a:p>
        </p:txBody>
      </p:sp>
      <p:pic>
        <p:nvPicPr>
          <p:cNvPr id="2015" name="Google Shape;20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00" y="1515975"/>
            <a:ext cx="3934550" cy="2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49"/>
          <p:cNvSpPr txBox="1"/>
          <p:nvPr>
            <p:ph type="title"/>
          </p:nvPr>
        </p:nvSpPr>
        <p:spPr>
          <a:xfrm>
            <a:off x="1038150" y="325800"/>
            <a:ext cx="7067700" cy="676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Machine Learning Models For Prediction</a:t>
            </a:r>
            <a:endParaRPr sz="2800"/>
          </a:p>
        </p:txBody>
      </p:sp>
      <p:sp>
        <p:nvSpPr>
          <p:cNvPr id="2021" name="Google Shape;2021;p49"/>
          <p:cNvSpPr txBox="1"/>
          <p:nvPr>
            <p:ph idx="4294967295" type="body"/>
          </p:nvPr>
        </p:nvSpPr>
        <p:spPr>
          <a:xfrm>
            <a:off x="880225" y="1078800"/>
            <a:ext cx="7402500" cy="23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Predictors (X)</a:t>
            </a:r>
            <a:r>
              <a:rPr lang="en"/>
              <a:t>: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‘Race’, ‘Country’, ‘Education Level’,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‘Gender’, ‘Job Title’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 strongly positive correlated features: </a:t>
            </a:r>
            <a:r>
              <a:rPr i="1" lang="en"/>
              <a:t>‘Age’, ‘Years of Experience’, ‘Senior’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 duplicate feature: </a:t>
            </a:r>
            <a:r>
              <a:rPr i="1" lang="en"/>
              <a:t>'Race Category'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Target (Y)</a:t>
            </a:r>
            <a:r>
              <a:rPr lang="en"/>
              <a:t>: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‘Salary’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80% Test Data 20% Train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Model</a:t>
            </a:r>
            <a:r>
              <a:rPr lang="en"/>
              <a:t> &amp;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Random Forest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Used to Predict: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pairwise(‘Race’, ‘Country’) *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‘Job Title’ * ‘Gender’ * ‘Education Level’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Shape: (17544, 5)</a:t>
            </a:r>
            <a:endParaRPr/>
          </a:p>
        </p:txBody>
      </p:sp>
      <p:pic>
        <p:nvPicPr>
          <p:cNvPr id="2022" name="Google Shape;20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30" y="3515100"/>
            <a:ext cx="4204894" cy="16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50"/>
          <p:cNvSpPr txBox="1"/>
          <p:nvPr>
            <p:ph idx="2" type="title"/>
          </p:nvPr>
        </p:nvSpPr>
        <p:spPr>
          <a:xfrm>
            <a:off x="1160975" y="260339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028" name="Google Shape;2028;p50"/>
          <p:cNvSpPr txBox="1"/>
          <p:nvPr>
            <p:ph idx="1" type="subTitle"/>
          </p:nvPr>
        </p:nvSpPr>
        <p:spPr>
          <a:xfrm>
            <a:off x="950875" y="738275"/>
            <a:ext cx="32679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R-squared: 0.638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Intercept: 98568.701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Coefficients: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Gender: -1915.106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Level: 1915.106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Title: -7739.664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Country: -35496.737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Race: 14747.958</a:t>
            </a:r>
            <a:endParaRPr/>
          </a:p>
        </p:txBody>
      </p:sp>
      <p:sp>
        <p:nvSpPr>
          <p:cNvPr id="2029" name="Google Shape;2029;p50"/>
          <p:cNvSpPr txBox="1"/>
          <p:nvPr>
            <p:ph idx="3" type="title"/>
          </p:nvPr>
        </p:nvSpPr>
        <p:spPr>
          <a:xfrm>
            <a:off x="4748275" y="260339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030" name="Google Shape;2030;p50"/>
          <p:cNvSpPr txBox="1"/>
          <p:nvPr>
            <p:ph idx="1" type="subTitle"/>
          </p:nvPr>
        </p:nvSpPr>
        <p:spPr>
          <a:xfrm>
            <a:off x="4748275" y="738275"/>
            <a:ext cx="32679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R-squared: </a:t>
            </a:r>
            <a:r>
              <a:rPr lang="en"/>
              <a:t>0.639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Importances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Gender: 0.0169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Level: 0.0173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Title: 0.0409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Country: 0.0921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Race: 0.1020</a:t>
            </a:r>
            <a:endParaRPr/>
          </a:p>
        </p:txBody>
      </p:sp>
      <p:pic>
        <p:nvPicPr>
          <p:cNvPr id="2031" name="Google Shape;20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335" y="2685200"/>
            <a:ext cx="3831792" cy="22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50"/>
          <p:cNvSpPr/>
          <p:nvPr/>
        </p:nvSpPr>
        <p:spPr>
          <a:xfrm>
            <a:off x="1046325" y="3240550"/>
            <a:ext cx="3012000" cy="1654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Conclusion of Prediction:</a:t>
            </a:r>
            <a:endParaRPr b="1" i="1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Choose to use </a:t>
            </a: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Model (2)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Asian, USA, Phd, Male, Chief Technology Officer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Predicted Salary:                  </a:t>
            </a: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$218955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51"/>
          <p:cNvSpPr txBox="1"/>
          <p:nvPr>
            <p:ph type="title"/>
          </p:nvPr>
        </p:nvSpPr>
        <p:spPr>
          <a:xfrm>
            <a:off x="2004750" y="890475"/>
            <a:ext cx="5134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Further Discussion</a:t>
            </a:r>
            <a:endParaRPr sz="3500"/>
          </a:p>
        </p:txBody>
      </p:sp>
      <p:sp>
        <p:nvSpPr>
          <p:cNvPr id="2038" name="Google Shape;2038;p51"/>
          <p:cNvSpPr txBox="1"/>
          <p:nvPr>
            <p:ph idx="2" type="title"/>
          </p:nvPr>
        </p:nvSpPr>
        <p:spPr>
          <a:xfrm>
            <a:off x="3612300" y="169575"/>
            <a:ext cx="19194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🏆100%🏆</a:t>
            </a:r>
            <a:endParaRPr sz="2200"/>
          </a:p>
        </p:txBody>
      </p:sp>
      <p:sp>
        <p:nvSpPr>
          <p:cNvPr id="2039" name="Google Shape;2039;p51"/>
          <p:cNvSpPr txBox="1"/>
          <p:nvPr>
            <p:ph idx="1" type="subTitle"/>
          </p:nvPr>
        </p:nvSpPr>
        <p:spPr>
          <a:xfrm>
            <a:off x="795375" y="1657450"/>
            <a:ext cx="76284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Model Improvement: </a:t>
            </a:r>
            <a:r>
              <a:rPr lang="en" sz="1500"/>
              <a:t>Tuning hyperparameter to improve model performance or try more models.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Industry Trends</a:t>
            </a:r>
            <a:r>
              <a:rPr lang="en" sz="1500"/>
              <a:t>: Every field is rapidly evolving, and industry demand can significantly influence salary.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Specific Skills</a:t>
            </a:r>
            <a:r>
              <a:rPr lang="en" sz="1500"/>
              <a:t>:  More specific data, such as skills, could offer more relevant insights.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Work Authorization</a:t>
            </a:r>
            <a:r>
              <a:rPr lang="en" sz="1500"/>
              <a:t>: For international job search, work visa regulations and the ease of obtaining work authorization should be taken into account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Anti-discrimination Laws and Policies</a:t>
            </a:r>
            <a:r>
              <a:rPr lang="en" sz="1500"/>
              <a:t>: Legal framework regarding employment discrimination in different countries can be important.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52"/>
          <p:cNvSpPr txBox="1"/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8"/>
          <p:cNvSpPr txBox="1"/>
          <p:nvPr>
            <p:ph type="title"/>
          </p:nvPr>
        </p:nvSpPr>
        <p:spPr>
          <a:xfrm>
            <a:off x="1065000" y="1285275"/>
            <a:ext cx="962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</a:t>
            </a:r>
            <a:endParaRPr/>
          </a:p>
        </p:txBody>
      </p:sp>
      <p:sp>
        <p:nvSpPr>
          <p:cNvPr id="1925" name="Google Shape;1925;p38"/>
          <p:cNvSpPr txBox="1"/>
          <p:nvPr>
            <p:ph idx="4" type="title"/>
          </p:nvPr>
        </p:nvSpPr>
        <p:spPr>
          <a:xfrm>
            <a:off x="720000" y="2499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26" name="Google Shape;1926;p38"/>
          <p:cNvSpPr txBox="1"/>
          <p:nvPr>
            <p:ph idx="5" type="title"/>
          </p:nvPr>
        </p:nvSpPr>
        <p:spPr>
          <a:xfrm>
            <a:off x="2179500" y="1285275"/>
            <a:ext cx="5899500" cy="554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927" name="Google Shape;1927;p38"/>
          <p:cNvSpPr txBox="1"/>
          <p:nvPr>
            <p:ph type="title"/>
          </p:nvPr>
        </p:nvSpPr>
        <p:spPr>
          <a:xfrm>
            <a:off x="1065000" y="2197950"/>
            <a:ext cx="962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r>
              <a:rPr lang="en"/>
              <a:t>%</a:t>
            </a:r>
            <a:endParaRPr/>
          </a:p>
        </p:txBody>
      </p:sp>
      <p:sp>
        <p:nvSpPr>
          <p:cNvPr id="1928" name="Google Shape;1928;p38"/>
          <p:cNvSpPr txBox="1"/>
          <p:nvPr>
            <p:ph idx="5" type="title"/>
          </p:nvPr>
        </p:nvSpPr>
        <p:spPr>
          <a:xfrm>
            <a:off x="2179500" y="2197950"/>
            <a:ext cx="5899500" cy="554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Research Questions</a:t>
            </a:r>
            <a:endParaRPr/>
          </a:p>
        </p:txBody>
      </p:sp>
      <p:sp>
        <p:nvSpPr>
          <p:cNvPr id="1929" name="Google Shape;1929;p38"/>
          <p:cNvSpPr txBox="1"/>
          <p:nvPr>
            <p:ph type="title"/>
          </p:nvPr>
        </p:nvSpPr>
        <p:spPr>
          <a:xfrm>
            <a:off x="1065000" y="3110625"/>
            <a:ext cx="962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</a:t>
            </a:r>
            <a:endParaRPr/>
          </a:p>
        </p:txBody>
      </p:sp>
      <p:sp>
        <p:nvSpPr>
          <p:cNvPr id="1930" name="Google Shape;1930;p38"/>
          <p:cNvSpPr txBox="1"/>
          <p:nvPr>
            <p:ph idx="5" type="title"/>
          </p:nvPr>
        </p:nvSpPr>
        <p:spPr>
          <a:xfrm>
            <a:off x="2179500" y="3110625"/>
            <a:ext cx="5899500" cy="554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For Prediction</a:t>
            </a:r>
            <a:endParaRPr/>
          </a:p>
        </p:txBody>
      </p:sp>
      <p:sp>
        <p:nvSpPr>
          <p:cNvPr id="1931" name="Google Shape;1931;p38"/>
          <p:cNvSpPr txBox="1"/>
          <p:nvPr>
            <p:ph type="title"/>
          </p:nvPr>
        </p:nvSpPr>
        <p:spPr>
          <a:xfrm>
            <a:off x="1065000" y="4023300"/>
            <a:ext cx="962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%</a:t>
            </a:r>
            <a:endParaRPr/>
          </a:p>
        </p:txBody>
      </p:sp>
      <p:sp>
        <p:nvSpPr>
          <p:cNvPr id="1932" name="Google Shape;1932;p38"/>
          <p:cNvSpPr txBox="1"/>
          <p:nvPr>
            <p:ph idx="5" type="title"/>
          </p:nvPr>
        </p:nvSpPr>
        <p:spPr>
          <a:xfrm>
            <a:off x="2179500" y="4023300"/>
            <a:ext cx="5899500" cy="554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Discussion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39"/>
          <p:cNvSpPr txBox="1"/>
          <p:nvPr>
            <p:ph type="title"/>
          </p:nvPr>
        </p:nvSpPr>
        <p:spPr>
          <a:xfrm>
            <a:off x="719975" y="759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Preprocessing and Cleaning</a:t>
            </a:r>
            <a:endParaRPr sz="3400"/>
          </a:p>
        </p:txBody>
      </p:sp>
      <p:sp>
        <p:nvSpPr>
          <p:cNvPr id="1938" name="Google Shape;1938;p39"/>
          <p:cNvSpPr txBox="1"/>
          <p:nvPr>
            <p:ph idx="1" type="body"/>
          </p:nvPr>
        </p:nvSpPr>
        <p:spPr>
          <a:xfrm>
            <a:off x="765375" y="2448900"/>
            <a:ext cx="28440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Cleaning</a:t>
            </a:r>
            <a:endParaRPr b="1" sz="2000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the index column (Unnamed)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the missing values (only 2 in Salary)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 Salary data to float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Filter out Gender = Other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 a dummy variable ‘Senior’ to identify Senior titles</a:t>
            </a:r>
            <a:endParaRPr sz="1200"/>
          </a:p>
        </p:txBody>
      </p:sp>
      <p:pic>
        <p:nvPicPr>
          <p:cNvPr id="1939" name="Google Shape;19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5" y="1155650"/>
            <a:ext cx="4589476" cy="996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39"/>
          <p:cNvSpPr txBox="1"/>
          <p:nvPr/>
        </p:nvSpPr>
        <p:spPr>
          <a:xfrm>
            <a:off x="765375" y="655400"/>
            <a:ext cx="435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Dataset 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Salary_data_based_on_country_and_race(2023)</a:t>
            </a:r>
            <a:r>
              <a:rPr b="1" lang="en" sz="21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b="1" sz="2100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41" name="Google Shape;1941;p39"/>
          <p:cNvSpPr txBox="1"/>
          <p:nvPr/>
        </p:nvSpPr>
        <p:spPr>
          <a:xfrm>
            <a:off x="5354850" y="811300"/>
            <a:ext cx="30288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Hosted on Kaggle, originally compiled by 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VIRA SPASIVSKA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comprehensive collection of salary information from various industries and regions across the globe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Dimension</a:t>
            </a:r>
            <a:r>
              <a:rPr lang="en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6700 rows *  9 columns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42" name="Google Shape;19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950" y="2439050"/>
            <a:ext cx="4945697" cy="25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0"/>
          <p:cNvSpPr txBox="1"/>
          <p:nvPr>
            <p:ph type="title"/>
          </p:nvPr>
        </p:nvSpPr>
        <p:spPr>
          <a:xfrm>
            <a:off x="720000" y="903225"/>
            <a:ext cx="77040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Generally, how does each feature correlate with each other?</a:t>
            </a:r>
            <a:endParaRPr sz="2100"/>
          </a:p>
        </p:txBody>
      </p:sp>
      <p:sp>
        <p:nvSpPr>
          <p:cNvPr id="1948" name="Google Shape;1948;p40"/>
          <p:cNvSpPr txBox="1"/>
          <p:nvPr>
            <p:ph idx="2" type="title"/>
          </p:nvPr>
        </p:nvSpPr>
        <p:spPr>
          <a:xfrm>
            <a:off x="4068000" y="147450"/>
            <a:ext cx="7512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Q1</a:t>
            </a:r>
            <a:endParaRPr sz="4000"/>
          </a:p>
        </p:txBody>
      </p:sp>
      <p:pic>
        <p:nvPicPr>
          <p:cNvPr id="1949" name="Google Shape;19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13" y="1846725"/>
            <a:ext cx="3875963" cy="32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40"/>
          <p:cNvSpPr txBox="1"/>
          <p:nvPr/>
        </p:nvSpPr>
        <p:spPr>
          <a:xfrm>
            <a:off x="4873275" y="2441125"/>
            <a:ext cx="37563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 &amp; Years of Experience (0.94)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Salary &amp; Years of Experience (0.81)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 &amp; Salary (0.73)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Years of Experience &amp; Education Level (0.55) 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 &amp; Education Level (0.54)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Salary &amp; Education Level (0.52)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1" name="Google Shape;1951;p40"/>
          <p:cNvSpPr txBox="1"/>
          <p:nvPr/>
        </p:nvSpPr>
        <p:spPr>
          <a:xfrm>
            <a:off x="4873275" y="2035900"/>
            <a:ext cx="167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Remarks</a:t>
            </a:r>
            <a:endParaRPr b="1" sz="1800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1"/>
          <p:cNvSpPr txBox="1"/>
          <p:nvPr>
            <p:ph type="title"/>
          </p:nvPr>
        </p:nvSpPr>
        <p:spPr>
          <a:xfrm>
            <a:off x="2328175" y="319500"/>
            <a:ext cx="4199400" cy="7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Country Comparisons</a:t>
            </a:r>
            <a:endParaRPr sz="2700"/>
          </a:p>
        </p:txBody>
      </p:sp>
      <p:pic>
        <p:nvPicPr>
          <p:cNvPr id="1957" name="Google Shape;1957;p41"/>
          <p:cNvPicPr preferRelativeResize="0"/>
          <p:nvPr/>
        </p:nvPicPr>
        <p:blipFill rotWithShape="1">
          <a:blip r:embed="rId3">
            <a:alphaModFix/>
          </a:blip>
          <a:srcRect b="0" l="2543" r="0" t="0"/>
          <a:stretch/>
        </p:blipFill>
        <p:spPr>
          <a:xfrm>
            <a:off x="6106300" y="1404899"/>
            <a:ext cx="3037699" cy="166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41"/>
          <p:cNvPicPr preferRelativeResize="0"/>
          <p:nvPr/>
        </p:nvPicPr>
        <p:blipFill rotWithShape="1">
          <a:blip r:embed="rId4">
            <a:alphaModFix/>
          </a:blip>
          <a:srcRect b="0" l="2543" r="0" t="0"/>
          <a:stretch/>
        </p:blipFill>
        <p:spPr>
          <a:xfrm>
            <a:off x="3053150" y="1404912"/>
            <a:ext cx="3037689" cy="1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41"/>
          <p:cNvPicPr preferRelativeResize="0"/>
          <p:nvPr/>
        </p:nvPicPr>
        <p:blipFill rotWithShape="1">
          <a:blip r:embed="rId5">
            <a:alphaModFix/>
          </a:blip>
          <a:srcRect b="0" l="2543" r="0" t="0"/>
          <a:stretch/>
        </p:blipFill>
        <p:spPr>
          <a:xfrm>
            <a:off x="1485450" y="3332788"/>
            <a:ext cx="3037676" cy="166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41"/>
          <p:cNvPicPr preferRelativeResize="0"/>
          <p:nvPr/>
        </p:nvPicPr>
        <p:blipFill rotWithShape="1">
          <a:blip r:embed="rId6">
            <a:alphaModFix/>
          </a:blip>
          <a:srcRect b="0" l="2543" r="0" t="0"/>
          <a:stretch/>
        </p:blipFill>
        <p:spPr>
          <a:xfrm>
            <a:off x="5008638" y="3332800"/>
            <a:ext cx="3037689" cy="1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41"/>
          <p:cNvPicPr preferRelativeResize="0"/>
          <p:nvPr/>
        </p:nvPicPr>
        <p:blipFill rotWithShape="1">
          <a:blip r:embed="rId7">
            <a:alphaModFix/>
          </a:blip>
          <a:srcRect b="0" l="2543" r="0" t="0"/>
          <a:stretch/>
        </p:blipFill>
        <p:spPr>
          <a:xfrm>
            <a:off x="0" y="1404894"/>
            <a:ext cx="3037699" cy="166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41"/>
          <p:cNvPicPr preferRelativeResize="0"/>
          <p:nvPr/>
        </p:nvPicPr>
        <p:blipFill rotWithShape="1">
          <a:blip r:embed="rId8">
            <a:alphaModFix/>
          </a:blip>
          <a:srcRect b="25570" l="16960" r="27338" t="26382"/>
          <a:stretch/>
        </p:blipFill>
        <p:spPr>
          <a:xfrm>
            <a:off x="1137875" y="99075"/>
            <a:ext cx="1356450" cy="11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2"/>
          <p:cNvSpPr txBox="1"/>
          <p:nvPr>
            <p:ph type="title"/>
          </p:nvPr>
        </p:nvSpPr>
        <p:spPr>
          <a:xfrm>
            <a:off x="1221800" y="897350"/>
            <a:ext cx="69378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100"/>
              <a:t>How are salaries distributed among males and females? Does the </a:t>
            </a:r>
            <a:r>
              <a:rPr i="1" lang="en" sz="2100">
                <a:solidFill>
                  <a:schemeClr val="lt2"/>
                </a:solidFill>
              </a:rPr>
              <a:t>Gender Pay Gap</a:t>
            </a:r>
            <a:r>
              <a:rPr lang="en" sz="2100"/>
              <a:t> </a:t>
            </a:r>
            <a:r>
              <a:rPr lang="en" sz="2100"/>
              <a:t>exist</a:t>
            </a:r>
            <a:r>
              <a:rPr lang="en" sz="2100"/>
              <a:t>?</a:t>
            </a:r>
            <a:endParaRPr sz="2100"/>
          </a:p>
        </p:txBody>
      </p:sp>
      <p:sp>
        <p:nvSpPr>
          <p:cNvPr id="1968" name="Google Shape;1968;p42"/>
          <p:cNvSpPr txBox="1"/>
          <p:nvPr>
            <p:ph idx="4294967295" type="title"/>
          </p:nvPr>
        </p:nvSpPr>
        <p:spPr>
          <a:xfrm>
            <a:off x="4068000" y="147450"/>
            <a:ext cx="827700" cy="672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Q2</a:t>
            </a:r>
            <a:endParaRPr sz="4000"/>
          </a:p>
        </p:txBody>
      </p:sp>
      <p:pic>
        <p:nvPicPr>
          <p:cNvPr id="1969" name="Google Shape;19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00" y="2133925"/>
            <a:ext cx="7464425" cy="293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42"/>
          <p:cNvSpPr/>
          <p:nvPr/>
        </p:nvSpPr>
        <p:spPr>
          <a:xfrm rot="8101468">
            <a:off x="6415589" y="2219555"/>
            <a:ext cx="496601" cy="277893"/>
          </a:xfrm>
          <a:prstGeom prst="rightArrow">
            <a:avLst>
              <a:gd fmla="val 2193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3"/>
          <p:cNvSpPr txBox="1"/>
          <p:nvPr/>
        </p:nvSpPr>
        <p:spPr>
          <a:xfrm>
            <a:off x="1317150" y="4148075"/>
            <a:ext cx="6509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 average, males earn more than females, and this difference is present across various education levels and years of experience</a:t>
            </a:r>
            <a:r>
              <a:rPr lang="en" sz="1200">
                <a:solidFill>
                  <a:srgbClr val="374151"/>
                </a:solidFill>
              </a:rPr>
              <a:t>.</a:t>
            </a:r>
            <a:endParaRPr sz="23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</p:txBody>
      </p:sp>
      <p:pic>
        <p:nvPicPr>
          <p:cNvPr id="1976" name="Google Shape;1976;p43"/>
          <p:cNvPicPr preferRelativeResize="0"/>
          <p:nvPr/>
        </p:nvPicPr>
        <p:blipFill rotWithShape="1">
          <a:blip r:embed="rId3">
            <a:alphaModFix/>
          </a:blip>
          <a:srcRect b="49743" l="-1224" r="0" t="0"/>
          <a:stretch/>
        </p:blipFill>
        <p:spPr>
          <a:xfrm>
            <a:off x="753850" y="1674650"/>
            <a:ext cx="3875649" cy="231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43"/>
          <p:cNvSpPr txBox="1"/>
          <p:nvPr>
            <p:ph type="title"/>
          </p:nvPr>
        </p:nvSpPr>
        <p:spPr>
          <a:xfrm>
            <a:off x="1103100" y="555550"/>
            <a:ext cx="69378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/>
              <a:t>Is there a </a:t>
            </a:r>
            <a:r>
              <a:rPr i="1" lang="en" sz="2100"/>
              <a:t>Gender Pay Gap </a:t>
            </a:r>
            <a:r>
              <a:rPr lang="en" sz="2100"/>
              <a:t>across various education levels and years of experiences?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978" name="Google Shape;1978;p43"/>
          <p:cNvPicPr preferRelativeResize="0"/>
          <p:nvPr/>
        </p:nvPicPr>
        <p:blipFill rotWithShape="1">
          <a:blip r:embed="rId4">
            <a:alphaModFix/>
          </a:blip>
          <a:srcRect b="0" l="0" r="0" t="50000"/>
          <a:stretch/>
        </p:blipFill>
        <p:spPr>
          <a:xfrm>
            <a:off x="4685300" y="1674650"/>
            <a:ext cx="3681801" cy="221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4"/>
          <p:cNvSpPr txBox="1"/>
          <p:nvPr>
            <p:ph idx="4294967295" type="title"/>
          </p:nvPr>
        </p:nvSpPr>
        <p:spPr>
          <a:xfrm>
            <a:off x="1213250" y="819750"/>
            <a:ext cx="69378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by Asian, White, and Other Races; </a:t>
            </a:r>
            <a:r>
              <a:rPr lang="en" sz="1600"/>
              <a:t>How are salaries distributed among different racial groups? In which country, Asians (since we identify ourselves as</a:t>
            </a:r>
            <a:r>
              <a:rPr lang="en" sz="1500"/>
              <a:t> Asians) earn the highest salary?</a:t>
            </a:r>
            <a:r>
              <a:rPr lang="en" sz="1600"/>
              <a:t>  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84" name="Google Shape;1984;p44"/>
          <p:cNvSpPr txBox="1"/>
          <p:nvPr>
            <p:ph idx="4294967295" type="title"/>
          </p:nvPr>
        </p:nvSpPr>
        <p:spPr>
          <a:xfrm>
            <a:off x="4068000" y="60500"/>
            <a:ext cx="827700" cy="68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Q3</a:t>
            </a:r>
            <a:endParaRPr sz="4000"/>
          </a:p>
        </p:txBody>
      </p:sp>
      <p:pic>
        <p:nvPicPr>
          <p:cNvPr id="1985" name="Google Shape;19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25" y="2048050"/>
            <a:ext cx="4787877" cy="21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00" y="2026350"/>
            <a:ext cx="2896425" cy="21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44"/>
          <p:cNvSpPr txBox="1"/>
          <p:nvPr/>
        </p:nvSpPr>
        <p:spPr>
          <a:xfrm>
            <a:off x="1274425" y="4342400"/>
            <a:ext cx="6457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Asian relatively have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higher concentration of individuals earning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 middle salary range(75,000 - 14,0000). On average, Asians earn the highest salary in UK.  </a:t>
            </a:r>
            <a:endParaRPr sz="2300">
              <a:solidFill>
                <a:schemeClr val="dk1"/>
              </a:solidFill>
              <a:latin typeface="Kanit ExtraBold"/>
              <a:ea typeface="Kanit ExtraBold"/>
              <a:cs typeface="Kanit ExtraBold"/>
              <a:sym typeface="Kani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5"/>
          <p:cNvSpPr txBox="1"/>
          <p:nvPr>
            <p:ph idx="4294967295" type="title"/>
          </p:nvPr>
        </p:nvSpPr>
        <p:spPr>
          <a:xfrm>
            <a:off x="989550" y="2037750"/>
            <a:ext cx="7164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jobs in Data Industry(</a:t>
            </a:r>
            <a:r>
              <a:rPr i="1" lang="en" sz="1800"/>
              <a:t>Data Analyst, Data Engineer, Data Entry Clerk, Data Scientist, Chief Data Officer</a:t>
            </a:r>
            <a:r>
              <a:rPr lang="en" sz="1800"/>
              <a:t>), which country </a:t>
            </a:r>
            <a:r>
              <a:rPr lang="en" sz="1800"/>
              <a:t>(China or USA) </a:t>
            </a:r>
            <a:r>
              <a:rPr lang="en" sz="1800"/>
              <a:t>has relative higher salary?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93" name="Google Shape;1993;p45"/>
          <p:cNvSpPr txBox="1"/>
          <p:nvPr>
            <p:ph idx="4294967295" type="title"/>
          </p:nvPr>
        </p:nvSpPr>
        <p:spPr>
          <a:xfrm>
            <a:off x="4068000" y="60500"/>
            <a:ext cx="827700" cy="68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Q4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utral Career Day Theme for All Kinds of Jobs by Slidesgo">
  <a:themeElements>
    <a:clrScheme name="Simple Light">
      <a:dk1>
        <a:srgbClr val="1A2C57"/>
      </a:dk1>
      <a:lt1>
        <a:srgbClr val="436AC7"/>
      </a:lt1>
      <a:dk2>
        <a:srgbClr val="B0C1E8"/>
      </a:dk2>
      <a:lt2>
        <a:srgbClr val="CA7D02"/>
      </a:lt2>
      <a:accent1>
        <a:srgbClr val="FDB8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