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28.10.2014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YOLO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73098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YOLO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</dc:title>
  <dc:creator>Lisa Anna Wiegand</dc:creator>
  <cp:lastModifiedBy>Lisa Anna Wiegand</cp:lastModifiedBy>
  <cp:revision>1</cp:revision>
  <dcterms:created xsi:type="dcterms:W3CDTF">2014-10-28T13:39:53Z</dcterms:created>
  <dcterms:modified xsi:type="dcterms:W3CDTF">2014-10-28T13:40:51Z</dcterms:modified>
</cp:coreProperties>
</file>