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118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YOLO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Sdjfvnlsjvhbflibjäaer</a:t>
            </a:r>
            <a:r>
              <a:rPr lang="de-DE" smtClean="0"/>
              <a:t>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7309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YOLO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dc:creator>Lisa Anna Wiegand</dc:creator>
  <cp:lastModifiedBy>Lisa Anna Wiegand</cp:lastModifiedBy>
  <cp:revision>2</cp:revision>
  <dcterms:created xsi:type="dcterms:W3CDTF">2014-10-28T13:39:53Z</dcterms:created>
  <dcterms:modified xsi:type="dcterms:W3CDTF">2015-02-03T14:08:39Z</dcterms:modified>
</cp:coreProperties>
</file>