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6" r:id="rId6"/>
    <p:sldId id="268" r:id="rId7"/>
    <p:sldId id="272" r:id="rId8"/>
    <p:sldId id="277" r:id="rId9"/>
    <p:sldId id="276" r:id="rId10"/>
  </p:sldIdLst>
  <p:sldSz cx="9144000" cy="6858000" type="screen4x3"/>
  <p:notesSz cx="7008813" cy="9294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00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4FE83-A5E3-F343-B57E-8F910429D82D}" type="doc">
      <dgm:prSet loTypeId="urn:microsoft.com/office/officeart/2005/8/layout/chevron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626E172-9A66-284F-AD08-4A94BF2E3B1F}">
      <dgm:prSet/>
      <dgm:spPr/>
      <dgm:t>
        <a:bodyPr/>
        <a:lstStyle/>
        <a:p>
          <a:pPr rtl="0"/>
          <a:r>
            <a:rPr lang="en-US" dirty="0" smtClean="0"/>
            <a:t>As</a:t>
          </a:r>
          <a:endParaRPr lang="en-US" dirty="0"/>
        </a:p>
      </dgm:t>
    </dgm:pt>
    <dgm:pt modelId="{3BA42FC4-848C-664D-9CC9-343BEDCCC380}" type="parTrans" cxnId="{F76B546D-BC31-9F44-A95E-BA0D0783697D}">
      <dgm:prSet/>
      <dgm:spPr/>
      <dgm:t>
        <a:bodyPr/>
        <a:lstStyle/>
        <a:p>
          <a:endParaRPr lang="en-US"/>
        </a:p>
      </dgm:t>
    </dgm:pt>
    <dgm:pt modelId="{D16E27A0-71E6-B34D-AEF7-99A3D4072E32}" type="sibTrans" cxnId="{F76B546D-BC31-9F44-A95E-BA0D0783697D}">
      <dgm:prSet/>
      <dgm:spPr/>
      <dgm:t>
        <a:bodyPr/>
        <a:lstStyle/>
        <a:p>
          <a:endParaRPr lang="en-US"/>
        </a:p>
      </dgm:t>
    </dgm:pt>
    <dgm:pt modelId="{6E77B5E4-F885-1F46-B9AD-BBFF6D8105D5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smtClean="0"/>
            <a:t>I want</a:t>
          </a:r>
          <a:endParaRPr lang="en-US" dirty="0"/>
        </a:p>
      </dgm:t>
    </dgm:pt>
    <dgm:pt modelId="{B1038C37-4D43-364A-93A0-883C2A49BC15}" type="parTrans" cxnId="{00BD91DB-BF50-CE4B-96D0-4EAF1C886687}">
      <dgm:prSet/>
      <dgm:spPr/>
      <dgm:t>
        <a:bodyPr/>
        <a:lstStyle/>
        <a:p>
          <a:endParaRPr lang="en-US"/>
        </a:p>
      </dgm:t>
    </dgm:pt>
    <dgm:pt modelId="{B9A6F090-BC81-5442-BADA-04A52C4455BD}" type="sibTrans" cxnId="{00BD91DB-BF50-CE4B-96D0-4EAF1C886687}">
      <dgm:prSet/>
      <dgm:spPr/>
      <dgm:t>
        <a:bodyPr/>
        <a:lstStyle/>
        <a:p>
          <a:endParaRPr lang="en-US"/>
        </a:p>
      </dgm:t>
    </dgm:pt>
    <dgm:pt modelId="{70E926B1-3165-5149-AC6B-356A6CCF0BDF}">
      <dgm:prSet/>
      <dgm:spPr/>
      <dgm:t>
        <a:bodyPr/>
        <a:lstStyle/>
        <a:p>
          <a:pPr rtl="0"/>
          <a:r>
            <a:rPr lang="en-US" dirty="0" smtClean="0"/>
            <a:t>A developer</a:t>
          </a:r>
          <a:endParaRPr lang="en-US" dirty="0"/>
        </a:p>
      </dgm:t>
    </dgm:pt>
    <dgm:pt modelId="{CCAA2D11-CB08-D044-B7CB-C8159AE0D44F}" type="parTrans" cxnId="{BB37344E-5703-0E4D-91A0-E5718C6B4F9B}">
      <dgm:prSet/>
      <dgm:spPr/>
      <dgm:t>
        <a:bodyPr/>
        <a:lstStyle/>
        <a:p>
          <a:endParaRPr lang="en-US"/>
        </a:p>
      </dgm:t>
    </dgm:pt>
    <dgm:pt modelId="{A7BF9452-0B90-944E-B750-D81ADFD1D04C}" type="sibTrans" cxnId="{BB37344E-5703-0E4D-91A0-E5718C6B4F9B}">
      <dgm:prSet/>
      <dgm:spPr/>
      <dgm:t>
        <a:bodyPr/>
        <a:lstStyle/>
        <a:p>
          <a:endParaRPr lang="en-US"/>
        </a:p>
      </dgm:t>
    </dgm:pt>
    <dgm:pt modelId="{6F99A570-BEFF-B24D-BCB5-61B4FB33BB1C}">
      <dgm:prSet/>
      <dgm:spPr/>
      <dgm:t>
        <a:bodyPr/>
        <a:lstStyle/>
        <a:p>
          <a:pPr rtl="0"/>
          <a:r>
            <a:rPr lang="en-US" dirty="0" smtClean="0"/>
            <a:t>to have a well designed and maintained database</a:t>
          </a:r>
          <a:endParaRPr lang="en-US" dirty="0"/>
        </a:p>
      </dgm:t>
    </dgm:pt>
    <dgm:pt modelId="{88E6E748-A4E9-D34F-A482-13351375984C}" type="parTrans" cxnId="{6EAB4244-0DB3-ED47-9859-533AED64A629}">
      <dgm:prSet/>
      <dgm:spPr/>
      <dgm:t>
        <a:bodyPr/>
        <a:lstStyle/>
        <a:p>
          <a:endParaRPr lang="en-US"/>
        </a:p>
      </dgm:t>
    </dgm:pt>
    <dgm:pt modelId="{D7FA8DAD-31F2-EC41-A8D1-2C9D8F0A6B68}" type="sibTrans" cxnId="{6EAB4244-0DB3-ED47-9859-533AED64A629}">
      <dgm:prSet/>
      <dgm:spPr/>
      <dgm:t>
        <a:bodyPr/>
        <a:lstStyle/>
        <a:p>
          <a:endParaRPr lang="en-US"/>
        </a:p>
      </dgm:t>
    </dgm:pt>
    <dgm:pt modelId="{5B640660-664C-F14F-8D9F-3BA03CC75985}">
      <dgm:prSet/>
      <dgm:spPr/>
      <dgm:t>
        <a:bodyPr/>
        <a:lstStyle/>
        <a:p>
          <a:pPr rtl="0"/>
          <a:r>
            <a:rPr lang="en-US" dirty="0" smtClean="0"/>
            <a:t>So that</a:t>
          </a:r>
          <a:endParaRPr lang="en-US" dirty="0"/>
        </a:p>
      </dgm:t>
    </dgm:pt>
    <dgm:pt modelId="{6CD09DB0-7F47-ED47-813D-4D8CB27912D8}" type="parTrans" cxnId="{CDE418F0-C5BE-2241-AD60-9AC2FE994D1B}">
      <dgm:prSet/>
      <dgm:spPr/>
      <dgm:t>
        <a:bodyPr/>
        <a:lstStyle/>
        <a:p>
          <a:endParaRPr lang="en-US"/>
        </a:p>
      </dgm:t>
    </dgm:pt>
    <dgm:pt modelId="{F1E1EF5F-2B15-8540-B9C5-D751EA01E426}" type="sibTrans" cxnId="{CDE418F0-C5BE-2241-AD60-9AC2FE994D1B}">
      <dgm:prSet/>
      <dgm:spPr/>
      <dgm:t>
        <a:bodyPr/>
        <a:lstStyle/>
        <a:p>
          <a:endParaRPr lang="en-US"/>
        </a:p>
      </dgm:t>
    </dgm:pt>
    <dgm:pt modelId="{C70F6831-E18D-FF41-9161-89F99B2857E0}">
      <dgm:prSet/>
      <dgm:spPr/>
      <dgm:t>
        <a:bodyPr/>
        <a:lstStyle/>
        <a:p>
          <a:pPr rtl="0"/>
          <a:r>
            <a:rPr lang="en-US" dirty="0" smtClean="0"/>
            <a:t>So that the development goes smoothly</a:t>
          </a:r>
          <a:endParaRPr lang="en-US" dirty="0"/>
        </a:p>
      </dgm:t>
    </dgm:pt>
    <dgm:pt modelId="{54B601D1-790D-774F-A4D2-C9F3E06A51E1}" type="parTrans" cxnId="{F54F9B7E-7FB9-FC4E-A180-A65092F74A27}">
      <dgm:prSet/>
      <dgm:spPr/>
      <dgm:t>
        <a:bodyPr/>
        <a:lstStyle/>
        <a:p>
          <a:endParaRPr lang="en-US"/>
        </a:p>
      </dgm:t>
    </dgm:pt>
    <dgm:pt modelId="{BE6054ED-40BE-684A-B8D6-D86E37A78E1A}" type="sibTrans" cxnId="{F54F9B7E-7FB9-FC4E-A180-A65092F74A27}">
      <dgm:prSet/>
      <dgm:spPr/>
      <dgm:t>
        <a:bodyPr/>
        <a:lstStyle/>
        <a:p>
          <a:endParaRPr lang="en-US"/>
        </a:p>
      </dgm:t>
    </dgm:pt>
    <dgm:pt modelId="{0E08D9B0-984F-9B4E-880E-FE0D9A39985F}">
      <dgm:prSet/>
      <dgm:spPr/>
      <dgm:t>
        <a:bodyPr/>
        <a:lstStyle/>
        <a:p>
          <a:pPr rtl="0"/>
          <a:r>
            <a:rPr lang="en-US" dirty="0" smtClean="0"/>
            <a:t>Score</a:t>
          </a:r>
          <a:endParaRPr lang="en-US" dirty="0"/>
        </a:p>
      </dgm:t>
    </dgm:pt>
    <dgm:pt modelId="{182774DA-408A-9648-85B3-EF7D766F094A}" type="parTrans" cxnId="{5A85A147-5CA5-F146-9856-85E14D41475F}">
      <dgm:prSet/>
      <dgm:spPr/>
      <dgm:t>
        <a:bodyPr/>
        <a:lstStyle/>
        <a:p>
          <a:endParaRPr lang="en-US"/>
        </a:p>
      </dgm:t>
    </dgm:pt>
    <dgm:pt modelId="{26567C92-89F8-EB45-90DE-174508297BEC}" type="sibTrans" cxnId="{5A85A147-5CA5-F146-9856-85E14D41475F}">
      <dgm:prSet/>
      <dgm:spPr/>
      <dgm:t>
        <a:bodyPr/>
        <a:lstStyle/>
        <a:p>
          <a:endParaRPr lang="en-US"/>
        </a:p>
      </dgm:t>
    </dgm:pt>
    <dgm:pt modelId="{A7416CB3-2E36-804C-8358-CADCDFE27093}">
      <dgm:prSet/>
      <dgm:spPr/>
      <dgm:t>
        <a:bodyPr/>
        <a:lstStyle/>
        <a:p>
          <a:pPr rtl="0"/>
          <a:r>
            <a:rPr lang="en-US" dirty="0" smtClean="0"/>
            <a:t>10</a:t>
          </a:r>
          <a:endParaRPr lang="en-US" dirty="0"/>
        </a:p>
      </dgm:t>
    </dgm:pt>
    <dgm:pt modelId="{7850ED78-27E0-334A-B4B7-1550757FC731}" type="parTrans" cxnId="{7824ECC3-776E-D149-BBAA-1715A53C973E}">
      <dgm:prSet/>
      <dgm:spPr/>
      <dgm:t>
        <a:bodyPr/>
        <a:lstStyle/>
        <a:p>
          <a:endParaRPr lang="en-US"/>
        </a:p>
      </dgm:t>
    </dgm:pt>
    <dgm:pt modelId="{B15EEA93-F6CC-DE40-9080-D95B993B8088}" type="sibTrans" cxnId="{7824ECC3-776E-D149-BBAA-1715A53C973E}">
      <dgm:prSet/>
      <dgm:spPr/>
      <dgm:t>
        <a:bodyPr/>
        <a:lstStyle/>
        <a:p>
          <a:endParaRPr lang="en-US"/>
        </a:p>
      </dgm:t>
    </dgm:pt>
    <dgm:pt modelId="{451D02E5-A333-9D4A-B248-97DA1843E648}" type="pres">
      <dgm:prSet presAssocID="{4544FE83-A5E3-F343-B57E-8F910429D8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E7EB1-5DE4-A245-80D8-BD22FEC52765}" type="pres">
      <dgm:prSet presAssocID="{6626E172-9A66-284F-AD08-4A94BF2E3B1F}" presName="composite" presStyleCnt="0"/>
      <dgm:spPr/>
    </dgm:pt>
    <dgm:pt modelId="{5713DA72-AA0E-4547-9665-4298A0BA2CE3}" type="pres">
      <dgm:prSet presAssocID="{6626E172-9A66-284F-AD08-4A94BF2E3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922A-A4EC-1D4B-B3C2-40B8D57188E4}" type="pres">
      <dgm:prSet presAssocID="{6626E172-9A66-284F-AD08-4A94BF2E3B1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E7ED-F0C3-1347-9A37-744F73B5FB9A}" type="pres">
      <dgm:prSet presAssocID="{D16E27A0-71E6-B34D-AEF7-99A3D4072E32}" presName="sp" presStyleCnt="0"/>
      <dgm:spPr/>
    </dgm:pt>
    <dgm:pt modelId="{63BD6A58-2FAF-254C-9BF6-491200256522}" type="pres">
      <dgm:prSet presAssocID="{6E77B5E4-F885-1F46-B9AD-BBFF6D8105D5}" presName="composite" presStyleCnt="0"/>
      <dgm:spPr/>
    </dgm:pt>
    <dgm:pt modelId="{96ABCE7B-9AB9-FA42-88D5-54635EAB8324}" type="pres">
      <dgm:prSet presAssocID="{6E77B5E4-F885-1F46-B9AD-BBFF6D8105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88C0A-E755-8B47-98B4-9B2C3E72CD5A}" type="pres">
      <dgm:prSet presAssocID="{6E77B5E4-F885-1F46-B9AD-BBFF6D810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EEB3-B30A-F04C-BE6D-702863A3E971}" type="pres">
      <dgm:prSet presAssocID="{B9A6F090-BC81-5442-BADA-04A52C4455BD}" presName="sp" presStyleCnt="0"/>
      <dgm:spPr/>
    </dgm:pt>
    <dgm:pt modelId="{F46BFC03-0812-CD4F-A9B8-BDE9F3EA2C70}" type="pres">
      <dgm:prSet presAssocID="{5B640660-664C-F14F-8D9F-3BA03CC75985}" presName="composite" presStyleCnt="0"/>
      <dgm:spPr/>
    </dgm:pt>
    <dgm:pt modelId="{E89B01B0-E947-9945-AD92-873ACF3CBDA0}" type="pres">
      <dgm:prSet presAssocID="{5B640660-664C-F14F-8D9F-3BA03CC7598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B56EF-28F5-DE4A-BA03-0C3B47611318}" type="pres">
      <dgm:prSet presAssocID="{5B640660-664C-F14F-8D9F-3BA03CC7598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C0C-57F7-F54B-9EB6-5D67A43AD9B9}" type="pres">
      <dgm:prSet presAssocID="{F1E1EF5F-2B15-8540-B9C5-D751EA01E426}" presName="sp" presStyleCnt="0"/>
      <dgm:spPr/>
    </dgm:pt>
    <dgm:pt modelId="{7C0CF5F6-2984-594E-B787-992B8F3D5FEF}" type="pres">
      <dgm:prSet presAssocID="{0E08D9B0-984F-9B4E-880E-FE0D9A39985F}" presName="composite" presStyleCnt="0"/>
      <dgm:spPr/>
    </dgm:pt>
    <dgm:pt modelId="{D2DD7EA7-0726-2C48-AD87-A6DBB04A8D2E}" type="pres">
      <dgm:prSet presAssocID="{0E08D9B0-984F-9B4E-880E-FE0D9A39985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AF5A3-DBFE-4B46-B748-7120A95AD130}" type="pres">
      <dgm:prSet presAssocID="{0E08D9B0-984F-9B4E-880E-FE0D9A39985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B5B17-84B6-4D48-A5CD-48B3A8ED9BFC}" type="presOf" srcId="{6626E172-9A66-284F-AD08-4A94BF2E3B1F}" destId="{5713DA72-AA0E-4547-9665-4298A0BA2CE3}" srcOrd="0" destOrd="0" presId="urn:microsoft.com/office/officeart/2005/8/layout/chevron2"/>
    <dgm:cxn modelId="{BD931370-164B-2546-9677-C68EC8F29586}" type="presOf" srcId="{6F99A570-BEFF-B24D-BCB5-61B4FB33BB1C}" destId="{4E688C0A-E755-8B47-98B4-9B2C3E72CD5A}" srcOrd="0" destOrd="0" presId="urn:microsoft.com/office/officeart/2005/8/layout/chevron2"/>
    <dgm:cxn modelId="{CD998A1B-8CBA-9B44-AC4F-51A564B0F0AB}" type="presOf" srcId="{6E77B5E4-F885-1F46-B9AD-BBFF6D8105D5}" destId="{96ABCE7B-9AB9-FA42-88D5-54635EAB8324}" srcOrd="0" destOrd="0" presId="urn:microsoft.com/office/officeart/2005/8/layout/chevron2"/>
    <dgm:cxn modelId="{A0EB6702-0CD7-8F41-9FC3-C00DAED13997}" type="presOf" srcId="{A7416CB3-2E36-804C-8358-CADCDFE27093}" destId="{427AF5A3-DBFE-4B46-B748-7120A95AD130}" srcOrd="0" destOrd="0" presId="urn:microsoft.com/office/officeart/2005/8/layout/chevron2"/>
    <dgm:cxn modelId="{5339CF8A-4165-E945-A485-BE0A45C93A58}" type="presOf" srcId="{0E08D9B0-984F-9B4E-880E-FE0D9A39985F}" destId="{D2DD7EA7-0726-2C48-AD87-A6DBB04A8D2E}" srcOrd="0" destOrd="0" presId="urn:microsoft.com/office/officeart/2005/8/layout/chevron2"/>
    <dgm:cxn modelId="{F54F9B7E-7FB9-FC4E-A180-A65092F74A27}" srcId="{5B640660-664C-F14F-8D9F-3BA03CC75985}" destId="{C70F6831-E18D-FF41-9161-89F99B2857E0}" srcOrd="0" destOrd="0" parTransId="{54B601D1-790D-774F-A4D2-C9F3E06A51E1}" sibTransId="{BE6054ED-40BE-684A-B8D6-D86E37A78E1A}"/>
    <dgm:cxn modelId="{CDE418F0-C5BE-2241-AD60-9AC2FE994D1B}" srcId="{4544FE83-A5E3-F343-B57E-8F910429D82D}" destId="{5B640660-664C-F14F-8D9F-3BA03CC75985}" srcOrd="2" destOrd="0" parTransId="{6CD09DB0-7F47-ED47-813D-4D8CB27912D8}" sibTransId="{F1E1EF5F-2B15-8540-B9C5-D751EA01E426}"/>
    <dgm:cxn modelId="{EECB2C00-5738-6543-8314-927A79053D82}" type="presOf" srcId="{70E926B1-3165-5149-AC6B-356A6CCF0BDF}" destId="{B922922A-A4EC-1D4B-B3C2-40B8D57188E4}" srcOrd="0" destOrd="0" presId="urn:microsoft.com/office/officeart/2005/8/layout/chevron2"/>
    <dgm:cxn modelId="{64328D03-E516-D243-A09B-063B309CD48D}" type="presOf" srcId="{4544FE83-A5E3-F343-B57E-8F910429D82D}" destId="{451D02E5-A333-9D4A-B248-97DA1843E648}" srcOrd="0" destOrd="0" presId="urn:microsoft.com/office/officeart/2005/8/layout/chevron2"/>
    <dgm:cxn modelId="{7824ECC3-776E-D149-BBAA-1715A53C973E}" srcId="{0E08D9B0-984F-9B4E-880E-FE0D9A39985F}" destId="{A7416CB3-2E36-804C-8358-CADCDFE27093}" srcOrd="0" destOrd="0" parTransId="{7850ED78-27E0-334A-B4B7-1550757FC731}" sibTransId="{B15EEA93-F6CC-DE40-9080-D95B993B8088}"/>
    <dgm:cxn modelId="{F76B546D-BC31-9F44-A95E-BA0D0783697D}" srcId="{4544FE83-A5E3-F343-B57E-8F910429D82D}" destId="{6626E172-9A66-284F-AD08-4A94BF2E3B1F}" srcOrd="0" destOrd="0" parTransId="{3BA42FC4-848C-664D-9CC9-343BEDCCC380}" sibTransId="{D16E27A0-71E6-B34D-AEF7-99A3D4072E32}"/>
    <dgm:cxn modelId="{BCC60BF8-B1CF-034C-9479-6F163B3F0AEB}" type="presOf" srcId="{5B640660-664C-F14F-8D9F-3BA03CC75985}" destId="{E89B01B0-E947-9945-AD92-873ACF3CBDA0}" srcOrd="0" destOrd="0" presId="urn:microsoft.com/office/officeart/2005/8/layout/chevron2"/>
    <dgm:cxn modelId="{BB37344E-5703-0E4D-91A0-E5718C6B4F9B}" srcId="{6626E172-9A66-284F-AD08-4A94BF2E3B1F}" destId="{70E926B1-3165-5149-AC6B-356A6CCF0BDF}" srcOrd="0" destOrd="0" parTransId="{CCAA2D11-CB08-D044-B7CB-C8159AE0D44F}" sibTransId="{A7BF9452-0B90-944E-B750-D81ADFD1D04C}"/>
    <dgm:cxn modelId="{5A85A147-5CA5-F146-9856-85E14D41475F}" srcId="{4544FE83-A5E3-F343-B57E-8F910429D82D}" destId="{0E08D9B0-984F-9B4E-880E-FE0D9A39985F}" srcOrd="3" destOrd="0" parTransId="{182774DA-408A-9648-85B3-EF7D766F094A}" sibTransId="{26567C92-89F8-EB45-90DE-174508297BEC}"/>
    <dgm:cxn modelId="{31101698-8524-CF48-B04E-58317F9244B1}" type="presOf" srcId="{C70F6831-E18D-FF41-9161-89F99B2857E0}" destId="{6E9B56EF-28F5-DE4A-BA03-0C3B47611318}" srcOrd="0" destOrd="0" presId="urn:microsoft.com/office/officeart/2005/8/layout/chevron2"/>
    <dgm:cxn modelId="{00BD91DB-BF50-CE4B-96D0-4EAF1C886687}" srcId="{4544FE83-A5E3-F343-B57E-8F910429D82D}" destId="{6E77B5E4-F885-1F46-B9AD-BBFF6D8105D5}" srcOrd="1" destOrd="0" parTransId="{B1038C37-4D43-364A-93A0-883C2A49BC15}" sibTransId="{B9A6F090-BC81-5442-BADA-04A52C4455BD}"/>
    <dgm:cxn modelId="{6EAB4244-0DB3-ED47-9859-533AED64A629}" srcId="{6E77B5E4-F885-1F46-B9AD-BBFF6D8105D5}" destId="{6F99A570-BEFF-B24D-BCB5-61B4FB33BB1C}" srcOrd="0" destOrd="0" parTransId="{88E6E748-A4E9-D34F-A482-13351375984C}" sibTransId="{D7FA8DAD-31F2-EC41-A8D1-2C9D8F0A6B68}"/>
    <dgm:cxn modelId="{7C3EF99A-E4E9-BB48-976F-3D6096FC99CA}" type="presParOf" srcId="{451D02E5-A333-9D4A-B248-97DA1843E648}" destId="{516E7EB1-5DE4-A245-80D8-BD22FEC52765}" srcOrd="0" destOrd="0" presId="urn:microsoft.com/office/officeart/2005/8/layout/chevron2"/>
    <dgm:cxn modelId="{407B0679-AE58-3D4D-A17F-1E964E667B2A}" type="presParOf" srcId="{516E7EB1-5DE4-A245-80D8-BD22FEC52765}" destId="{5713DA72-AA0E-4547-9665-4298A0BA2CE3}" srcOrd="0" destOrd="0" presId="urn:microsoft.com/office/officeart/2005/8/layout/chevron2"/>
    <dgm:cxn modelId="{9569A1D5-AF46-AD4A-9EC9-63047D8050CB}" type="presParOf" srcId="{516E7EB1-5DE4-A245-80D8-BD22FEC52765}" destId="{B922922A-A4EC-1D4B-B3C2-40B8D57188E4}" srcOrd="1" destOrd="0" presId="urn:microsoft.com/office/officeart/2005/8/layout/chevron2"/>
    <dgm:cxn modelId="{374B1071-D598-DD49-9D82-846A7EA7D9A8}" type="presParOf" srcId="{451D02E5-A333-9D4A-B248-97DA1843E648}" destId="{E7C3E7ED-F0C3-1347-9A37-744F73B5FB9A}" srcOrd="1" destOrd="0" presId="urn:microsoft.com/office/officeart/2005/8/layout/chevron2"/>
    <dgm:cxn modelId="{0625F0A4-4251-1144-9FF7-560C96EC748E}" type="presParOf" srcId="{451D02E5-A333-9D4A-B248-97DA1843E648}" destId="{63BD6A58-2FAF-254C-9BF6-491200256522}" srcOrd="2" destOrd="0" presId="urn:microsoft.com/office/officeart/2005/8/layout/chevron2"/>
    <dgm:cxn modelId="{EA4E4C48-183F-A840-91F1-B81905093E13}" type="presParOf" srcId="{63BD6A58-2FAF-254C-9BF6-491200256522}" destId="{96ABCE7B-9AB9-FA42-88D5-54635EAB8324}" srcOrd="0" destOrd="0" presId="urn:microsoft.com/office/officeart/2005/8/layout/chevron2"/>
    <dgm:cxn modelId="{CED8FE22-B698-4E44-812D-69A8DCD0F29A}" type="presParOf" srcId="{63BD6A58-2FAF-254C-9BF6-491200256522}" destId="{4E688C0A-E755-8B47-98B4-9B2C3E72CD5A}" srcOrd="1" destOrd="0" presId="urn:microsoft.com/office/officeart/2005/8/layout/chevron2"/>
    <dgm:cxn modelId="{2CDD71A9-FC42-3049-B4F5-E5A912598076}" type="presParOf" srcId="{451D02E5-A333-9D4A-B248-97DA1843E648}" destId="{1574EEB3-B30A-F04C-BE6D-702863A3E971}" srcOrd="3" destOrd="0" presId="urn:microsoft.com/office/officeart/2005/8/layout/chevron2"/>
    <dgm:cxn modelId="{46415D79-5CDF-314E-AA92-E100E8996495}" type="presParOf" srcId="{451D02E5-A333-9D4A-B248-97DA1843E648}" destId="{F46BFC03-0812-CD4F-A9B8-BDE9F3EA2C70}" srcOrd="4" destOrd="0" presId="urn:microsoft.com/office/officeart/2005/8/layout/chevron2"/>
    <dgm:cxn modelId="{FC09366F-8F9F-D94D-A96C-6F36E619007D}" type="presParOf" srcId="{F46BFC03-0812-CD4F-A9B8-BDE9F3EA2C70}" destId="{E89B01B0-E947-9945-AD92-873ACF3CBDA0}" srcOrd="0" destOrd="0" presId="urn:microsoft.com/office/officeart/2005/8/layout/chevron2"/>
    <dgm:cxn modelId="{D4721ADF-C014-AB46-BEE4-804B342AFD78}" type="presParOf" srcId="{F46BFC03-0812-CD4F-A9B8-BDE9F3EA2C70}" destId="{6E9B56EF-28F5-DE4A-BA03-0C3B47611318}" srcOrd="1" destOrd="0" presId="urn:microsoft.com/office/officeart/2005/8/layout/chevron2"/>
    <dgm:cxn modelId="{22ADB94A-5964-A643-920B-66FB0A827CF5}" type="presParOf" srcId="{451D02E5-A333-9D4A-B248-97DA1843E648}" destId="{55951C0C-57F7-F54B-9EB6-5D67A43AD9B9}" srcOrd="5" destOrd="0" presId="urn:microsoft.com/office/officeart/2005/8/layout/chevron2"/>
    <dgm:cxn modelId="{53E5977F-3205-0C42-B795-9822EB81CD44}" type="presParOf" srcId="{451D02E5-A333-9D4A-B248-97DA1843E648}" destId="{7C0CF5F6-2984-594E-B787-992B8F3D5FEF}" srcOrd="6" destOrd="0" presId="urn:microsoft.com/office/officeart/2005/8/layout/chevron2"/>
    <dgm:cxn modelId="{D87440E9-5A5A-564E-A5E4-AD6D0B7D94AD}" type="presParOf" srcId="{7C0CF5F6-2984-594E-B787-992B8F3D5FEF}" destId="{D2DD7EA7-0726-2C48-AD87-A6DBB04A8D2E}" srcOrd="0" destOrd="0" presId="urn:microsoft.com/office/officeart/2005/8/layout/chevron2"/>
    <dgm:cxn modelId="{1DCDE135-1BD7-D842-8497-26E9171983D5}" type="presParOf" srcId="{7C0CF5F6-2984-594E-B787-992B8F3D5FEF}" destId="{427AF5A3-DBFE-4B46-B748-7120A95AD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4FE83-A5E3-F343-B57E-8F910429D82D}" type="doc">
      <dgm:prSet loTypeId="urn:microsoft.com/office/officeart/2005/8/layout/chevron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626E172-9A66-284F-AD08-4A94BF2E3B1F}">
      <dgm:prSet/>
      <dgm:spPr/>
      <dgm:t>
        <a:bodyPr/>
        <a:lstStyle/>
        <a:p>
          <a:pPr rtl="0"/>
          <a:r>
            <a:rPr lang="en-US" dirty="0" smtClean="0"/>
            <a:t>As</a:t>
          </a:r>
          <a:endParaRPr lang="en-US" dirty="0"/>
        </a:p>
      </dgm:t>
    </dgm:pt>
    <dgm:pt modelId="{3BA42FC4-848C-664D-9CC9-343BEDCCC380}" type="parTrans" cxnId="{F76B546D-BC31-9F44-A95E-BA0D0783697D}">
      <dgm:prSet/>
      <dgm:spPr/>
      <dgm:t>
        <a:bodyPr/>
        <a:lstStyle/>
        <a:p>
          <a:endParaRPr lang="en-US"/>
        </a:p>
      </dgm:t>
    </dgm:pt>
    <dgm:pt modelId="{D16E27A0-71E6-B34D-AEF7-99A3D4072E32}" type="sibTrans" cxnId="{F76B546D-BC31-9F44-A95E-BA0D0783697D}">
      <dgm:prSet/>
      <dgm:spPr/>
      <dgm:t>
        <a:bodyPr/>
        <a:lstStyle/>
        <a:p>
          <a:endParaRPr lang="en-US"/>
        </a:p>
      </dgm:t>
    </dgm:pt>
    <dgm:pt modelId="{6E77B5E4-F885-1F46-B9AD-BBFF6D8105D5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smtClean="0"/>
            <a:t>I want</a:t>
          </a:r>
          <a:endParaRPr lang="en-US" dirty="0"/>
        </a:p>
      </dgm:t>
    </dgm:pt>
    <dgm:pt modelId="{B1038C37-4D43-364A-93A0-883C2A49BC15}" type="parTrans" cxnId="{00BD91DB-BF50-CE4B-96D0-4EAF1C886687}">
      <dgm:prSet/>
      <dgm:spPr/>
      <dgm:t>
        <a:bodyPr/>
        <a:lstStyle/>
        <a:p>
          <a:endParaRPr lang="en-US"/>
        </a:p>
      </dgm:t>
    </dgm:pt>
    <dgm:pt modelId="{B9A6F090-BC81-5442-BADA-04A52C4455BD}" type="sibTrans" cxnId="{00BD91DB-BF50-CE4B-96D0-4EAF1C886687}">
      <dgm:prSet/>
      <dgm:spPr/>
      <dgm:t>
        <a:bodyPr/>
        <a:lstStyle/>
        <a:p>
          <a:endParaRPr lang="en-US"/>
        </a:p>
      </dgm:t>
    </dgm:pt>
    <dgm:pt modelId="{70E926B1-3165-5149-AC6B-356A6CCF0BDF}">
      <dgm:prSet custT="1"/>
      <dgm:spPr/>
      <dgm:t>
        <a:bodyPr/>
        <a:lstStyle/>
        <a:p>
          <a:pPr rtl="0"/>
          <a:r>
            <a:rPr lang="en-US" sz="2600" dirty="0" smtClean="0"/>
            <a:t>A website user with an account</a:t>
          </a:r>
          <a:endParaRPr lang="en-US" sz="2600" dirty="0"/>
        </a:p>
      </dgm:t>
    </dgm:pt>
    <dgm:pt modelId="{CCAA2D11-CB08-D044-B7CB-C8159AE0D44F}" type="parTrans" cxnId="{BB37344E-5703-0E4D-91A0-E5718C6B4F9B}">
      <dgm:prSet/>
      <dgm:spPr/>
      <dgm:t>
        <a:bodyPr/>
        <a:lstStyle/>
        <a:p>
          <a:endParaRPr lang="en-US"/>
        </a:p>
      </dgm:t>
    </dgm:pt>
    <dgm:pt modelId="{A7BF9452-0B90-944E-B750-D81ADFD1D04C}" type="sibTrans" cxnId="{BB37344E-5703-0E4D-91A0-E5718C6B4F9B}">
      <dgm:prSet/>
      <dgm:spPr/>
      <dgm:t>
        <a:bodyPr/>
        <a:lstStyle/>
        <a:p>
          <a:endParaRPr lang="en-US"/>
        </a:p>
      </dgm:t>
    </dgm:pt>
    <dgm:pt modelId="{6F99A570-BEFF-B24D-BCB5-61B4FB33BB1C}">
      <dgm:prSet custT="1"/>
      <dgm:spPr/>
      <dgm:t>
        <a:bodyPr/>
        <a:lstStyle/>
        <a:p>
          <a:pPr rtl="0"/>
          <a:r>
            <a:rPr lang="en-US" sz="2600" dirty="0" smtClean="0"/>
            <a:t>To be able to add public restrooms to the site</a:t>
          </a:r>
          <a:endParaRPr lang="en-US" sz="2600" dirty="0"/>
        </a:p>
      </dgm:t>
    </dgm:pt>
    <dgm:pt modelId="{88E6E748-A4E9-D34F-A482-13351375984C}" type="parTrans" cxnId="{6EAB4244-0DB3-ED47-9859-533AED64A629}">
      <dgm:prSet/>
      <dgm:spPr/>
      <dgm:t>
        <a:bodyPr/>
        <a:lstStyle/>
        <a:p>
          <a:endParaRPr lang="en-US"/>
        </a:p>
      </dgm:t>
    </dgm:pt>
    <dgm:pt modelId="{D7FA8DAD-31F2-EC41-A8D1-2C9D8F0A6B68}" type="sibTrans" cxnId="{6EAB4244-0DB3-ED47-9859-533AED64A629}">
      <dgm:prSet/>
      <dgm:spPr/>
      <dgm:t>
        <a:bodyPr/>
        <a:lstStyle/>
        <a:p>
          <a:endParaRPr lang="en-US"/>
        </a:p>
      </dgm:t>
    </dgm:pt>
    <dgm:pt modelId="{5B640660-664C-F14F-8D9F-3BA03CC75985}">
      <dgm:prSet/>
      <dgm:spPr/>
      <dgm:t>
        <a:bodyPr/>
        <a:lstStyle/>
        <a:p>
          <a:pPr rtl="0"/>
          <a:r>
            <a:rPr lang="en-US" dirty="0" smtClean="0"/>
            <a:t>So that</a:t>
          </a:r>
          <a:endParaRPr lang="en-US" dirty="0"/>
        </a:p>
      </dgm:t>
    </dgm:pt>
    <dgm:pt modelId="{6CD09DB0-7F47-ED47-813D-4D8CB27912D8}" type="parTrans" cxnId="{CDE418F0-C5BE-2241-AD60-9AC2FE994D1B}">
      <dgm:prSet/>
      <dgm:spPr/>
      <dgm:t>
        <a:bodyPr/>
        <a:lstStyle/>
        <a:p>
          <a:endParaRPr lang="en-US"/>
        </a:p>
      </dgm:t>
    </dgm:pt>
    <dgm:pt modelId="{F1E1EF5F-2B15-8540-B9C5-D751EA01E426}" type="sibTrans" cxnId="{CDE418F0-C5BE-2241-AD60-9AC2FE994D1B}">
      <dgm:prSet/>
      <dgm:spPr/>
      <dgm:t>
        <a:bodyPr/>
        <a:lstStyle/>
        <a:p>
          <a:endParaRPr lang="en-US"/>
        </a:p>
      </dgm:t>
    </dgm:pt>
    <dgm:pt modelId="{C70F6831-E18D-FF41-9161-89F99B2857E0}">
      <dgm:prSet custT="1"/>
      <dgm:spPr/>
      <dgm:t>
        <a:bodyPr/>
        <a:lstStyle/>
        <a:p>
          <a:pPr rtl="0"/>
          <a:r>
            <a:rPr lang="en-US" sz="2600" dirty="0" smtClean="0"/>
            <a:t>I will be able to contribute to the community</a:t>
          </a:r>
          <a:endParaRPr lang="en-US" sz="2600" dirty="0"/>
        </a:p>
      </dgm:t>
    </dgm:pt>
    <dgm:pt modelId="{54B601D1-790D-774F-A4D2-C9F3E06A51E1}" type="parTrans" cxnId="{F54F9B7E-7FB9-FC4E-A180-A65092F74A27}">
      <dgm:prSet/>
      <dgm:spPr/>
      <dgm:t>
        <a:bodyPr/>
        <a:lstStyle/>
        <a:p>
          <a:endParaRPr lang="en-US"/>
        </a:p>
      </dgm:t>
    </dgm:pt>
    <dgm:pt modelId="{BE6054ED-40BE-684A-B8D6-D86E37A78E1A}" type="sibTrans" cxnId="{F54F9B7E-7FB9-FC4E-A180-A65092F74A27}">
      <dgm:prSet/>
      <dgm:spPr/>
      <dgm:t>
        <a:bodyPr/>
        <a:lstStyle/>
        <a:p>
          <a:endParaRPr lang="en-US"/>
        </a:p>
      </dgm:t>
    </dgm:pt>
    <dgm:pt modelId="{0E08D9B0-984F-9B4E-880E-FE0D9A39985F}">
      <dgm:prSet/>
      <dgm:spPr/>
      <dgm:t>
        <a:bodyPr/>
        <a:lstStyle/>
        <a:p>
          <a:pPr rtl="0"/>
          <a:r>
            <a:rPr lang="en-US" dirty="0" smtClean="0"/>
            <a:t>Score</a:t>
          </a:r>
          <a:endParaRPr lang="en-US" dirty="0"/>
        </a:p>
      </dgm:t>
    </dgm:pt>
    <dgm:pt modelId="{182774DA-408A-9648-85B3-EF7D766F094A}" type="parTrans" cxnId="{5A85A147-5CA5-F146-9856-85E14D41475F}">
      <dgm:prSet/>
      <dgm:spPr/>
      <dgm:t>
        <a:bodyPr/>
        <a:lstStyle/>
        <a:p>
          <a:endParaRPr lang="en-US"/>
        </a:p>
      </dgm:t>
    </dgm:pt>
    <dgm:pt modelId="{26567C92-89F8-EB45-90DE-174508297BEC}" type="sibTrans" cxnId="{5A85A147-5CA5-F146-9856-85E14D41475F}">
      <dgm:prSet/>
      <dgm:spPr/>
      <dgm:t>
        <a:bodyPr/>
        <a:lstStyle/>
        <a:p>
          <a:endParaRPr lang="en-US"/>
        </a:p>
      </dgm:t>
    </dgm:pt>
    <dgm:pt modelId="{A7416CB3-2E36-804C-8358-CADCDFE27093}">
      <dgm:prSet custT="1"/>
      <dgm:spPr/>
      <dgm:t>
        <a:bodyPr/>
        <a:lstStyle/>
        <a:p>
          <a:pPr rtl="0"/>
          <a:r>
            <a:rPr lang="en-US" sz="2600" dirty="0" smtClean="0"/>
            <a:t>3</a:t>
          </a:r>
          <a:endParaRPr lang="en-US" sz="2600" dirty="0"/>
        </a:p>
      </dgm:t>
    </dgm:pt>
    <dgm:pt modelId="{7850ED78-27E0-334A-B4B7-1550757FC731}" type="parTrans" cxnId="{7824ECC3-776E-D149-BBAA-1715A53C973E}">
      <dgm:prSet/>
      <dgm:spPr/>
      <dgm:t>
        <a:bodyPr/>
        <a:lstStyle/>
        <a:p>
          <a:endParaRPr lang="en-US"/>
        </a:p>
      </dgm:t>
    </dgm:pt>
    <dgm:pt modelId="{B15EEA93-F6CC-DE40-9080-D95B993B8088}" type="sibTrans" cxnId="{7824ECC3-776E-D149-BBAA-1715A53C973E}">
      <dgm:prSet/>
      <dgm:spPr/>
      <dgm:t>
        <a:bodyPr/>
        <a:lstStyle/>
        <a:p>
          <a:endParaRPr lang="en-US"/>
        </a:p>
      </dgm:t>
    </dgm:pt>
    <dgm:pt modelId="{451D02E5-A333-9D4A-B248-97DA1843E648}" type="pres">
      <dgm:prSet presAssocID="{4544FE83-A5E3-F343-B57E-8F910429D8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E7EB1-5DE4-A245-80D8-BD22FEC52765}" type="pres">
      <dgm:prSet presAssocID="{6626E172-9A66-284F-AD08-4A94BF2E3B1F}" presName="composite" presStyleCnt="0"/>
      <dgm:spPr/>
    </dgm:pt>
    <dgm:pt modelId="{5713DA72-AA0E-4547-9665-4298A0BA2CE3}" type="pres">
      <dgm:prSet presAssocID="{6626E172-9A66-284F-AD08-4A94BF2E3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922A-A4EC-1D4B-B3C2-40B8D57188E4}" type="pres">
      <dgm:prSet presAssocID="{6626E172-9A66-284F-AD08-4A94BF2E3B1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E7ED-F0C3-1347-9A37-744F73B5FB9A}" type="pres">
      <dgm:prSet presAssocID="{D16E27A0-71E6-B34D-AEF7-99A3D4072E32}" presName="sp" presStyleCnt="0"/>
      <dgm:spPr/>
    </dgm:pt>
    <dgm:pt modelId="{63BD6A58-2FAF-254C-9BF6-491200256522}" type="pres">
      <dgm:prSet presAssocID="{6E77B5E4-F885-1F46-B9AD-BBFF6D8105D5}" presName="composite" presStyleCnt="0"/>
      <dgm:spPr/>
    </dgm:pt>
    <dgm:pt modelId="{96ABCE7B-9AB9-FA42-88D5-54635EAB8324}" type="pres">
      <dgm:prSet presAssocID="{6E77B5E4-F885-1F46-B9AD-BBFF6D8105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88C0A-E755-8B47-98B4-9B2C3E72CD5A}" type="pres">
      <dgm:prSet presAssocID="{6E77B5E4-F885-1F46-B9AD-BBFF6D810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EEB3-B30A-F04C-BE6D-702863A3E971}" type="pres">
      <dgm:prSet presAssocID="{B9A6F090-BC81-5442-BADA-04A52C4455BD}" presName="sp" presStyleCnt="0"/>
      <dgm:spPr/>
    </dgm:pt>
    <dgm:pt modelId="{F46BFC03-0812-CD4F-A9B8-BDE9F3EA2C70}" type="pres">
      <dgm:prSet presAssocID="{5B640660-664C-F14F-8D9F-3BA03CC75985}" presName="composite" presStyleCnt="0"/>
      <dgm:spPr/>
    </dgm:pt>
    <dgm:pt modelId="{E89B01B0-E947-9945-AD92-873ACF3CBDA0}" type="pres">
      <dgm:prSet presAssocID="{5B640660-664C-F14F-8D9F-3BA03CC7598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B56EF-28F5-DE4A-BA03-0C3B47611318}" type="pres">
      <dgm:prSet presAssocID="{5B640660-664C-F14F-8D9F-3BA03CC7598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C0C-57F7-F54B-9EB6-5D67A43AD9B9}" type="pres">
      <dgm:prSet presAssocID="{F1E1EF5F-2B15-8540-B9C5-D751EA01E426}" presName="sp" presStyleCnt="0"/>
      <dgm:spPr/>
    </dgm:pt>
    <dgm:pt modelId="{7C0CF5F6-2984-594E-B787-992B8F3D5FEF}" type="pres">
      <dgm:prSet presAssocID="{0E08D9B0-984F-9B4E-880E-FE0D9A39985F}" presName="composite" presStyleCnt="0"/>
      <dgm:spPr/>
    </dgm:pt>
    <dgm:pt modelId="{D2DD7EA7-0726-2C48-AD87-A6DBB04A8D2E}" type="pres">
      <dgm:prSet presAssocID="{0E08D9B0-984F-9B4E-880E-FE0D9A39985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AF5A3-DBFE-4B46-B748-7120A95AD130}" type="pres">
      <dgm:prSet presAssocID="{0E08D9B0-984F-9B4E-880E-FE0D9A39985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CD42E-2BCA-834E-BC62-84FC0B09AAD2}" type="presOf" srcId="{70E926B1-3165-5149-AC6B-356A6CCF0BDF}" destId="{B922922A-A4EC-1D4B-B3C2-40B8D57188E4}" srcOrd="0" destOrd="0" presId="urn:microsoft.com/office/officeart/2005/8/layout/chevron2"/>
    <dgm:cxn modelId="{55E6D08A-D001-0C4D-BFAD-1AC2096EE826}" type="presOf" srcId="{4544FE83-A5E3-F343-B57E-8F910429D82D}" destId="{451D02E5-A333-9D4A-B248-97DA1843E648}" srcOrd="0" destOrd="0" presId="urn:microsoft.com/office/officeart/2005/8/layout/chevron2"/>
    <dgm:cxn modelId="{17483B3E-021B-3D47-86CC-0AE549F92AA4}" type="presOf" srcId="{0E08D9B0-984F-9B4E-880E-FE0D9A39985F}" destId="{D2DD7EA7-0726-2C48-AD87-A6DBB04A8D2E}" srcOrd="0" destOrd="0" presId="urn:microsoft.com/office/officeart/2005/8/layout/chevron2"/>
    <dgm:cxn modelId="{BE43BE8C-CE83-D44C-BA9E-C5D9852DF59A}" type="presOf" srcId="{6626E172-9A66-284F-AD08-4A94BF2E3B1F}" destId="{5713DA72-AA0E-4547-9665-4298A0BA2CE3}" srcOrd="0" destOrd="0" presId="urn:microsoft.com/office/officeart/2005/8/layout/chevron2"/>
    <dgm:cxn modelId="{E7F8B5F8-57DB-7843-867C-227961196178}" type="presOf" srcId="{A7416CB3-2E36-804C-8358-CADCDFE27093}" destId="{427AF5A3-DBFE-4B46-B748-7120A95AD130}" srcOrd="0" destOrd="0" presId="urn:microsoft.com/office/officeart/2005/8/layout/chevron2"/>
    <dgm:cxn modelId="{D271914C-D49D-0A4A-A347-60736961D075}" type="presOf" srcId="{5B640660-664C-F14F-8D9F-3BA03CC75985}" destId="{E89B01B0-E947-9945-AD92-873ACF3CBDA0}" srcOrd="0" destOrd="0" presId="urn:microsoft.com/office/officeart/2005/8/layout/chevron2"/>
    <dgm:cxn modelId="{F54F9B7E-7FB9-FC4E-A180-A65092F74A27}" srcId="{5B640660-664C-F14F-8D9F-3BA03CC75985}" destId="{C70F6831-E18D-FF41-9161-89F99B2857E0}" srcOrd="0" destOrd="0" parTransId="{54B601D1-790D-774F-A4D2-C9F3E06A51E1}" sibTransId="{BE6054ED-40BE-684A-B8D6-D86E37A78E1A}"/>
    <dgm:cxn modelId="{CDE418F0-C5BE-2241-AD60-9AC2FE994D1B}" srcId="{4544FE83-A5E3-F343-B57E-8F910429D82D}" destId="{5B640660-664C-F14F-8D9F-3BA03CC75985}" srcOrd="2" destOrd="0" parTransId="{6CD09DB0-7F47-ED47-813D-4D8CB27912D8}" sibTransId="{F1E1EF5F-2B15-8540-B9C5-D751EA01E426}"/>
    <dgm:cxn modelId="{7824ECC3-776E-D149-BBAA-1715A53C973E}" srcId="{0E08D9B0-984F-9B4E-880E-FE0D9A39985F}" destId="{A7416CB3-2E36-804C-8358-CADCDFE27093}" srcOrd="0" destOrd="0" parTransId="{7850ED78-27E0-334A-B4B7-1550757FC731}" sibTransId="{B15EEA93-F6CC-DE40-9080-D95B993B8088}"/>
    <dgm:cxn modelId="{F76B546D-BC31-9F44-A95E-BA0D0783697D}" srcId="{4544FE83-A5E3-F343-B57E-8F910429D82D}" destId="{6626E172-9A66-284F-AD08-4A94BF2E3B1F}" srcOrd="0" destOrd="0" parTransId="{3BA42FC4-848C-664D-9CC9-343BEDCCC380}" sibTransId="{D16E27A0-71E6-B34D-AEF7-99A3D4072E32}"/>
    <dgm:cxn modelId="{94686F1D-C74C-8C42-952B-4CFAB523A297}" type="presOf" srcId="{C70F6831-E18D-FF41-9161-89F99B2857E0}" destId="{6E9B56EF-28F5-DE4A-BA03-0C3B47611318}" srcOrd="0" destOrd="0" presId="urn:microsoft.com/office/officeart/2005/8/layout/chevron2"/>
    <dgm:cxn modelId="{BB37344E-5703-0E4D-91A0-E5718C6B4F9B}" srcId="{6626E172-9A66-284F-AD08-4A94BF2E3B1F}" destId="{70E926B1-3165-5149-AC6B-356A6CCF0BDF}" srcOrd="0" destOrd="0" parTransId="{CCAA2D11-CB08-D044-B7CB-C8159AE0D44F}" sibTransId="{A7BF9452-0B90-944E-B750-D81ADFD1D04C}"/>
    <dgm:cxn modelId="{9643120A-CA3B-C841-A2D3-F9429B86036F}" type="presOf" srcId="{6F99A570-BEFF-B24D-BCB5-61B4FB33BB1C}" destId="{4E688C0A-E755-8B47-98B4-9B2C3E72CD5A}" srcOrd="0" destOrd="0" presId="urn:microsoft.com/office/officeart/2005/8/layout/chevron2"/>
    <dgm:cxn modelId="{5A85A147-5CA5-F146-9856-85E14D41475F}" srcId="{4544FE83-A5E3-F343-B57E-8F910429D82D}" destId="{0E08D9B0-984F-9B4E-880E-FE0D9A39985F}" srcOrd="3" destOrd="0" parTransId="{182774DA-408A-9648-85B3-EF7D766F094A}" sibTransId="{26567C92-89F8-EB45-90DE-174508297BEC}"/>
    <dgm:cxn modelId="{82426774-ADDE-784F-8A04-93F35F84CDD6}" type="presOf" srcId="{6E77B5E4-F885-1F46-B9AD-BBFF6D8105D5}" destId="{96ABCE7B-9AB9-FA42-88D5-54635EAB8324}" srcOrd="0" destOrd="0" presId="urn:microsoft.com/office/officeart/2005/8/layout/chevron2"/>
    <dgm:cxn modelId="{00BD91DB-BF50-CE4B-96D0-4EAF1C886687}" srcId="{4544FE83-A5E3-F343-B57E-8F910429D82D}" destId="{6E77B5E4-F885-1F46-B9AD-BBFF6D8105D5}" srcOrd="1" destOrd="0" parTransId="{B1038C37-4D43-364A-93A0-883C2A49BC15}" sibTransId="{B9A6F090-BC81-5442-BADA-04A52C4455BD}"/>
    <dgm:cxn modelId="{6EAB4244-0DB3-ED47-9859-533AED64A629}" srcId="{6E77B5E4-F885-1F46-B9AD-BBFF6D8105D5}" destId="{6F99A570-BEFF-B24D-BCB5-61B4FB33BB1C}" srcOrd="0" destOrd="0" parTransId="{88E6E748-A4E9-D34F-A482-13351375984C}" sibTransId="{D7FA8DAD-31F2-EC41-A8D1-2C9D8F0A6B68}"/>
    <dgm:cxn modelId="{E9964336-073A-D542-A9BF-1CE829C1FD56}" type="presParOf" srcId="{451D02E5-A333-9D4A-B248-97DA1843E648}" destId="{516E7EB1-5DE4-A245-80D8-BD22FEC52765}" srcOrd="0" destOrd="0" presId="urn:microsoft.com/office/officeart/2005/8/layout/chevron2"/>
    <dgm:cxn modelId="{67B45F64-3D63-3F42-ABE3-75B729380423}" type="presParOf" srcId="{516E7EB1-5DE4-A245-80D8-BD22FEC52765}" destId="{5713DA72-AA0E-4547-9665-4298A0BA2CE3}" srcOrd="0" destOrd="0" presId="urn:microsoft.com/office/officeart/2005/8/layout/chevron2"/>
    <dgm:cxn modelId="{DACD77CB-562D-6A4A-89E5-E434D22D8C7F}" type="presParOf" srcId="{516E7EB1-5DE4-A245-80D8-BD22FEC52765}" destId="{B922922A-A4EC-1D4B-B3C2-40B8D57188E4}" srcOrd="1" destOrd="0" presId="urn:microsoft.com/office/officeart/2005/8/layout/chevron2"/>
    <dgm:cxn modelId="{3A429DB3-EF74-8246-8ADF-4B54F0388ACE}" type="presParOf" srcId="{451D02E5-A333-9D4A-B248-97DA1843E648}" destId="{E7C3E7ED-F0C3-1347-9A37-744F73B5FB9A}" srcOrd="1" destOrd="0" presId="urn:microsoft.com/office/officeart/2005/8/layout/chevron2"/>
    <dgm:cxn modelId="{CB233DE5-DBB8-1B40-8C23-52006A26DF8D}" type="presParOf" srcId="{451D02E5-A333-9D4A-B248-97DA1843E648}" destId="{63BD6A58-2FAF-254C-9BF6-491200256522}" srcOrd="2" destOrd="0" presId="urn:microsoft.com/office/officeart/2005/8/layout/chevron2"/>
    <dgm:cxn modelId="{C39EE06B-D30A-114E-B659-065F21C429DD}" type="presParOf" srcId="{63BD6A58-2FAF-254C-9BF6-491200256522}" destId="{96ABCE7B-9AB9-FA42-88D5-54635EAB8324}" srcOrd="0" destOrd="0" presId="urn:microsoft.com/office/officeart/2005/8/layout/chevron2"/>
    <dgm:cxn modelId="{F7F3384E-7EC9-0C4D-BD4F-1368A34CD2E2}" type="presParOf" srcId="{63BD6A58-2FAF-254C-9BF6-491200256522}" destId="{4E688C0A-E755-8B47-98B4-9B2C3E72CD5A}" srcOrd="1" destOrd="0" presId="urn:microsoft.com/office/officeart/2005/8/layout/chevron2"/>
    <dgm:cxn modelId="{3BEC84EE-A5FE-7C43-A6B0-1CE46BD16176}" type="presParOf" srcId="{451D02E5-A333-9D4A-B248-97DA1843E648}" destId="{1574EEB3-B30A-F04C-BE6D-702863A3E971}" srcOrd="3" destOrd="0" presId="urn:microsoft.com/office/officeart/2005/8/layout/chevron2"/>
    <dgm:cxn modelId="{23468442-5973-0840-9FB9-C8CE645D48D8}" type="presParOf" srcId="{451D02E5-A333-9D4A-B248-97DA1843E648}" destId="{F46BFC03-0812-CD4F-A9B8-BDE9F3EA2C70}" srcOrd="4" destOrd="0" presId="urn:microsoft.com/office/officeart/2005/8/layout/chevron2"/>
    <dgm:cxn modelId="{44A197FA-BEAB-C24A-9775-71EB958CFB6B}" type="presParOf" srcId="{F46BFC03-0812-CD4F-A9B8-BDE9F3EA2C70}" destId="{E89B01B0-E947-9945-AD92-873ACF3CBDA0}" srcOrd="0" destOrd="0" presId="urn:microsoft.com/office/officeart/2005/8/layout/chevron2"/>
    <dgm:cxn modelId="{031DDA40-00D4-914D-A8E0-7EE574D337D2}" type="presParOf" srcId="{F46BFC03-0812-CD4F-A9B8-BDE9F3EA2C70}" destId="{6E9B56EF-28F5-DE4A-BA03-0C3B47611318}" srcOrd="1" destOrd="0" presId="urn:microsoft.com/office/officeart/2005/8/layout/chevron2"/>
    <dgm:cxn modelId="{9C30C141-1ACA-8844-BD67-6055393950DE}" type="presParOf" srcId="{451D02E5-A333-9D4A-B248-97DA1843E648}" destId="{55951C0C-57F7-F54B-9EB6-5D67A43AD9B9}" srcOrd="5" destOrd="0" presId="urn:microsoft.com/office/officeart/2005/8/layout/chevron2"/>
    <dgm:cxn modelId="{B1E80003-AFA0-3940-9E10-1CCC3CD2A0DE}" type="presParOf" srcId="{451D02E5-A333-9D4A-B248-97DA1843E648}" destId="{7C0CF5F6-2984-594E-B787-992B8F3D5FEF}" srcOrd="6" destOrd="0" presId="urn:microsoft.com/office/officeart/2005/8/layout/chevron2"/>
    <dgm:cxn modelId="{EB90B602-D2B2-6F47-A67A-32620284F514}" type="presParOf" srcId="{7C0CF5F6-2984-594E-B787-992B8F3D5FEF}" destId="{D2DD7EA7-0726-2C48-AD87-A6DBB04A8D2E}" srcOrd="0" destOrd="0" presId="urn:microsoft.com/office/officeart/2005/8/layout/chevron2"/>
    <dgm:cxn modelId="{AE03B9EE-4645-2244-AD6D-E08899C04CA7}" type="presParOf" srcId="{7C0CF5F6-2984-594E-B787-992B8F3D5FEF}" destId="{427AF5A3-DBFE-4B46-B748-7120A95AD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44FE83-A5E3-F343-B57E-8F910429D82D}" type="doc">
      <dgm:prSet loTypeId="urn:microsoft.com/office/officeart/2005/8/layout/chevron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626E172-9A66-284F-AD08-4A94BF2E3B1F}">
      <dgm:prSet/>
      <dgm:spPr/>
      <dgm:t>
        <a:bodyPr/>
        <a:lstStyle/>
        <a:p>
          <a:pPr rtl="0"/>
          <a:r>
            <a:rPr lang="en-US" dirty="0" smtClean="0"/>
            <a:t>As</a:t>
          </a:r>
          <a:endParaRPr lang="en-US" dirty="0"/>
        </a:p>
      </dgm:t>
    </dgm:pt>
    <dgm:pt modelId="{3BA42FC4-848C-664D-9CC9-343BEDCCC380}" type="parTrans" cxnId="{F76B546D-BC31-9F44-A95E-BA0D0783697D}">
      <dgm:prSet/>
      <dgm:spPr/>
      <dgm:t>
        <a:bodyPr/>
        <a:lstStyle/>
        <a:p>
          <a:endParaRPr lang="en-US"/>
        </a:p>
      </dgm:t>
    </dgm:pt>
    <dgm:pt modelId="{D16E27A0-71E6-B34D-AEF7-99A3D4072E32}" type="sibTrans" cxnId="{F76B546D-BC31-9F44-A95E-BA0D0783697D}">
      <dgm:prSet/>
      <dgm:spPr/>
      <dgm:t>
        <a:bodyPr/>
        <a:lstStyle/>
        <a:p>
          <a:endParaRPr lang="en-US"/>
        </a:p>
      </dgm:t>
    </dgm:pt>
    <dgm:pt modelId="{6E77B5E4-F885-1F46-B9AD-BBFF6D8105D5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smtClean="0"/>
            <a:t>I want</a:t>
          </a:r>
          <a:endParaRPr lang="en-US" dirty="0"/>
        </a:p>
      </dgm:t>
    </dgm:pt>
    <dgm:pt modelId="{B1038C37-4D43-364A-93A0-883C2A49BC15}" type="parTrans" cxnId="{00BD91DB-BF50-CE4B-96D0-4EAF1C886687}">
      <dgm:prSet/>
      <dgm:spPr/>
      <dgm:t>
        <a:bodyPr/>
        <a:lstStyle/>
        <a:p>
          <a:endParaRPr lang="en-US"/>
        </a:p>
      </dgm:t>
    </dgm:pt>
    <dgm:pt modelId="{B9A6F090-BC81-5442-BADA-04A52C4455BD}" type="sibTrans" cxnId="{00BD91DB-BF50-CE4B-96D0-4EAF1C886687}">
      <dgm:prSet/>
      <dgm:spPr/>
      <dgm:t>
        <a:bodyPr/>
        <a:lstStyle/>
        <a:p>
          <a:endParaRPr lang="en-US"/>
        </a:p>
      </dgm:t>
    </dgm:pt>
    <dgm:pt modelId="{70E926B1-3165-5149-AC6B-356A6CCF0BDF}">
      <dgm:prSet custT="1"/>
      <dgm:spPr/>
      <dgm:t>
        <a:bodyPr/>
        <a:lstStyle/>
        <a:p>
          <a:pPr rtl="0"/>
          <a:r>
            <a:rPr lang="en-US" sz="2600" dirty="0" smtClean="0"/>
            <a:t>A developer</a:t>
          </a:r>
          <a:endParaRPr lang="en-US" sz="2600" dirty="0"/>
        </a:p>
      </dgm:t>
    </dgm:pt>
    <dgm:pt modelId="{CCAA2D11-CB08-D044-B7CB-C8159AE0D44F}" type="parTrans" cxnId="{BB37344E-5703-0E4D-91A0-E5718C6B4F9B}">
      <dgm:prSet/>
      <dgm:spPr/>
      <dgm:t>
        <a:bodyPr/>
        <a:lstStyle/>
        <a:p>
          <a:endParaRPr lang="en-US"/>
        </a:p>
      </dgm:t>
    </dgm:pt>
    <dgm:pt modelId="{A7BF9452-0B90-944E-B750-D81ADFD1D04C}" type="sibTrans" cxnId="{BB37344E-5703-0E4D-91A0-E5718C6B4F9B}">
      <dgm:prSet/>
      <dgm:spPr/>
      <dgm:t>
        <a:bodyPr/>
        <a:lstStyle/>
        <a:p>
          <a:endParaRPr lang="en-US"/>
        </a:p>
      </dgm:t>
    </dgm:pt>
    <dgm:pt modelId="{6F99A570-BEFF-B24D-BCB5-61B4FB33BB1C}">
      <dgm:prSet custT="1"/>
      <dgm:spPr/>
      <dgm:t>
        <a:bodyPr/>
        <a:lstStyle/>
        <a:p>
          <a:pPr rtl="0"/>
          <a:r>
            <a:rPr lang="en-US" sz="2600" dirty="0" smtClean="0"/>
            <a:t>To be able to use the </a:t>
          </a:r>
          <a:r>
            <a:rPr lang="en-US" sz="2600" dirty="0" err="1" smtClean="0"/>
            <a:t>google</a:t>
          </a:r>
          <a:r>
            <a:rPr lang="en-US" sz="2600" dirty="0" smtClean="0"/>
            <a:t> map API</a:t>
          </a:r>
          <a:endParaRPr lang="en-US" sz="2600" dirty="0"/>
        </a:p>
      </dgm:t>
    </dgm:pt>
    <dgm:pt modelId="{88E6E748-A4E9-D34F-A482-13351375984C}" type="parTrans" cxnId="{6EAB4244-0DB3-ED47-9859-533AED64A629}">
      <dgm:prSet/>
      <dgm:spPr/>
      <dgm:t>
        <a:bodyPr/>
        <a:lstStyle/>
        <a:p>
          <a:endParaRPr lang="en-US"/>
        </a:p>
      </dgm:t>
    </dgm:pt>
    <dgm:pt modelId="{D7FA8DAD-31F2-EC41-A8D1-2C9D8F0A6B68}" type="sibTrans" cxnId="{6EAB4244-0DB3-ED47-9859-533AED64A629}">
      <dgm:prSet/>
      <dgm:spPr/>
      <dgm:t>
        <a:bodyPr/>
        <a:lstStyle/>
        <a:p>
          <a:endParaRPr lang="en-US"/>
        </a:p>
      </dgm:t>
    </dgm:pt>
    <dgm:pt modelId="{5B640660-664C-F14F-8D9F-3BA03CC75985}">
      <dgm:prSet/>
      <dgm:spPr/>
      <dgm:t>
        <a:bodyPr/>
        <a:lstStyle/>
        <a:p>
          <a:pPr rtl="0"/>
          <a:r>
            <a:rPr lang="en-US" dirty="0" smtClean="0"/>
            <a:t>So that</a:t>
          </a:r>
          <a:endParaRPr lang="en-US" dirty="0"/>
        </a:p>
      </dgm:t>
    </dgm:pt>
    <dgm:pt modelId="{6CD09DB0-7F47-ED47-813D-4D8CB27912D8}" type="parTrans" cxnId="{CDE418F0-C5BE-2241-AD60-9AC2FE994D1B}">
      <dgm:prSet/>
      <dgm:spPr/>
      <dgm:t>
        <a:bodyPr/>
        <a:lstStyle/>
        <a:p>
          <a:endParaRPr lang="en-US"/>
        </a:p>
      </dgm:t>
    </dgm:pt>
    <dgm:pt modelId="{F1E1EF5F-2B15-8540-B9C5-D751EA01E426}" type="sibTrans" cxnId="{CDE418F0-C5BE-2241-AD60-9AC2FE994D1B}">
      <dgm:prSet/>
      <dgm:spPr/>
      <dgm:t>
        <a:bodyPr/>
        <a:lstStyle/>
        <a:p>
          <a:endParaRPr lang="en-US"/>
        </a:p>
      </dgm:t>
    </dgm:pt>
    <dgm:pt modelId="{C70F6831-E18D-FF41-9161-89F99B2857E0}">
      <dgm:prSet custT="1"/>
      <dgm:spPr/>
      <dgm:t>
        <a:bodyPr/>
        <a:lstStyle/>
        <a:p>
          <a:pPr rtl="0"/>
          <a:r>
            <a:rPr lang="en-US" sz="2600" dirty="0" smtClean="0"/>
            <a:t>I can interface </a:t>
          </a:r>
          <a:r>
            <a:rPr lang="en-US" sz="2600" dirty="0" err="1" smtClean="0"/>
            <a:t>google</a:t>
          </a:r>
          <a:r>
            <a:rPr lang="en-US" sz="2600" dirty="0" smtClean="0"/>
            <a:t> maps to get accurate location information</a:t>
          </a:r>
          <a:endParaRPr lang="en-US" sz="2600" dirty="0"/>
        </a:p>
      </dgm:t>
    </dgm:pt>
    <dgm:pt modelId="{54B601D1-790D-774F-A4D2-C9F3E06A51E1}" type="parTrans" cxnId="{F54F9B7E-7FB9-FC4E-A180-A65092F74A27}">
      <dgm:prSet/>
      <dgm:spPr/>
      <dgm:t>
        <a:bodyPr/>
        <a:lstStyle/>
        <a:p>
          <a:endParaRPr lang="en-US"/>
        </a:p>
      </dgm:t>
    </dgm:pt>
    <dgm:pt modelId="{BE6054ED-40BE-684A-B8D6-D86E37A78E1A}" type="sibTrans" cxnId="{F54F9B7E-7FB9-FC4E-A180-A65092F74A27}">
      <dgm:prSet/>
      <dgm:spPr/>
      <dgm:t>
        <a:bodyPr/>
        <a:lstStyle/>
        <a:p>
          <a:endParaRPr lang="en-US"/>
        </a:p>
      </dgm:t>
    </dgm:pt>
    <dgm:pt modelId="{0E08D9B0-984F-9B4E-880E-FE0D9A39985F}">
      <dgm:prSet/>
      <dgm:spPr/>
      <dgm:t>
        <a:bodyPr/>
        <a:lstStyle/>
        <a:p>
          <a:pPr rtl="0"/>
          <a:r>
            <a:rPr lang="en-US" dirty="0" smtClean="0"/>
            <a:t>Score</a:t>
          </a:r>
          <a:endParaRPr lang="en-US" dirty="0"/>
        </a:p>
      </dgm:t>
    </dgm:pt>
    <dgm:pt modelId="{182774DA-408A-9648-85B3-EF7D766F094A}" type="parTrans" cxnId="{5A85A147-5CA5-F146-9856-85E14D41475F}">
      <dgm:prSet/>
      <dgm:spPr/>
    </dgm:pt>
    <dgm:pt modelId="{26567C92-89F8-EB45-90DE-174508297BEC}" type="sibTrans" cxnId="{5A85A147-5CA5-F146-9856-85E14D41475F}">
      <dgm:prSet/>
      <dgm:spPr/>
    </dgm:pt>
    <dgm:pt modelId="{A7416CB3-2E36-804C-8358-CADCDFE27093}">
      <dgm:prSet custT="1"/>
      <dgm:spPr/>
      <dgm:t>
        <a:bodyPr/>
        <a:lstStyle/>
        <a:p>
          <a:pPr rtl="0"/>
          <a:r>
            <a:rPr lang="en-US" sz="2600" dirty="0" smtClean="0"/>
            <a:t>10</a:t>
          </a:r>
          <a:endParaRPr lang="en-US" sz="2600" dirty="0"/>
        </a:p>
      </dgm:t>
    </dgm:pt>
    <dgm:pt modelId="{7850ED78-27E0-334A-B4B7-1550757FC731}" type="parTrans" cxnId="{7824ECC3-776E-D149-BBAA-1715A53C973E}">
      <dgm:prSet/>
      <dgm:spPr/>
    </dgm:pt>
    <dgm:pt modelId="{B15EEA93-F6CC-DE40-9080-D95B993B8088}" type="sibTrans" cxnId="{7824ECC3-776E-D149-BBAA-1715A53C973E}">
      <dgm:prSet/>
      <dgm:spPr/>
    </dgm:pt>
    <dgm:pt modelId="{451D02E5-A333-9D4A-B248-97DA1843E648}" type="pres">
      <dgm:prSet presAssocID="{4544FE83-A5E3-F343-B57E-8F910429D8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E7EB1-5DE4-A245-80D8-BD22FEC52765}" type="pres">
      <dgm:prSet presAssocID="{6626E172-9A66-284F-AD08-4A94BF2E3B1F}" presName="composite" presStyleCnt="0"/>
      <dgm:spPr/>
    </dgm:pt>
    <dgm:pt modelId="{5713DA72-AA0E-4547-9665-4298A0BA2CE3}" type="pres">
      <dgm:prSet presAssocID="{6626E172-9A66-284F-AD08-4A94BF2E3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922A-A4EC-1D4B-B3C2-40B8D57188E4}" type="pres">
      <dgm:prSet presAssocID="{6626E172-9A66-284F-AD08-4A94BF2E3B1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E7ED-F0C3-1347-9A37-744F73B5FB9A}" type="pres">
      <dgm:prSet presAssocID="{D16E27A0-71E6-B34D-AEF7-99A3D4072E32}" presName="sp" presStyleCnt="0"/>
      <dgm:spPr/>
    </dgm:pt>
    <dgm:pt modelId="{63BD6A58-2FAF-254C-9BF6-491200256522}" type="pres">
      <dgm:prSet presAssocID="{6E77B5E4-F885-1F46-B9AD-BBFF6D8105D5}" presName="composite" presStyleCnt="0"/>
      <dgm:spPr/>
    </dgm:pt>
    <dgm:pt modelId="{96ABCE7B-9AB9-FA42-88D5-54635EAB8324}" type="pres">
      <dgm:prSet presAssocID="{6E77B5E4-F885-1F46-B9AD-BBFF6D8105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88C0A-E755-8B47-98B4-9B2C3E72CD5A}" type="pres">
      <dgm:prSet presAssocID="{6E77B5E4-F885-1F46-B9AD-BBFF6D810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EEB3-B30A-F04C-BE6D-702863A3E971}" type="pres">
      <dgm:prSet presAssocID="{B9A6F090-BC81-5442-BADA-04A52C4455BD}" presName="sp" presStyleCnt="0"/>
      <dgm:spPr/>
    </dgm:pt>
    <dgm:pt modelId="{F46BFC03-0812-CD4F-A9B8-BDE9F3EA2C70}" type="pres">
      <dgm:prSet presAssocID="{5B640660-664C-F14F-8D9F-3BA03CC75985}" presName="composite" presStyleCnt="0"/>
      <dgm:spPr/>
    </dgm:pt>
    <dgm:pt modelId="{E89B01B0-E947-9945-AD92-873ACF3CBDA0}" type="pres">
      <dgm:prSet presAssocID="{5B640660-664C-F14F-8D9F-3BA03CC7598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B56EF-28F5-DE4A-BA03-0C3B47611318}" type="pres">
      <dgm:prSet presAssocID="{5B640660-664C-F14F-8D9F-3BA03CC7598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C0C-57F7-F54B-9EB6-5D67A43AD9B9}" type="pres">
      <dgm:prSet presAssocID="{F1E1EF5F-2B15-8540-B9C5-D751EA01E426}" presName="sp" presStyleCnt="0"/>
      <dgm:spPr/>
    </dgm:pt>
    <dgm:pt modelId="{7C0CF5F6-2984-594E-B787-992B8F3D5FEF}" type="pres">
      <dgm:prSet presAssocID="{0E08D9B0-984F-9B4E-880E-FE0D9A39985F}" presName="composite" presStyleCnt="0"/>
      <dgm:spPr/>
    </dgm:pt>
    <dgm:pt modelId="{D2DD7EA7-0726-2C48-AD87-A6DBB04A8D2E}" type="pres">
      <dgm:prSet presAssocID="{0E08D9B0-984F-9B4E-880E-FE0D9A39985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AF5A3-DBFE-4B46-B748-7120A95AD130}" type="pres">
      <dgm:prSet presAssocID="{0E08D9B0-984F-9B4E-880E-FE0D9A39985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C493E-6338-A643-997F-4A60E30F0277}" type="presOf" srcId="{A7416CB3-2E36-804C-8358-CADCDFE27093}" destId="{427AF5A3-DBFE-4B46-B748-7120A95AD130}" srcOrd="0" destOrd="0" presId="urn:microsoft.com/office/officeart/2005/8/layout/chevron2"/>
    <dgm:cxn modelId="{0D6DD434-DF37-5D4E-8C87-6D1F1ED8BDDC}" type="presOf" srcId="{70E926B1-3165-5149-AC6B-356A6CCF0BDF}" destId="{B922922A-A4EC-1D4B-B3C2-40B8D57188E4}" srcOrd="0" destOrd="0" presId="urn:microsoft.com/office/officeart/2005/8/layout/chevron2"/>
    <dgm:cxn modelId="{D532A421-5B6C-EF49-A543-8D26B9BB03DD}" type="presOf" srcId="{6626E172-9A66-284F-AD08-4A94BF2E3B1F}" destId="{5713DA72-AA0E-4547-9665-4298A0BA2CE3}" srcOrd="0" destOrd="0" presId="urn:microsoft.com/office/officeart/2005/8/layout/chevron2"/>
    <dgm:cxn modelId="{BB37C3DA-1B95-6341-84BF-445D842E5DFE}" type="presOf" srcId="{4544FE83-A5E3-F343-B57E-8F910429D82D}" destId="{451D02E5-A333-9D4A-B248-97DA1843E648}" srcOrd="0" destOrd="0" presId="urn:microsoft.com/office/officeart/2005/8/layout/chevron2"/>
    <dgm:cxn modelId="{41245EC0-A441-F948-8402-BA2D3DAF8F21}" type="presOf" srcId="{0E08D9B0-984F-9B4E-880E-FE0D9A39985F}" destId="{D2DD7EA7-0726-2C48-AD87-A6DBB04A8D2E}" srcOrd="0" destOrd="0" presId="urn:microsoft.com/office/officeart/2005/8/layout/chevron2"/>
    <dgm:cxn modelId="{F54F9B7E-7FB9-FC4E-A180-A65092F74A27}" srcId="{5B640660-664C-F14F-8D9F-3BA03CC75985}" destId="{C70F6831-E18D-FF41-9161-89F99B2857E0}" srcOrd="0" destOrd="0" parTransId="{54B601D1-790D-774F-A4D2-C9F3E06A51E1}" sibTransId="{BE6054ED-40BE-684A-B8D6-D86E37A78E1A}"/>
    <dgm:cxn modelId="{CDE418F0-C5BE-2241-AD60-9AC2FE994D1B}" srcId="{4544FE83-A5E3-F343-B57E-8F910429D82D}" destId="{5B640660-664C-F14F-8D9F-3BA03CC75985}" srcOrd="2" destOrd="0" parTransId="{6CD09DB0-7F47-ED47-813D-4D8CB27912D8}" sibTransId="{F1E1EF5F-2B15-8540-B9C5-D751EA01E426}"/>
    <dgm:cxn modelId="{7824ECC3-776E-D149-BBAA-1715A53C973E}" srcId="{0E08D9B0-984F-9B4E-880E-FE0D9A39985F}" destId="{A7416CB3-2E36-804C-8358-CADCDFE27093}" srcOrd="0" destOrd="0" parTransId="{7850ED78-27E0-334A-B4B7-1550757FC731}" sibTransId="{B15EEA93-F6CC-DE40-9080-D95B993B8088}"/>
    <dgm:cxn modelId="{C7E8CBED-EE8A-EC41-BD8D-2A72E8966DF8}" type="presOf" srcId="{C70F6831-E18D-FF41-9161-89F99B2857E0}" destId="{6E9B56EF-28F5-DE4A-BA03-0C3B47611318}" srcOrd="0" destOrd="0" presId="urn:microsoft.com/office/officeart/2005/8/layout/chevron2"/>
    <dgm:cxn modelId="{F76B546D-BC31-9F44-A95E-BA0D0783697D}" srcId="{4544FE83-A5E3-F343-B57E-8F910429D82D}" destId="{6626E172-9A66-284F-AD08-4A94BF2E3B1F}" srcOrd="0" destOrd="0" parTransId="{3BA42FC4-848C-664D-9CC9-343BEDCCC380}" sibTransId="{D16E27A0-71E6-B34D-AEF7-99A3D4072E32}"/>
    <dgm:cxn modelId="{BB37344E-5703-0E4D-91A0-E5718C6B4F9B}" srcId="{6626E172-9A66-284F-AD08-4A94BF2E3B1F}" destId="{70E926B1-3165-5149-AC6B-356A6CCF0BDF}" srcOrd="0" destOrd="0" parTransId="{CCAA2D11-CB08-D044-B7CB-C8159AE0D44F}" sibTransId="{A7BF9452-0B90-944E-B750-D81ADFD1D04C}"/>
    <dgm:cxn modelId="{26155ADB-0F86-3D4F-B92A-41AAAC694D4B}" type="presOf" srcId="{5B640660-664C-F14F-8D9F-3BA03CC75985}" destId="{E89B01B0-E947-9945-AD92-873ACF3CBDA0}" srcOrd="0" destOrd="0" presId="urn:microsoft.com/office/officeart/2005/8/layout/chevron2"/>
    <dgm:cxn modelId="{5A85A147-5CA5-F146-9856-85E14D41475F}" srcId="{4544FE83-A5E3-F343-B57E-8F910429D82D}" destId="{0E08D9B0-984F-9B4E-880E-FE0D9A39985F}" srcOrd="3" destOrd="0" parTransId="{182774DA-408A-9648-85B3-EF7D766F094A}" sibTransId="{26567C92-89F8-EB45-90DE-174508297BEC}"/>
    <dgm:cxn modelId="{536FC383-D8AB-0D40-9CF7-7170B6A68F5A}" type="presOf" srcId="{6F99A570-BEFF-B24D-BCB5-61B4FB33BB1C}" destId="{4E688C0A-E755-8B47-98B4-9B2C3E72CD5A}" srcOrd="0" destOrd="0" presId="urn:microsoft.com/office/officeart/2005/8/layout/chevron2"/>
    <dgm:cxn modelId="{00BD91DB-BF50-CE4B-96D0-4EAF1C886687}" srcId="{4544FE83-A5E3-F343-B57E-8F910429D82D}" destId="{6E77B5E4-F885-1F46-B9AD-BBFF6D8105D5}" srcOrd="1" destOrd="0" parTransId="{B1038C37-4D43-364A-93A0-883C2A49BC15}" sibTransId="{B9A6F090-BC81-5442-BADA-04A52C4455BD}"/>
    <dgm:cxn modelId="{6EAB4244-0DB3-ED47-9859-533AED64A629}" srcId="{6E77B5E4-F885-1F46-B9AD-BBFF6D8105D5}" destId="{6F99A570-BEFF-B24D-BCB5-61B4FB33BB1C}" srcOrd="0" destOrd="0" parTransId="{88E6E748-A4E9-D34F-A482-13351375984C}" sibTransId="{D7FA8DAD-31F2-EC41-A8D1-2C9D8F0A6B68}"/>
    <dgm:cxn modelId="{42676AF1-977C-3C49-9263-4634C76CB904}" type="presOf" srcId="{6E77B5E4-F885-1F46-B9AD-BBFF6D8105D5}" destId="{96ABCE7B-9AB9-FA42-88D5-54635EAB8324}" srcOrd="0" destOrd="0" presId="urn:microsoft.com/office/officeart/2005/8/layout/chevron2"/>
    <dgm:cxn modelId="{539344ED-8886-E341-8568-C05A00FBC962}" type="presParOf" srcId="{451D02E5-A333-9D4A-B248-97DA1843E648}" destId="{516E7EB1-5DE4-A245-80D8-BD22FEC52765}" srcOrd="0" destOrd="0" presId="urn:microsoft.com/office/officeart/2005/8/layout/chevron2"/>
    <dgm:cxn modelId="{5A4A0DB8-D1A4-4044-8E9E-1F559D63D60C}" type="presParOf" srcId="{516E7EB1-5DE4-A245-80D8-BD22FEC52765}" destId="{5713DA72-AA0E-4547-9665-4298A0BA2CE3}" srcOrd="0" destOrd="0" presId="urn:microsoft.com/office/officeart/2005/8/layout/chevron2"/>
    <dgm:cxn modelId="{98C590EE-AAB9-7A45-8610-883B34A2EF8D}" type="presParOf" srcId="{516E7EB1-5DE4-A245-80D8-BD22FEC52765}" destId="{B922922A-A4EC-1D4B-B3C2-40B8D57188E4}" srcOrd="1" destOrd="0" presId="urn:microsoft.com/office/officeart/2005/8/layout/chevron2"/>
    <dgm:cxn modelId="{75E30C77-6024-F84F-A560-A293E90D107D}" type="presParOf" srcId="{451D02E5-A333-9D4A-B248-97DA1843E648}" destId="{E7C3E7ED-F0C3-1347-9A37-744F73B5FB9A}" srcOrd="1" destOrd="0" presId="urn:microsoft.com/office/officeart/2005/8/layout/chevron2"/>
    <dgm:cxn modelId="{D846C4AC-84C8-7C4C-8E6D-DCDBA2F7B9B4}" type="presParOf" srcId="{451D02E5-A333-9D4A-B248-97DA1843E648}" destId="{63BD6A58-2FAF-254C-9BF6-491200256522}" srcOrd="2" destOrd="0" presId="urn:microsoft.com/office/officeart/2005/8/layout/chevron2"/>
    <dgm:cxn modelId="{B93205DB-D1F0-6442-BE77-44E97C43C36A}" type="presParOf" srcId="{63BD6A58-2FAF-254C-9BF6-491200256522}" destId="{96ABCE7B-9AB9-FA42-88D5-54635EAB8324}" srcOrd="0" destOrd="0" presId="urn:microsoft.com/office/officeart/2005/8/layout/chevron2"/>
    <dgm:cxn modelId="{14148721-2B59-964A-96DE-EDDE037D55BB}" type="presParOf" srcId="{63BD6A58-2FAF-254C-9BF6-491200256522}" destId="{4E688C0A-E755-8B47-98B4-9B2C3E72CD5A}" srcOrd="1" destOrd="0" presId="urn:microsoft.com/office/officeart/2005/8/layout/chevron2"/>
    <dgm:cxn modelId="{E7DA28CF-AA4B-E548-89B5-0BB1E9E1D28F}" type="presParOf" srcId="{451D02E5-A333-9D4A-B248-97DA1843E648}" destId="{1574EEB3-B30A-F04C-BE6D-702863A3E971}" srcOrd="3" destOrd="0" presId="urn:microsoft.com/office/officeart/2005/8/layout/chevron2"/>
    <dgm:cxn modelId="{345F2F2B-2E33-934B-A7F3-D4736C9A99A8}" type="presParOf" srcId="{451D02E5-A333-9D4A-B248-97DA1843E648}" destId="{F46BFC03-0812-CD4F-A9B8-BDE9F3EA2C70}" srcOrd="4" destOrd="0" presId="urn:microsoft.com/office/officeart/2005/8/layout/chevron2"/>
    <dgm:cxn modelId="{BD3B223E-009D-304E-9443-EF2FBF932AB4}" type="presParOf" srcId="{F46BFC03-0812-CD4F-A9B8-BDE9F3EA2C70}" destId="{E89B01B0-E947-9945-AD92-873ACF3CBDA0}" srcOrd="0" destOrd="0" presId="urn:microsoft.com/office/officeart/2005/8/layout/chevron2"/>
    <dgm:cxn modelId="{2BFD74DD-7644-1948-9594-56E2E0C0ABF5}" type="presParOf" srcId="{F46BFC03-0812-CD4F-A9B8-BDE9F3EA2C70}" destId="{6E9B56EF-28F5-DE4A-BA03-0C3B47611318}" srcOrd="1" destOrd="0" presId="urn:microsoft.com/office/officeart/2005/8/layout/chevron2"/>
    <dgm:cxn modelId="{F518ACEF-39D9-B148-B520-28B5734BFABD}" type="presParOf" srcId="{451D02E5-A333-9D4A-B248-97DA1843E648}" destId="{55951C0C-57F7-F54B-9EB6-5D67A43AD9B9}" srcOrd="5" destOrd="0" presId="urn:microsoft.com/office/officeart/2005/8/layout/chevron2"/>
    <dgm:cxn modelId="{C76EDDC9-B76E-8643-9346-75C27AE2B073}" type="presParOf" srcId="{451D02E5-A333-9D4A-B248-97DA1843E648}" destId="{7C0CF5F6-2984-594E-B787-992B8F3D5FEF}" srcOrd="6" destOrd="0" presId="urn:microsoft.com/office/officeart/2005/8/layout/chevron2"/>
    <dgm:cxn modelId="{D7C9D8A6-F753-6441-B04E-EEEB2C5DFCB8}" type="presParOf" srcId="{7C0CF5F6-2984-594E-B787-992B8F3D5FEF}" destId="{D2DD7EA7-0726-2C48-AD87-A6DBB04A8D2E}" srcOrd="0" destOrd="0" presId="urn:microsoft.com/office/officeart/2005/8/layout/chevron2"/>
    <dgm:cxn modelId="{223825B6-6F2A-2749-BE10-C5D75AEC754E}" type="presParOf" srcId="{7C0CF5F6-2984-594E-B787-992B8F3D5FEF}" destId="{427AF5A3-DBFE-4B46-B748-7120A95AD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44FE83-A5E3-F343-B57E-8F910429D82D}" type="doc">
      <dgm:prSet loTypeId="urn:microsoft.com/office/officeart/2005/8/layout/chevron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626E172-9A66-284F-AD08-4A94BF2E3B1F}">
      <dgm:prSet/>
      <dgm:spPr/>
      <dgm:t>
        <a:bodyPr/>
        <a:lstStyle/>
        <a:p>
          <a:pPr rtl="0"/>
          <a:r>
            <a:rPr lang="en-US" dirty="0" smtClean="0"/>
            <a:t>As</a:t>
          </a:r>
          <a:endParaRPr lang="en-US" dirty="0"/>
        </a:p>
      </dgm:t>
    </dgm:pt>
    <dgm:pt modelId="{3BA42FC4-848C-664D-9CC9-343BEDCCC380}" type="parTrans" cxnId="{F76B546D-BC31-9F44-A95E-BA0D0783697D}">
      <dgm:prSet/>
      <dgm:spPr/>
      <dgm:t>
        <a:bodyPr/>
        <a:lstStyle/>
        <a:p>
          <a:endParaRPr lang="en-US"/>
        </a:p>
      </dgm:t>
    </dgm:pt>
    <dgm:pt modelId="{D16E27A0-71E6-B34D-AEF7-99A3D4072E32}" type="sibTrans" cxnId="{F76B546D-BC31-9F44-A95E-BA0D0783697D}">
      <dgm:prSet/>
      <dgm:spPr/>
      <dgm:t>
        <a:bodyPr/>
        <a:lstStyle/>
        <a:p>
          <a:endParaRPr lang="en-US"/>
        </a:p>
      </dgm:t>
    </dgm:pt>
    <dgm:pt modelId="{6E77B5E4-F885-1F46-B9AD-BBFF6D8105D5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smtClean="0"/>
            <a:t>I want</a:t>
          </a:r>
          <a:endParaRPr lang="en-US" dirty="0"/>
        </a:p>
      </dgm:t>
    </dgm:pt>
    <dgm:pt modelId="{B1038C37-4D43-364A-93A0-883C2A49BC15}" type="parTrans" cxnId="{00BD91DB-BF50-CE4B-96D0-4EAF1C886687}">
      <dgm:prSet/>
      <dgm:spPr/>
      <dgm:t>
        <a:bodyPr/>
        <a:lstStyle/>
        <a:p>
          <a:endParaRPr lang="en-US"/>
        </a:p>
      </dgm:t>
    </dgm:pt>
    <dgm:pt modelId="{B9A6F090-BC81-5442-BADA-04A52C4455BD}" type="sibTrans" cxnId="{00BD91DB-BF50-CE4B-96D0-4EAF1C886687}">
      <dgm:prSet/>
      <dgm:spPr/>
      <dgm:t>
        <a:bodyPr/>
        <a:lstStyle/>
        <a:p>
          <a:endParaRPr lang="en-US"/>
        </a:p>
      </dgm:t>
    </dgm:pt>
    <dgm:pt modelId="{70E926B1-3165-5149-AC6B-356A6CCF0BDF}">
      <dgm:prSet custT="1"/>
      <dgm:spPr/>
      <dgm:t>
        <a:bodyPr/>
        <a:lstStyle/>
        <a:p>
          <a:pPr rtl="0"/>
          <a:r>
            <a:rPr lang="en-US" sz="2600" dirty="0" smtClean="0"/>
            <a:t>A site user</a:t>
          </a:r>
          <a:endParaRPr lang="en-US" sz="2600" dirty="0"/>
        </a:p>
      </dgm:t>
    </dgm:pt>
    <dgm:pt modelId="{CCAA2D11-CB08-D044-B7CB-C8159AE0D44F}" type="parTrans" cxnId="{BB37344E-5703-0E4D-91A0-E5718C6B4F9B}">
      <dgm:prSet/>
      <dgm:spPr/>
      <dgm:t>
        <a:bodyPr/>
        <a:lstStyle/>
        <a:p>
          <a:endParaRPr lang="en-US"/>
        </a:p>
      </dgm:t>
    </dgm:pt>
    <dgm:pt modelId="{A7BF9452-0B90-944E-B750-D81ADFD1D04C}" type="sibTrans" cxnId="{BB37344E-5703-0E4D-91A0-E5718C6B4F9B}">
      <dgm:prSet/>
      <dgm:spPr/>
      <dgm:t>
        <a:bodyPr/>
        <a:lstStyle/>
        <a:p>
          <a:endParaRPr lang="en-US"/>
        </a:p>
      </dgm:t>
    </dgm:pt>
    <dgm:pt modelId="{6F99A570-BEFF-B24D-BCB5-61B4FB33BB1C}">
      <dgm:prSet custT="1"/>
      <dgm:spPr/>
      <dgm:t>
        <a:bodyPr/>
        <a:lstStyle/>
        <a:p>
          <a:pPr rtl="0"/>
          <a:r>
            <a:rPr lang="en-US" sz="2600" dirty="0" smtClean="0"/>
            <a:t>To be able to view the restrooms on a map</a:t>
          </a:r>
          <a:endParaRPr lang="en-US" sz="2600" dirty="0"/>
        </a:p>
      </dgm:t>
    </dgm:pt>
    <dgm:pt modelId="{88E6E748-A4E9-D34F-A482-13351375984C}" type="parTrans" cxnId="{6EAB4244-0DB3-ED47-9859-533AED64A629}">
      <dgm:prSet/>
      <dgm:spPr/>
      <dgm:t>
        <a:bodyPr/>
        <a:lstStyle/>
        <a:p>
          <a:endParaRPr lang="en-US"/>
        </a:p>
      </dgm:t>
    </dgm:pt>
    <dgm:pt modelId="{D7FA8DAD-31F2-EC41-A8D1-2C9D8F0A6B68}" type="sibTrans" cxnId="{6EAB4244-0DB3-ED47-9859-533AED64A629}">
      <dgm:prSet/>
      <dgm:spPr/>
      <dgm:t>
        <a:bodyPr/>
        <a:lstStyle/>
        <a:p>
          <a:endParaRPr lang="en-US"/>
        </a:p>
      </dgm:t>
    </dgm:pt>
    <dgm:pt modelId="{5B640660-664C-F14F-8D9F-3BA03CC75985}">
      <dgm:prSet/>
      <dgm:spPr/>
      <dgm:t>
        <a:bodyPr/>
        <a:lstStyle/>
        <a:p>
          <a:pPr rtl="0"/>
          <a:r>
            <a:rPr lang="en-US" dirty="0" smtClean="0"/>
            <a:t>So that</a:t>
          </a:r>
          <a:endParaRPr lang="en-US" dirty="0"/>
        </a:p>
      </dgm:t>
    </dgm:pt>
    <dgm:pt modelId="{6CD09DB0-7F47-ED47-813D-4D8CB27912D8}" type="parTrans" cxnId="{CDE418F0-C5BE-2241-AD60-9AC2FE994D1B}">
      <dgm:prSet/>
      <dgm:spPr/>
      <dgm:t>
        <a:bodyPr/>
        <a:lstStyle/>
        <a:p>
          <a:endParaRPr lang="en-US"/>
        </a:p>
      </dgm:t>
    </dgm:pt>
    <dgm:pt modelId="{F1E1EF5F-2B15-8540-B9C5-D751EA01E426}" type="sibTrans" cxnId="{CDE418F0-C5BE-2241-AD60-9AC2FE994D1B}">
      <dgm:prSet/>
      <dgm:spPr/>
      <dgm:t>
        <a:bodyPr/>
        <a:lstStyle/>
        <a:p>
          <a:endParaRPr lang="en-US"/>
        </a:p>
      </dgm:t>
    </dgm:pt>
    <dgm:pt modelId="{C70F6831-E18D-FF41-9161-89F99B2857E0}">
      <dgm:prSet custT="1"/>
      <dgm:spPr/>
      <dgm:t>
        <a:bodyPr/>
        <a:lstStyle/>
        <a:p>
          <a:pPr rtl="0"/>
          <a:r>
            <a:rPr lang="en-US" sz="2600" dirty="0" smtClean="0"/>
            <a:t>I can have an intuitive interface to find a restroom</a:t>
          </a:r>
          <a:endParaRPr lang="en-US" sz="2600" dirty="0"/>
        </a:p>
      </dgm:t>
    </dgm:pt>
    <dgm:pt modelId="{54B601D1-790D-774F-A4D2-C9F3E06A51E1}" type="parTrans" cxnId="{F54F9B7E-7FB9-FC4E-A180-A65092F74A27}">
      <dgm:prSet/>
      <dgm:spPr/>
      <dgm:t>
        <a:bodyPr/>
        <a:lstStyle/>
        <a:p>
          <a:endParaRPr lang="en-US"/>
        </a:p>
      </dgm:t>
    </dgm:pt>
    <dgm:pt modelId="{BE6054ED-40BE-684A-B8D6-D86E37A78E1A}" type="sibTrans" cxnId="{F54F9B7E-7FB9-FC4E-A180-A65092F74A27}">
      <dgm:prSet/>
      <dgm:spPr/>
      <dgm:t>
        <a:bodyPr/>
        <a:lstStyle/>
        <a:p>
          <a:endParaRPr lang="en-US"/>
        </a:p>
      </dgm:t>
    </dgm:pt>
    <dgm:pt modelId="{0E08D9B0-984F-9B4E-880E-FE0D9A39985F}">
      <dgm:prSet/>
      <dgm:spPr/>
      <dgm:t>
        <a:bodyPr/>
        <a:lstStyle/>
        <a:p>
          <a:pPr rtl="0"/>
          <a:r>
            <a:rPr lang="en-US" dirty="0" smtClean="0"/>
            <a:t>Score</a:t>
          </a:r>
          <a:endParaRPr lang="en-US" dirty="0"/>
        </a:p>
      </dgm:t>
    </dgm:pt>
    <dgm:pt modelId="{182774DA-408A-9648-85B3-EF7D766F094A}" type="parTrans" cxnId="{5A85A147-5CA5-F146-9856-85E14D41475F}">
      <dgm:prSet/>
      <dgm:spPr/>
    </dgm:pt>
    <dgm:pt modelId="{26567C92-89F8-EB45-90DE-174508297BEC}" type="sibTrans" cxnId="{5A85A147-5CA5-F146-9856-85E14D41475F}">
      <dgm:prSet/>
      <dgm:spPr/>
    </dgm:pt>
    <dgm:pt modelId="{A7416CB3-2E36-804C-8358-CADCDFE27093}">
      <dgm:prSet custT="1"/>
      <dgm:spPr/>
      <dgm:t>
        <a:bodyPr/>
        <a:lstStyle/>
        <a:p>
          <a:pPr rtl="0"/>
          <a:r>
            <a:rPr lang="en-US" sz="2600" dirty="0" smtClean="0"/>
            <a:t>3</a:t>
          </a:r>
          <a:endParaRPr lang="en-US" sz="2600" dirty="0"/>
        </a:p>
      </dgm:t>
    </dgm:pt>
    <dgm:pt modelId="{7850ED78-27E0-334A-B4B7-1550757FC731}" type="parTrans" cxnId="{7824ECC3-776E-D149-BBAA-1715A53C973E}">
      <dgm:prSet/>
      <dgm:spPr/>
    </dgm:pt>
    <dgm:pt modelId="{B15EEA93-F6CC-DE40-9080-D95B993B8088}" type="sibTrans" cxnId="{7824ECC3-776E-D149-BBAA-1715A53C973E}">
      <dgm:prSet/>
      <dgm:spPr/>
    </dgm:pt>
    <dgm:pt modelId="{451D02E5-A333-9D4A-B248-97DA1843E648}" type="pres">
      <dgm:prSet presAssocID="{4544FE83-A5E3-F343-B57E-8F910429D8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E7EB1-5DE4-A245-80D8-BD22FEC52765}" type="pres">
      <dgm:prSet presAssocID="{6626E172-9A66-284F-AD08-4A94BF2E3B1F}" presName="composite" presStyleCnt="0"/>
      <dgm:spPr/>
    </dgm:pt>
    <dgm:pt modelId="{5713DA72-AA0E-4547-9665-4298A0BA2CE3}" type="pres">
      <dgm:prSet presAssocID="{6626E172-9A66-284F-AD08-4A94BF2E3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922A-A4EC-1D4B-B3C2-40B8D57188E4}" type="pres">
      <dgm:prSet presAssocID="{6626E172-9A66-284F-AD08-4A94BF2E3B1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E7ED-F0C3-1347-9A37-744F73B5FB9A}" type="pres">
      <dgm:prSet presAssocID="{D16E27A0-71E6-B34D-AEF7-99A3D4072E32}" presName="sp" presStyleCnt="0"/>
      <dgm:spPr/>
    </dgm:pt>
    <dgm:pt modelId="{63BD6A58-2FAF-254C-9BF6-491200256522}" type="pres">
      <dgm:prSet presAssocID="{6E77B5E4-F885-1F46-B9AD-BBFF6D8105D5}" presName="composite" presStyleCnt="0"/>
      <dgm:spPr/>
    </dgm:pt>
    <dgm:pt modelId="{96ABCE7B-9AB9-FA42-88D5-54635EAB8324}" type="pres">
      <dgm:prSet presAssocID="{6E77B5E4-F885-1F46-B9AD-BBFF6D8105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88C0A-E755-8B47-98B4-9B2C3E72CD5A}" type="pres">
      <dgm:prSet presAssocID="{6E77B5E4-F885-1F46-B9AD-BBFF6D810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EEB3-B30A-F04C-BE6D-702863A3E971}" type="pres">
      <dgm:prSet presAssocID="{B9A6F090-BC81-5442-BADA-04A52C4455BD}" presName="sp" presStyleCnt="0"/>
      <dgm:spPr/>
    </dgm:pt>
    <dgm:pt modelId="{F46BFC03-0812-CD4F-A9B8-BDE9F3EA2C70}" type="pres">
      <dgm:prSet presAssocID="{5B640660-664C-F14F-8D9F-3BA03CC75985}" presName="composite" presStyleCnt="0"/>
      <dgm:spPr/>
    </dgm:pt>
    <dgm:pt modelId="{E89B01B0-E947-9945-AD92-873ACF3CBDA0}" type="pres">
      <dgm:prSet presAssocID="{5B640660-664C-F14F-8D9F-3BA03CC7598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B56EF-28F5-DE4A-BA03-0C3B47611318}" type="pres">
      <dgm:prSet presAssocID="{5B640660-664C-F14F-8D9F-3BA03CC7598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C0C-57F7-F54B-9EB6-5D67A43AD9B9}" type="pres">
      <dgm:prSet presAssocID="{F1E1EF5F-2B15-8540-B9C5-D751EA01E426}" presName="sp" presStyleCnt="0"/>
      <dgm:spPr/>
    </dgm:pt>
    <dgm:pt modelId="{7C0CF5F6-2984-594E-B787-992B8F3D5FEF}" type="pres">
      <dgm:prSet presAssocID="{0E08D9B0-984F-9B4E-880E-FE0D9A39985F}" presName="composite" presStyleCnt="0"/>
      <dgm:spPr/>
    </dgm:pt>
    <dgm:pt modelId="{D2DD7EA7-0726-2C48-AD87-A6DBB04A8D2E}" type="pres">
      <dgm:prSet presAssocID="{0E08D9B0-984F-9B4E-880E-FE0D9A39985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AF5A3-DBFE-4B46-B748-7120A95AD130}" type="pres">
      <dgm:prSet presAssocID="{0E08D9B0-984F-9B4E-880E-FE0D9A39985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960A1-6FC1-0442-A94B-FAA50F7332E0}" type="presOf" srcId="{6E77B5E4-F885-1F46-B9AD-BBFF6D8105D5}" destId="{96ABCE7B-9AB9-FA42-88D5-54635EAB8324}" srcOrd="0" destOrd="0" presId="urn:microsoft.com/office/officeart/2005/8/layout/chevron2"/>
    <dgm:cxn modelId="{C2382E58-944A-CE4F-93BC-7E4C96844E1C}" type="presOf" srcId="{70E926B1-3165-5149-AC6B-356A6CCF0BDF}" destId="{B922922A-A4EC-1D4B-B3C2-40B8D57188E4}" srcOrd="0" destOrd="0" presId="urn:microsoft.com/office/officeart/2005/8/layout/chevron2"/>
    <dgm:cxn modelId="{5B3469D8-2769-4640-BEEC-397DD78D577D}" type="presOf" srcId="{0E08D9B0-984F-9B4E-880E-FE0D9A39985F}" destId="{D2DD7EA7-0726-2C48-AD87-A6DBB04A8D2E}" srcOrd="0" destOrd="0" presId="urn:microsoft.com/office/officeart/2005/8/layout/chevron2"/>
    <dgm:cxn modelId="{1A1E14DA-2C1B-CC47-BFBA-B64C863679F6}" type="presOf" srcId="{A7416CB3-2E36-804C-8358-CADCDFE27093}" destId="{427AF5A3-DBFE-4B46-B748-7120A95AD130}" srcOrd="0" destOrd="0" presId="urn:microsoft.com/office/officeart/2005/8/layout/chevron2"/>
    <dgm:cxn modelId="{3675EBEF-A8B0-AF43-9D5A-52A935CE2F98}" type="presOf" srcId="{5B640660-664C-F14F-8D9F-3BA03CC75985}" destId="{E89B01B0-E947-9945-AD92-873ACF3CBDA0}" srcOrd="0" destOrd="0" presId="urn:microsoft.com/office/officeart/2005/8/layout/chevron2"/>
    <dgm:cxn modelId="{F54F9B7E-7FB9-FC4E-A180-A65092F74A27}" srcId="{5B640660-664C-F14F-8D9F-3BA03CC75985}" destId="{C70F6831-E18D-FF41-9161-89F99B2857E0}" srcOrd="0" destOrd="0" parTransId="{54B601D1-790D-774F-A4D2-C9F3E06A51E1}" sibTransId="{BE6054ED-40BE-684A-B8D6-D86E37A78E1A}"/>
    <dgm:cxn modelId="{B4D9D8FC-D621-D447-B52C-C981007EEF22}" type="presOf" srcId="{4544FE83-A5E3-F343-B57E-8F910429D82D}" destId="{451D02E5-A333-9D4A-B248-97DA1843E648}" srcOrd="0" destOrd="0" presId="urn:microsoft.com/office/officeart/2005/8/layout/chevron2"/>
    <dgm:cxn modelId="{F89A6AB7-FAAB-194A-B300-10DAA29A00AA}" type="presOf" srcId="{C70F6831-E18D-FF41-9161-89F99B2857E0}" destId="{6E9B56EF-28F5-DE4A-BA03-0C3B47611318}" srcOrd="0" destOrd="0" presId="urn:microsoft.com/office/officeart/2005/8/layout/chevron2"/>
    <dgm:cxn modelId="{CDE418F0-C5BE-2241-AD60-9AC2FE994D1B}" srcId="{4544FE83-A5E3-F343-B57E-8F910429D82D}" destId="{5B640660-664C-F14F-8D9F-3BA03CC75985}" srcOrd="2" destOrd="0" parTransId="{6CD09DB0-7F47-ED47-813D-4D8CB27912D8}" sibTransId="{F1E1EF5F-2B15-8540-B9C5-D751EA01E426}"/>
    <dgm:cxn modelId="{7824ECC3-776E-D149-BBAA-1715A53C973E}" srcId="{0E08D9B0-984F-9B4E-880E-FE0D9A39985F}" destId="{A7416CB3-2E36-804C-8358-CADCDFE27093}" srcOrd="0" destOrd="0" parTransId="{7850ED78-27E0-334A-B4B7-1550757FC731}" sibTransId="{B15EEA93-F6CC-DE40-9080-D95B993B8088}"/>
    <dgm:cxn modelId="{F76B546D-BC31-9F44-A95E-BA0D0783697D}" srcId="{4544FE83-A5E3-F343-B57E-8F910429D82D}" destId="{6626E172-9A66-284F-AD08-4A94BF2E3B1F}" srcOrd="0" destOrd="0" parTransId="{3BA42FC4-848C-664D-9CC9-343BEDCCC380}" sibTransId="{D16E27A0-71E6-B34D-AEF7-99A3D4072E32}"/>
    <dgm:cxn modelId="{BB37344E-5703-0E4D-91A0-E5718C6B4F9B}" srcId="{6626E172-9A66-284F-AD08-4A94BF2E3B1F}" destId="{70E926B1-3165-5149-AC6B-356A6CCF0BDF}" srcOrd="0" destOrd="0" parTransId="{CCAA2D11-CB08-D044-B7CB-C8159AE0D44F}" sibTransId="{A7BF9452-0B90-944E-B750-D81ADFD1D04C}"/>
    <dgm:cxn modelId="{5A85A147-5CA5-F146-9856-85E14D41475F}" srcId="{4544FE83-A5E3-F343-B57E-8F910429D82D}" destId="{0E08D9B0-984F-9B4E-880E-FE0D9A39985F}" srcOrd="3" destOrd="0" parTransId="{182774DA-408A-9648-85B3-EF7D766F094A}" sibTransId="{26567C92-89F8-EB45-90DE-174508297BEC}"/>
    <dgm:cxn modelId="{78CDDAB5-3940-F24B-B058-30A832A7888A}" type="presOf" srcId="{6626E172-9A66-284F-AD08-4A94BF2E3B1F}" destId="{5713DA72-AA0E-4547-9665-4298A0BA2CE3}" srcOrd="0" destOrd="0" presId="urn:microsoft.com/office/officeart/2005/8/layout/chevron2"/>
    <dgm:cxn modelId="{D4242EB0-B3C2-344E-A49B-417C9A7472AA}" type="presOf" srcId="{6F99A570-BEFF-B24D-BCB5-61B4FB33BB1C}" destId="{4E688C0A-E755-8B47-98B4-9B2C3E72CD5A}" srcOrd="0" destOrd="0" presId="urn:microsoft.com/office/officeart/2005/8/layout/chevron2"/>
    <dgm:cxn modelId="{00BD91DB-BF50-CE4B-96D0-4EAF1C886687}" srcId="{4544FE83-A5E3-F343-B57E-8F910429D82D}" destId="{6E77B5E4-F885-1F46-B9AD-BBFF6D8105D5}" srcOrd="1" destOrd="0" parTransId="{B1038C37-4D43-364A-93A0-883C2A49BC15}" sibTransId="{B9A6F090-BC81-5442-BADA-04A52C4455BD}"/>
    <dgm:cxn modelId="{6EAB4244-0DB3-ED47-9859-533AED64A629}" srcId="{6E77B5E4-F885-1F46-B9AD-BBFF6D8105D5}" destId="{6F99A570-BEFF-B24D-BCB5-61B4FB33BB1C}" srcOrd="0" destOrd="0" parTransId="{88E6E748-A4E9-D34F-A482-13351375984C}" sibTransId="{D7FA8DAD-31F2-EC41-A8D1-2C9D8F0A6B68}"/>
    <dgm:cxn modelId="{BFD674EE-133C-544E-95B9-77F659CAAFD2}" type="presParOf" srcId="{451D02E5-A333-9D4A-B248-97DA1843E648}" destId="{516E7EB1-5DE4-A245-80D8-BD22FEC52765}" srcOrd="0" destOrd="0" presId="urn:microsoft.com/office/officeart/2005/8/layout/chevron2"/>
    <dgm:cxn modelId="{AD3B21C5-5E22-6B40-9333-C0B72C47189A}" type="presParOf" srcId="{516E7EB1-5DE4-A245-80D8-BD22FEC52765}" destId="{5713DA72-AA0E-4547-9665-4298A0BA2CE3}" srcOrd="0" destOrd="0" presId="urn:microsoft.com/office/officeart/2005/8/layout/chevron2"/>
    <dgm:cxn modelId="{7FE0A59A-DA3B-4643-98A8-F9F6F309DF7B}" type="presParOf" srcId="{516E7EB1-5DE4-A245-80D8-BD22FEC52765}" destId="{B922922A-A4EC-1D4B-B3C2-40B8D57188E4}" srcOrd="1" destOrd="0" presId="urn:microsoft.com/office/officeart/2005/8/layout/chevron2"/>
    <dgm:cxn modelId="{AF055763-9516-864C-AFE4-F659B1D4B0C9}" type="presParOf" srcId="{451D02E5-A333-9D4A-B248-97DA1843E648}" destId="{E7C3E7ED-F0C3-1347-9A37-744F73B5FB9A}" srcOrd="1" destOrd="0" presId="urn:microsoft.com/office/officeart/2005/8/layout/chevron2"/>
    <dgm:cxn modelId="{796CCC03-4B2B-8D48-9135-6FC287744CB1}" type="presParOf" srcId="{451D02E5-A333-9D4A-B248-97DA1843E648}" destId="{63BD6A58-2FAF-254C-9BF6-491200256522}" srcOrd="2" destOrd="0" presId="urn:microsoft.com/office/officeart/2005/8/layout/chevron2"/>
    <dgm:cxn modelId="{143E4F2E-19AD-B044-9F03-F7DC1FBA0B9C}" type="presParOf" srcId="{63BD6A58-2FAF-254C-9BF6-491200256522}" destId="{96ABCE7B-9AB9-FA42-88D5-54635EAB8324}" srcOrd="0" destOrd="0" presId="urn:microsoft.com/office/officeart/2005/8/layout/chevron2"/>
    <dgm:cxn modelId="{9293E8B8-7318-BD41-8685-374E14F155B3}" type="presParOf" srcId="{63BD6A58-2FAF-254C-9BF6-491200256522}" destId="{4E688C0A-E755-8B47-98B4-9B2C3E72CD5A}" srcOrd="1" destOrd="0" presId="urn:microsoft.com/office/officeart/2005/8/layout/chevron2"/>
    <dgm:cxn modelId="{FB8457C5-5E5B-BF45-8172-1BFA2CE8F4B3}" type="presParOf" srcId="{451D02E5-A333-9D4A-B248-97DA1843E648}" destId="{1574EEB3-B30A-F04C-BE6D-702863A3E971}" srcOrd="3" destOrd="0" presId="urn:microsoft.com/office/officeart/2005/8/layout/chevron2"/>
    <dgm:cxn modelId="{CFFEFC69-D4F7-1E4F-BF95-96ADB31B87EF}" type="presParOf" srcId="{451D02E5-A333-9D4A-B248-97DA1843E648}" destId="{F46BFC03-0812-CD4F-A9B8-BDE9F3EA2C70}" srcOrd="4" destOrd="0" presId="urn:microsoft.com/office/officeart/2005/8/layout/chevron2"/>
    <dgm:cxn modelId="{34F39EE1-AD14-634F-8FEE-3E28A6FF7B14}" type="presParOf" srcId="{F46BFC03-0812-CD4F-A9B8-BDE9F3EA2C70}" destId="{E89B01B0-E947-9945-AD92-873ACF3CBDA0}" srcOrd="0" destOrd="0" presId="urn:microsoft.com/office/officeart/2005/8/layout/chevron2"/>
    <dgm:cxn modelId="{BEFDEF62-5107-6449-9A43-D5DD40D8A568}" type="presParOf" srcId="{F46BFC03-0812-CD4F-A9B8-BDE9F3EA2C70}" destId="{6E9B56EF-28F5-DE4A-BA03-0C3B47611318}" srcOrd="1" destOrd="0" presId="urn:microsoft.com/office/officeart/2005/8/layout/chevron2"/>
    <dgm:cxn modelId="{178B17C8-BCED-B94B-937F-B302110F6F4F}" type="presParOf" srcId="{451D02E5-A333-9D4A-B248-97DA1843E648}" destId="{55951C0C-57F7-F54B-9EB6-5D67A43AD9B9}" srcOrd="5" destOrd="0" presId="urn:microsoft.com/office/officeart/2005/8/layout/chevron2"/>
    <dgm:cxn modelId="{35B09B49-5FBA-5441-A4C0-258AB414F855}" type="presParOf" srcId="{451D02E5-A333-9D4A-B248-97DA1843E648}" destId="{7C0CF5F6-2984-594E-B787-992B8F3D5FEF}" srcOrd="6" destOrd="0" presId="urn:microsoft.com/office/officeart/2005/8/layout/chevron2"/>
    <dgm:cxn modelId="{B3BB9AF5-5FD8-E541-8D86-6A91AF902C23}" type="presParOf" srcId="{7C0CF5F6-2984-594E-B787-992B8F3D5FEF}" destId="{D2DD7EA7-0726-2C48-AD87-A6DBB04A8D2E}" srcOrd="0" destOrd="0" presId="urn:microsoft.com/office/officeart/2005/8/layout/chevron2"/>
    <dgm:cxn modelId="{3C8CCA16-4D68-B649-B79D-FA3B2F866CC2}" type="presParOf" srcId="{7C0CF5F6-2984-594E-B787-992B8F3D5FEF}" destId="{427AF5A3-DBFE-4B46-B748-7120A95AD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44FE83-A5E3-F343-B57E-8F910429D82D}" type="doc">
      <dgm:prSet loTypeId="urn:microsoft.com/office/officeart/2005/8/layout/chevron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626E172-9A66-284F-AD08-4A94BF2E3B1F}">
      <dgm:prSet/>
      <dgm:spPr/>
      <dgm:t>
        <a:bodyPr/>
        <a:lstStyle/>
        <a:p>
          <a:pPr rtl="0"/>
          <a:r>
            <a:rPr lang="en-US" dirty="0" smtClean="0"/>
            <a:t>As</a:t>
          </a:r>
          <a:endParaRPr lang="en-US" dirty="0"/>
        </a:p>
      </dgm:t>
    </dgm:pt>
    <dgm:pt modelId="{3BA42FC4-848C-664D-9CC9-343BEDCCC380}" type="parTrans" cxnId="{F76B546D-BC31-9F44-A95E-BA0D0783697D}">
      <dgm:prSet/>
      <dgm:spPr/>
      <dgm:t>
        <a:bodyPr/>
        <a:lstStyle/>
        <a:p>
          <a:endParaRPr lang="en-US"/>
        </a:p>
      </dgm:t>
    </dgm:pt>
    <dgm:pt modelId="{D16E27A0-71E6-B34D-AEF7-99A3D4072E32}" type="sibTrans" cxnId="{F76B546D-BC31-9F44-A95E-BA0D0783697D}">
      <dgm:prSet/>
      <dgm:spPr/>
      <dgm:t>
        <a:bodyPr/>
        <a:lstStyle/>
        <a:p>
          <a:endParaRPr lang="en-US"/>
        </a:p>
      </dgm:t>
    </dgm:pt>
    <dgm:pt modelId="{6E77B5E4-F885-1F46-B9AD-BBFF6D8105D5}">
      <dgm:prSet/>
      <dgm:spPr/>
      <dgm:t>
        <a:bodyPr/>
        <a:lstStyle/>
        <a:p>
          <a:pPr rtl="0"/>
          <a:r>
            <a:rPr lang="en-US" dirty="0" smtClean="0"/>
            <a:t> I want</a:t>
          </a:r>
          <a:endParaRPr lang="en-US" dirty="0"/>
        </a:p>
      </dgm:t>
    </dgm:pt>
    <dgm:pt modelId="{B1038C37-4D43-364A-93A0-883C2A49BC15}" type="parTrans" cxnId="{00BD91DB-BF50-CE4B-96D0-4EAF1C886687}">
      <dgm:prSet/>
      <dgm:spPr/>
      <dgm:t>
        <a:bodyPr/>
        <a:lstStyle/>
        <a:p>
          <a:endParaRPr lang="en-US"/>
        </a:p>
      </dgm:t>
    </dgm:pt>
    <dgm:pt modelId="{B9A6F090-BC81-5442-BADA-04A52C4455BD}" type="sibTrans" cxnId="{00BD91DB-BF50-CE4B-96D0-4EAF1C886687}">
      <dgm:prSet/>
      <dgm:spPr/>
      <dgm:t>
        <a:bodyPr/>
        <a:lstStyle/>
        <a:p>
          <a:endParaRPr lang="en-US"/>
        </a:p>
      </dgm:t>
    </dgm:pt>
    <dgm:pt modelId="{70E926B1-3165-5149-AC6B-356A6CCF0BDF}">
      <dgm:prSet custT="1"/>
      <dgm:spPr/>
      <dgm:t>
        <a:bodyPr/>
        <a:lstStyle/>
        <a:p>
          <a:pPr rtl="0"/>
          <a:r>
            <a:rPr lang="en-US" sz="2600" dirty="0" smtClean="0"/>
            <a:t>A general website user</a:t>
          </a:r>
          <a:endParaRPr lang="en-US" sz="2600" dirty="0"/>
        </a:p>
      </dgm:t>
    </dgm:pt>
    <dgm:pt modelId="{CCAA2D11-CB08-D044-B7CB-C8159AE0D44F}" type="parTrans" cxnId="{BB37344E-5703-0E4D-91A0-E5718C6B4F9B}">
      <dgm:prSet/>
      <dgm:spPr/>
      <dgm:t>
        <a:bodyPr/>
        <a:lstStyle/>
        <a:p>
          <a:endParaRPr lang="en-US"/>
        </a:p>
      </dgm:t>
    </dgm:pt>
    <dgm:pt modelId="{A7BF9452-0B90-944E-B750-D81ADFD1D04C}" type="sibTrans" cxnId="{BB37344E-5703-0E4D-91A0-E5718C6B4F9B}">
      <dgm:prSet/>
      <dgm:spPr/>
      <dgm:t>
        <a:bodyPr/>
        <a:lstStyle/>
        <a:p>
          <a:endParaRPr lang="en-US"/>
        </a:p>
      </dgm:t>
    </dgm:pt>
    <dgm:pt modelId="{6F99A570-BEFF-B24D-BCB5-61B4FB33BB1C}">
      <dgm:prSet custT="1"/>
      <dgm:spPr/>
      <dgm:t>
        <a:bodyPr/>
        <a:lstStyle/>
        <a:p>
          <a:pPr rtl="0"/>
          <a:r>
            <a:rPr lang="en-US" sz="2600" dirty="0" smtClean="0"/>
            <a:t>To be able to view restrooms near me on a map</a:t>
          </a:r>
          <a:endParaRPr lang="en-US" sz="2600" dirty="0"/>
        </a:p>
      </dgm:t>
    </dgm:pt>
    <dgm:pt modelId="{88E6E748-A4E9-D34F-A482-13351375984C}" type="parTrans" cxnId="{6EAB4244-0DB3-ED47-9859-533AED64A629}">
      <dgm:prSet/>
      <dgm:spPr/>
      <dgm:t>
        <a:bodyPr/>
        <a:lstStyle/>
        <a:p>
          <a:endParaRPr lang="en-US"/>
        </a:p>
      </dgm:t>
    </dgm:pt>
    <dgm:pt modelId="{D7FA8DAD-31F2-EC41-A8D1-2C9D8F0A6B68}" type="sibTrans" cxnId="{6EAB4244-0DB3-ED47-9859-533AED64A629}">
      <dgm:prSet/>
      <dgm:spPr/>
      <dgm:t>
        <a:bodyPr/>
        <a:lstStyle/>
        <a:p>
          <a:endParaRPr lang="en-US"/>
        </a:p>
      </dgm:t>
    </dgm:pt>
    <dgm:pt modelId="{5B640660-664C-F14F-8D9F-3BA03CC75985}">
      <dgm:prSet/>
      <dgm:spPr/>
      <dgm:t>
        <a:bodyPr/>
        <a:lstStyle/>
        <a:p>
          <a:pPr rtl="0"/>
          <a:r>
            <a:rPr lang="en-US" dirty="0" smtClean="0"/>
            <a:t>So that</a:t>
          </a:r>
          <a:endParaRPr lang="en-US" dirty="0"/>
        </a:p>
      </dgm:t>
    </dgm:pt>
    <dgm:pt modelId="{6CD09DB0-7F47-ED47-813D-4D8CB27912D8}" type="parTrans" cxnId="{CDE418F0-C5BE-2241-AD60-9AC2FE994D1B}">
      <dgm:prSet/>
      <dgm:spPr/>
      <dgm:t>
        <a:bodyPr/>
        <a:lstStyle/>
        <a:p>
          <a:endParaRPr lang="en-US"/>
        </a:p>
      </dgm:t>
    </dgm:pt>
    <dgm:pt modelId="{F1E1EF5F-2B15-8540-B9C5-D751EA01E426}" type="sibTrans" cxnId="{CDE418F0-C5BE-2241-AD60-9AC2FE994D1B}">
      <dgm:prSet/>
      <dgm:spPr/>
      <dgm:t>
        <a:bodyPr/>
        <a:lstStyle/>
        <a:p>
          <a:endParaRPr lang="en-US"/>
        </a:p>
      </dgm:t>
    </dgm:pt>
    <dgm:pt modelId="{C70F6831-E18D-FF41-9161-89F99B2857E0}">
      <dgm:prSet custT="1"/>
      <dgm:spPr/>
      <dgm:t>
        <a:bodyPr/>
        <a:lstStyle/>
        <a:p>
          <a:pPr rtl="0"/>
          <a:r>
            <a:rPr lang="en-US" sz="2600" dirty="0" smtClean="0"/>
            <a:t>I can get to the restroom as fast as possible</a:t>
          </a:r>
          <a:endParaRPr lang="en-US" sz="2600" dirty="0"/>
        </a:p>
      </dgm:t>
    </dgm:pt>
    <dgm:pt modelId="{54B601D1-790D-774F-A4D2-C9F3E06A51E1}" type="parTrans" cxnId="{F54F9B7E-7FB9-FC4E-A180-A65092F74A27}">
      <dgm:prSet/>
      <dgm:spPr/>
      <dgm:t>
        <a:bodyPr/>
        <a:lstStyle/>
        <a:p>
          <a:endParaRPr lang="en-US"/>
        </a:p>
      </dgm:t>
    </dgm:pt>
    <dgm:pt modelId="{BE6054ED-40BE-684A-B8D6-D86E37A78E1A}" type="sibTrans" cxnId="{F54F9B7E-7FB9-FC4E-A180-A65092F74A27}">
      <dgm:prSet/>
      <dgm:spPr/>
      <dgm:t>
        <a:bodyPr/>
        <a:lstStyle/>
        <a:p>
          <a:endParaRPr lang="en-US"/>
        </a:p>
      </dgm:t>
    </dgm:pt>
    <dgm:pt modelId="{0E08D9B0-984F-9B4E-880E-FE0D9A39985F}">
      <dgm:prSet/>
      <dgm:spPr/>
      <dgm:t>
        <a:bodyPr/>
        <a:lstStyle/>
        <a:p>
          <a:pPr rtl="0"/>
          <a:r>
            <a:rPr lang="en-US" dirty="0" smtClean="0"/>
            <a:t>Score</a:t>
          </a:r>
          <a:endParaRPr lang="en-US" dirty="0"/>
        </a:p>
      </dgm:t>
    </dgm:pt>
    <dgm:pt modelId="{182774DA-408A-9648-85B3-EF7D766F094A}" type="parTrans" cxnId="{5A85A147-5CA5-F146-9856-85E14D41475F}">
      <dgm:prSet/>
      <dgm:spPr/>
      <dgm:t>
        <a:bodyPr/>
        <a:lstStyle/>
        <a:p>
          <a:endParaRPr lang="en-US"/>
        </a:p>
      </dgm:t>
    </dgm:pt>
    <dgm:pt modelId="{26567C92-89F8-EB45-90DE-174508297BEC}" type="sibTrans" cxnId="{5A85A147-5CA5-F146-9856-85E14D41475F}">
      <dgm:prSet/>
      <dgm:spPr/>
      <dgm:t>
        <a:bodyPr/>
        <a:lstStyle/>
        <a:p>
          <a:endParaRPr lang="en-US"/>
        </a:p>
      </dgm:t>
    </dgm:pt>
    <dgm:pt modelId="{A7416CB3-2E36-804C-8358-CADCDFE27093}">
      <dgm:prSet custT="1"/>
      <dgm:spPr/>
      <dgm:t>
        <a:bodyPr/>
        <a:lstStyle/>
        <a:p>
          <a:pPr marL="228600" lvl="1" indent="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dirty="0" smtClean="0"/>
            <a:t> 5</a:t>
          </a:r>
          <a:endParaRPr lang="en-US" sz="2600" dirty="0"/>
        </a:p>
      </dgm:t>
    </dgm:pt>
    <dgm:pt modelId="{7850ED78-27E0-334A-B4B7-1550757FC731}" type="parTrans" cxnId="{7824ECC3-776E-D149-BBAA-1715A53C973E}">
      <dgm:prSet/>
      <dgm:spPr/>
      <dgm:t>
        <a:bodyPr/>
        <a:lstStyle/>
        <a:p>
          <a:endParaRPr lang="en-US"/>
        </a:p>
      </dgm:t>
    </dgm:pt>
    <dgm:pt modelId="{B15EEA93-F6CC-DE40-9080-D95B993B8088}" type="sibTrans" cxnId="{7824ECC3-776E-D149-BBAA-1715A53C973E}">
      <dgm:prSet/>
      <dgm:spPr/>
      <dgm:t>
        <a:bodyPr/>
        <a:lstStyle/>
        <a:p>
          <a:endParaRPr lang="en-US"/>
        </a:p>
      </dgm:t>
    </dgm:pt>
    <dgm:pt modelId="{451D02E5-A333-9D4A-B248-97DA1843E648}" type="pres">
      <dgm:prSet presAssocID="{4544FE83-A5E3-F343-B57E-8F910429D8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E7EB1-5DE4-A245-80D8-BD22FEC52765}" type="pres">
      <dgm:prSet presAssocID="{6626E172-9A66-284F-AD08-4A94BF2E3B1F}" presName="composite" presStyleCnt="0"/>
      <dgm:spPr/>
    </dgm:pt>
    <dgm:pt modelId="{5713DA72-AA0E-4547-9665-4298A0BA2CE3}" type="pres">
      <dgm:prSet presAssocID="{6626E172-9A66-284F-AD08-4A94BF2E3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922A-A4EC-1D4B-B3C2-40B8D57188E4}" type="pres">
      <dgm:prSet presAssocID="{6626E172-9A66-284F-AD08-4A94BF2E3B1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E7ED-F0C3-1347-9A37-744F73B5FB9A}" type="pres">
      <dgm:prSet presAssocID="{D16E27A0-71E6-B34D-AEF7-99A3D4072E32}" presName="sp" presStyleCnt="0"/>
      <dgm:spPr/>
    </dgm:pt>
    <dgm:pt modelId="{63BD6A58-2FAF-254C-9BF6-491200256522}" type="pres">
      <dgm:prSet presAssocID="{6E77B5E4-F885-1F46-B9AD-BBFF6D8105D5}" presName="composite" presStyleCnt="0"/>
      <dgm:spPr/>
    </dgm:pt>
    <dgm:pt modelId="{96ABCE7B-9AB9-FA42-88D5-54635EAB8324}" type="pres">
      <dgm:prSet presAssocID="{6E77B5E4-F885-1F46-B9AD-BBFF6D8105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88C0A-E755-8B47-98B4-9B2C3E72CD5A}" type="pres">
      <dgm:prSet presAssocID="{6E77B5E4-F885-1F46-B9AD-BBFF6D810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EEB3-B30A-F04C-BE6D-702863A3E971}" type="pres">
      <dgm:prSet presAssocID="{B9A6F090-BC81-5442-BADA-04A52C4455BD}" presName="sp" presStyleCnt="0"/>
      <dgm:spPr/>
    </dgm:pt>
    <dgm:pt modelId="{F46BFC03-0812-CD4F-A9B8-BDE9F3EA2C70}" type="pres">
      <dgm:prSet presAssocID="{5B640660-664C-F14F-8D9F-3BA03CC75985}" presName="composite" presStyleCnt="0"/>
      <dgm:spPr/>
    </dgm:pt>
    <dgm:pt modelId="{E89B01B0-E947-9945-AD92-873ACF3CBDA0}" type="pres">
      <dgm:prSet presAssocID="{5B640660-664C-F14F-8D9F-3BA03CC7598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B56EF-28F5-DE4A-BA03-0C3B47611318}" type="pres">
      <dgm:prSet presAssocID="{5B640660-664C-F14F-8D9F-3BA03CC7598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C0C-57F7-F54B-9EB6-5D67A43AD9B9}" type="pres">
      <dgm:prSet presAssocID="{F1E1EF5F-2B15-8540-B9C5-D751EA01E426}" presName="sp" presStyleCnt="0"/>
      <dgm:spPr/>
    </dgm:pt>
    <dgm:pt modelId="{7C0CF5F6-2984-594E-B787-992B8F3D5FEF}" type="pres">
      <dgm:prSet presAssocID="{0E08D9B0-984F-9B4E-880E-FE0D9A39985F}" presName="composite" presStyleCnt="0"/>
      <dgm:spPr/>
    </dgm:pt>
    <dgm:pt modelId="{D2DD7EA7-0726-2C48-AD87-A6DBB04A8D2E}" type="pres">
      <dgm:prSet presAssocID="{0E08D9B0-984F-9B4E-880E-FE0D9A39985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AF5A3-DBFE-4B46-B748-7120A95AD130}" type="pres">
      <dgm:prSet presAssocID="{0E08D9B0-984F-9B4E-880E-FE0D9A39985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744191-862E-954E-B207-CF44BE9FE3EC}" type="presOf" srcId="{0E08D9B0-984F-9B4E-880E-FE0D9A39985F}" destId="{D2DD7EA7-0726-2C48-AD87-A6DBB04A8D2E}" srcOrd="0" destOrd="0" presId="urn:microsoft.com/office/officeart/2005/8/layout/chevron2"/>
    <dgm:cxn modelId="{79A7BFAF-39C6-E74E-9928-3495CA76FF67}" type="presOf" srcId="{4544FE83-A5E3-F343-B57E-8F910429D82D}" destId="{451D02E5-A333-9D4A-B248-97DA1843E648}" srcOrd="0" destOrd="0" presId="urn:microsoft.com/office/officeart/2005/8/layout/chevron2"/>
    <dgm:cxn modelId="{EF23C6A1-6AA9-AC48-B218-AF727B9B7EDF}" type="presOf" srcId="{5B640660-664C-F14F-8D9F-3BA03CC75985}" destId="{E89B01B0-E947-9945-AD92-873ACF3CBDA0}" srcOrd="0" destOrd="0" presId="urn:microsoft.com/office/officeart/2005/8/layout/chevron2"/>
    <dgm:cxn modelId="{C6B7E5FF-1717-B64D-ABB2-D5688225269A}" type="presOf" srcId="{C70F6831-E18D-FF41-9161-89F99B2857E0}" destId="{6E9B56EF-28F5-DE4A-BA03-0C3B47611318}" srcOrd="0" destOrd="0" presId="urn:microsoft.com/office/officeart/2005/8/layout/chevron2"/>
    <dgm:cxn modelId="{F54F9B7E-7FB9-FC4E-A180-A65092F74A27}" srcId="{5B640660-664C-F14F-8D9F-3BA03CC75985}" destId="{C70F6831-E18D-FF41-9161-89F99B2857E0}" srcOrd="0" destOrd="0" parTransId="{54B601D1-790D-774F-A4D2-C9F3E06A51E1}" sibTransId="{BE6054ED-40BE-684A-B8D6-D86E37A78E1A}"/>
    <dgm:cxn modelId="{CDE418F0-C5BE-2241-AD60-9AC2FE994D1B}" srcId="{4544FE83-A5E3-F343-B57E-8F910429D82D}" destId="{5B640660-664C-F14F-8D9F-3BA03CC75985}" srcOrd="2" destOrd="0" parTransId="{6CD09DB0-7F47-ED47-813D-4D8CB27912D8}" sibTransId="{F1E1EF5F-2B15-8540-B9C5-D751EA01E426}"/>
    <dgm:cxn modelId="{17DBB0F2-0AA0-4F46-9DB2-DCF11B7E56F5}" type="presOf" srcId="{6E77B5E4-F885-1F46-B9AD-BBFF6D8105D5}" destId="{96ABCE7B-9AB9-FA42-88D5-54635EAB8324}" srcOrd="0" destOrd="0" presId="urn:microsoft.com/office/officeart/2005/8/layout/chevron2"/>
    <dgm:cxn modelId="{B5F5B0C8-59FD-5541-9C20-4BF2BC34AC21}" type="presOf" srcId="{6F99A570-BEFF-B24D-BCB5-61B4FB33BB1C}" destId="{4E688C0A-E755-8B47-98B4-9B2C3E72CD5A}" srcOrd="0" destOrd="0" presId="urn:microsoft.com/office/officeart/2005/8/layout/chevron2"/>
    <dgm:cxn modelId="{7824ECC3-776E-D149-BBAA-1715A53C973E}" srcId="{0E08D9B0-984F-9B4E-880E-FE0D9A39985F}" destId="{A7416CB3-2E36-804C-8358-CADCDFE27093}" srcOrd="0" destOrd="0" parTransId="{7850ED78-27E0-334A-B4B7-1550757FC731}" sibTransId="{B15EEA93-F6CC-DE40-9080-D95B993B8088}"/>
    <dgm:cxn modelId="{F76B546D-BC31-9F44-A95E-BA0D0783697D}" srcId="{4544FE83-A5E3-F343-B57E-8F910429D82D}" destId="{6626E172-9A66-284F-AD08-4A94BF2E3B1F}" srcOrd="0" destOrd="0" parTransId="{3BA42FC4-848C-664D-9CC9-343BEDCCC380}" sibTransId="{D16E27A0-71E6-B34D-AEF7-99A3D4072E32}"/>
    <dgm:cxn modelId="{27A0D758-B3E4-4440-9AA4-B0A43A6E0D93}" type="presOf" srcId="{70E926B1-3165-5149-AC6B-356A6CCF0BDF}" destId="{B922922A-A4EC-1D4B-B3C2-40B8D57188E4}" srcOrd="0" destOrd="0" presId="urn:microsoft.com/office/officeart/2005/8/layout/chevron2"/>
    <dgm:cxn modelId="{BB37344E-5703-0E4D-91A0-E5718C6B4F9B}" srcId="{6626E172-9A66-284F-AD08-4A94BF2E3B1F}" destId="{70E926B1-3165-5149-AC6B-356A6CCF0BDF}" srcOrd="0" destOrd="0" parTransId="{CCAA2D11-CB08-D044-B7CB-C8159AE0D44F}" sibTransId="{A7BF9452-0B90-944E-B750-D81ADFD1D04C}"/>
    <dgm:cxn modelId="{5A85A147-5CA5-F146-9856-85E14D41475F}" srcId="{4544FE83-A5E3-F343-B57E-8F910429D82D}" destId="{0E08D9B0-984F-9B4E-880E-FE0D9A39985F}" srcOrd="3" destOrd="0" parTransId="{182774DA-408A-9648-85B3-EF7D766F094A}" sibTransId="{26567C92-89F8-EB45-90DE-174508297BEC}"/>
    <dgm:cxn modelId="{2F70F4EC-B135-8943-B4CF-B135611E6421}" type="presOf" srcId="{A7416CB3-2E36-804C-8358-CADCDFE27093}" destId="{427AF5A3-DBFE-4B46-B748-7120A95AD130}" srcOrd="0" destOrd="0" presId="urn:microsoft.com/office/officeart/2005/8/layout/chevron2"/>
    <dgm:cxn modelId="{00BD91DB-BF50-CE4B-96D0-4EAF1C886687}" srcId="{4544FE83-A5E3-F343-B57E-8F910429D82D}" destId="{6E77B5E4-F885-1F46-B9AD-BBFF6D8105D5}" srcOrd="1" destOrd="0" parTransId="{B1038C37-4D43-364A-93A0-883C2A49BC15}" sibTransId="{B9A6F090-BC81-5442-BADA-04A52C4455BD}"/>
    <dgm:cxn modelId="{6EAB4244-0DB3-ED47-9859-533AED64A629}" srcId="{6E77B5E4-F885-1F46-B9AD-BBFF6D8105D5}" destId="{6F99A570-BEFF-B24D-BCB5-61B4FB33BB1C}" srcOrd="0" destOrd="0" parTransId="{88E6E748-A4E9-D34F-A482-13351375984C}" sibTransId="{D7FA8DAD-31F2-EC41-A8D1-2C9D8F0A6B68}"/>
    <dgm:cxn modelId="{4C6D54D2-9F95-D548-9DE9-05F7AB9A3C51}" type="presOf" srcId="{6626E172-9A66-284F-AD08-4A94BF2E3B1F}" destId="{5713DA72-AA0E-4547-9665-4298A0BA2CE3}" srcOrd="0" destOrd="0" presId="urn:microsoft.com/office/officeart/2005/8/layout/chevron2"/>
    <dgm:cxn modelId="{CA4B65C6-89D2-0D42-86D0-83E70309342F}" type="presParOf" srcId="{451D02E5-A333-9D4A-B248-97DA1843E648}" destId="{516E7EB1-5DE4-A245-80D8-BD22FEC52765}" srcOrd="0" destOrd="0" presId="urn:microsoft.com/office/officeart/2005/8/layout/chevron2"/>
    <dgm:cxn modelId="{8A9222D2-633F-1844-99EF-186B49B2AD81}" type="presParOf" srcId="{516E7EB1-5DE4-A245-80D8-BD22FEC52765}" destId="{5713DA72-AA0E-4547-9665-4298A0BA2CE3}" srcOrd="0" destOrd="0" presId="urn:microsoft.com/office/officeart/2005/8/layout/chevron2"/>
    <dgm:cxn modelId="{32C0EAF1-B0B1-4C41-BC5A-EA4E9281A330}" type="presParOf" srcId="{516E7EB1-5DE4-A245-80D8-BD22FEC52765}" destId="{B922922A-A4EC-1D4B-B3C2-40B8D57188E4}" srcOrd="1" destOrd="0" presId="urn:microsoft.com/office/officeart/2005/8/layout/chevron2"/>
    <dgm:cxn modelId="{096DCB7A-4C6B-6947-84D8-4BC00C5C73B0}" type="presParOf" srcId="{451D02E5-A333-9D4A-B248-97DA1843E648}" destId="{E7C3E7ED-F0C3-1347-9A37-744F73B5FB9A}" srcOrd="1" destOrd="0" presId="urn:microsoft.com/office/officeart/2005/8/layout/chevron2"/>
    <dgm:cxn modelId="{08A1A3CB-79B8-DC4F-9A01-1835A2D700FE}" type="presParOf" srcId="{451D02E5-A333-9D4A-B248-97DA1843E648}" destId="{63BD6A58-2FAF-254C-9BF6-491200256522}" srcOrd="2" destOrd="0" presId="urn:microsoft.com/office/officeart/2005/8/layout/chevron2"/>
    <dgm:cxn modelId="{EB3206E4-1456-3D4A-9DAC-D80B4838E13C}" type="presParOf" srcId="{63BD6A58-2FAF-254C-9BF6-491200256522}" destId="{96ABCE7B-9AB9-FA42-88D5-54635EAB8324}" srcOrd="0" destOrd="0" presId="urn:microsoft.com/office/officeart/2005/8/layout/chevron2"/>
    <dgm:cxn modelId="{3044526D-38F8-DC40-A3AA-A4F9BFCF9644}" type="presParOf" srcId="{63BD6A58-2FAF-254C-9BF6-491200256522}" destId="{4E688C0A-E755-8B47-98B4-9B2C3E72CD5A}" srcOrd="1" destOrd="0" presId="urn:microsoft.com/office/officeart/2005/8/layout/chevron2"/>
    <dgm:cxn modelId="{24A65A9C-3E3B-7E4E-8188-5EF3D24777F8}" type="presParOf" srcId="{451D02E5-A333-9D4A-B248-97DA1843E648}" destId="{1574EEB3-B30A-F04C-BE6D-702863A3E971}" srcOrd="3" destOrd="0" presId="urn:microsoft.com/office/officeart/2005/8/layout/chevron2"/>
    <dgm:cxn modelId="{146AB226-098B-944D-8A0B-8528AF44BAF0}" type="presParOf" srcId="{451D02E5-A333-9D4A-B248-97DA1843E648}" destId="{F46BFC03-0812-CD4F-A9B8-BDE9F3EA2C70}" srcOrd="4" destOrd="0" presId="urn:microsoft.com/office/officeart/2005/8/layout/chevron2"/>
    <dgm:cxn modelId="{B81AEF2A-DE16-5846-8A78-085C68A30CA2}" type="presParOf" srcId="{F46BFC03-0812-CD4F-A9B8-BDE9F3EA2C70}" destId="{E89B01B0-E947-9945-AD92-873ACF3CBDA0}" srcOrd="0" destOrd="0" presId="urn:microsoft.com/office/officeart/2005/8/layout/chevron2"/>
    <dgm:cxn modelId="{61C23D99-9A6C-1E41-A7CD-D88D926208A6}" type="presParOf" srcId="{F46BFC03-0812-CD4F-A9B8-BDE9F3EA2C70}" destId="{6E9B56EF-28F5-DE4A-BA03-0C3B47611318}" srcOrd="1" destOrd="0" presId="urn:microsoft.com/office/officeart/2005/8/layout/chevron2"/>
    <dgm:cxn modelId="{BEEABAB5-6468-E648-B1E2-83699322454B}" type="presParOf" srcId="{451D02E5-A333-9D4A-B248-97DA1843E648}" destId="{55951C0C-57F7-F54B-9EB6-5D67A43AD9B9}" srcOrd="5" destOrd="0" presId="urn:microsoft.com/office/officeart/2005/8/layout/chevron2"/>
    <dgm:cxn modelId="{F584AE98-AF74-8844-9DED-82519ECCD8DF}" type="presParOf" srcId="{451D02E5-A333-9D4A-B248-97DA1843E648}" destId="{7C0CF5F6-2984-594E-B787-992B8F3D5FEF}" srcOrd="6" destOrd="0" presId="urn:microsoft.com/office/officeart/2005/8/layout/chevron2"/>
    <dgm:cxn modelId="{969995ED-6505-B14E-8436-419059052B3F}" type="presParOf" srcId="{7C0CF5F6-2984-594E-B787-992B8F3D5FEF}" destId="{D2DD7EA7-0726-2C48-AD87-A6DBB04A8D2E}" srcOrd="0" destOrd="0" presId="urn:microsoft.com/office/officeart/2005/8/layout/chevron2"/>
    <dgm:cxn modelId="{CA132BC8-E374-A347-92D6-92F39314FC11}" type="presParOf" srcId="{7C0CF5F6-2984-594E-B787-992B8F3D5FEF}" destId="{427AF5A3-DBFE-4B46-B748-7120A95AD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44FE83-A5E3-F343-B57E-8F910429D82D}" type="doc">
      <dgm:prSet loTypeId="urn:microsoft.com/office/officeart/2005/8/layout/chevron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626E172-9A66-284F-AD08-4A94BF2E3B1F}">
      <dgm:prSet/>
      <dgm:spPr/>
      <dgm:t>
        <a:bodyPr/>
        <a:lstStyle/>
        <a:p>
          <a:pPr rtl="0"/>
          <a:r>
            <a:rPr lang="en-US" dirty="0" smtClean="0"/>
            <a:t>As</a:t>
          </a:r>
          <a:endParaRPr lang="en-US" dirty="0"/>
        </a:p>
      </dgm:t>
    </dgm:pt>
    <dgm:pt modelId="{3BA42FC4-848C-664D-9CC9-343BEDCCC380}" type="parTrans" cxnId="{F76B546D-BC31-9F44-A95E-BA0D0783697D}">
      <dgm:prSet/>
      <dgm:spPr/>
      <dgm:t>
        <a:bodyPr/>
        <a:lstStyle/>
        <a:p>
          <a:endParaRPr lang="en-US"/>
        </a:p>
      </dgm:t>
    </dgm:pt>
    <dgm:pt modelId="{D16E27A0-71E6-B34D-AEF7-99A3D4072E32}" type="sibTrans" cxnId="{F76B546D-BC31-9F44-A95E-BA0D0783697D}">
      <dgm:prSet/>
      <dgm:spPr/>
      <dgm:t>
        <a:bodyPr/>
        <a:lstStyle/>
        <a:p>
          <a:endParaRPr lang="en-US"/>
        </a:p>
      </dgm:t>
    </dgm:pt>
    <dgm:pt modelId="{6E77B5E4-F885-1F46-B9AD-BBFF6D8105D5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smtClean="0"/>
            <a:t>I want</a:t>
          </a:r>
          <a:endParaRPr lang="en-US" dirty="0"/>
        </a:p>
      </dgm:t>
    </dgm:pt>
    <dgm:pt modelId="{B1038C37-4D43-364A-93A0-883C2A49BC15}" type="parTrans" cxnId="{00BD91DB-BF50-CE4B-96D0-4EAF1C886687}">
      <dgm:prSet/>
      <dgm:spPr/>
      <dgm:t>
        <a:bodyPr/>
        <a:lstStyle/>
        <a:p>
          <a:endParaRPr lang="en-US"/>
        </a:p>
      </dgm:t>
    </dgm:pt>
    <dgm:pt modelId="{B9A6F090-BC81-5442-BADA-04A52C4455BD}" type="sibTrans" cxnId="{00BD91DB-BF50-CE4B-96D0-4EAF1C886687}">
      <dgm:prSet/>
      <dgm:spPr/>
      <dgm:t>
        <a:bodyPr/>
        <a:lstStyle/>
        <a:p>
          <a:endParaRPr lang="en-US"/>
        </a:p>
      </dgm:t>
    </dgm:pt>
    <dgm:pt modelId="{70E926B1-3165-5149-AC6B-356A6CCF0BDF}">
      <dgm:prSet custT="1"/>
      <dgm:spPr/>
      <dgm:t>
        <a:bodyPr/>
        <a:lstStyle/>
        <a:p>
          <a:pPr rtl="0"/>
          <a:r>
            <a:rPr lang="en-US" sz="2600" dirty="0" smtClean="0"/>
            <a:t>A site visitor</a:t>
          </a:r>
          <a:endParaRPr lang="en-US" sz="2600" dirty="0"/>
        </a:p>
      </dgm:t>
    </dgm:pt>
    <dgm:pt modelId="{CCAA2D11-CB08-D044-B7CB-C8159AE0D44F}" type="parTrans" cxnId="{BB37344E-5703-0E4D-91A0-E5718C6B4F9B}">
      <dgm:prSet/>
      <dgm:spPr/>
      <dgm:t>
        <a:bodyPr/>
        <a:lstStyle/>
        <a:p>
          <a:endParaRPr lang="en-US"/>
        </a:p>
      </dgm:t>
    </dgm:pt>
    <dgm:pt modelId="{A7BF9452-0B90-944E-B750-D81ADFD1D04C}" type="sibTrans" cxnId="{BB37344E-5703-0E4D-91A0-E5718C6B4F9B}">
      <dgm:prSet/>
      <dgm:spPr/>
      <dgm:t>
        <a:bodyPr/>
        <a:lstStyle/>
        <a:p>
          <a:endParaRPr lang="en-US"/>
        </a:p>
      </dgm:t>
    </dgm:pt>
    <dgm:pt modelId="{6F99A570-BEFF-B24D-BCB5-61B4FB33BB1C}">
      <dgm:prSet custT="1"/>
      <dgm:spPr/>
      <dgm:t>
        <a:bodyPr/>
        <a:lstStyle/>
        <a:p>
          <a:pPr rtl="0"/>
          <a:r>
            <a:rPr lang="en-US" sz="2600" dirty="0" smtClean="0"/>
            <a:t>To be able to sort reviews by quality</a:t>
          </a:r>
          <a:endParaRPr lang="en-US" sz="2600" dirty="0"/>
        </a:p>
      </dgm:t>
    </dgm:pt>
    <dgm:pt modelId="{88E6E748-A4E9-D34F-A482-13351375984C}" type="parTrans" cxnId="{6EAB4244-0DB3-ED47-9859-533AED64A629}">
      <dgm:prSet/>
      <dgm:spPr/>
      <dgm:t>
        <a:bodyPr/>
        <a:lstStyle/>
        <a:p>
          <a:endParaRPr lang="en-US"/>
        </a:p>
      </dgm:t>
    </dgm:pt>
    <dgm:pt modelId="{D7FA8DAD-31F2-EC41-A8D1-2C9D8F0A6B68}" type="sibTrans" cxnId="{6EAB4244-0DB3-ED47-9859-533AED64A629}">
      <dgm:prSet/>
      <dgm:spPr/>
      <dgm:t>
        <a:bodyPr/>
        <a:lstStyle/>
        <a:p>
          <a:endParaRPr lang="en-US"/>
        </a:p>
      </dgm:t>
    </dgm:pt>
    <dgm:pt modelId="{5B640660-664C-F14F-8D9F-3BA03CC75985}">
      <dgm:prSet/>
      <dgm:spPr/>
      <dgm:t>
        <a:bodyPr/>
        <a:lstStyle/>
        <a:p>
          <a:pPr rtl="0"/>
          <a:r>
            <a:rPr lang="en-US" dirty="0" smtClean="0"/>
            <a:t>So that</a:t>
          </a:r>
          <a:endParaRPr lang="en-US" dirty="0"/>
        </a:p>
      </dgm:t>
    </dgm:pt>
    <dgm:pt modelId="{6CD09DB0-7F47-ED47-813D-4D8CB27912D8}" type="parTrans" cxnId="{CDE418F0-C5BE-2241-AD60-9AC2FE994D1B}">
      <dgm:prSet/>
      <dgm:spPr/>
      <dgm:t>
        <a:bodyPr/>
        <a:lstStyle/>
        <a:p>
          <a:endParaRPr lang="en-US"/>
        </a:p>
      </dgm:t>
    </dgm:pt>
    <dgm:pt modelId="{F1E1EF5F-2B15-8540-B9C5-D751EA01E426}" type="sibTrans" cxnId="{CDE418F0-C5BE-2241-AD60-9AC2FE994D1B}">
      <dgm:prSet/>
      <dgm:spPr/>
      <dgm:t>
        <a:bodyPr/>
        <a:lstStyle/>
        <a:p>
          <a:endParaRPr lang="en-US"/>
        </a:p>
      </dgm:t>
    </dgm:pt>
    <dgm:pt modelId="{C70F6831-E18D-FF41-9161-89F99B2857E0}">
      <dgm:prSet custT="1"/>
      <dgm:spPr/>
      <dgm:t>
        <a:bodyPr/>
        <a:lstStyle/>
        <a:p>
          <a:pPr rtl="0"/>
          <a:r>
            <a:rPr lang="en-US" sz="2600" dirty="0" smtClean="0"/>
            <a:t>I can decide which reviews are the best</a:t>
          </a:r>
          <a:endParaRPr lang="en-US" sz="2600" dirty="0"/>
        </a:p>
      </dgm:t>
    </dgm:pt>
    <dgm:pt modelId="{54B601D1-790D-774F-A4D2-C9F3E06A51E1}" type="parTrans" cxnId="{F54F9B7E-7FB9-FC4E-A180-A65092F74A27}">
      <dgm:prSet/>
      <dgm:spPr/>
      <dgm:t>
        <a:bodyPr/>
        <a:lstStyle/>
        <a:p>
          <a:endParaRPr lang="en-US"/>
        </a:p>
      </dgm:t>
    </dgm:pt>
    <dgm:pt modelId="{BE6054ED-40BE-684A-B8D6-D86E37A78E1A}" type="sibTrans" cxnId="{F54F9B7E-7FB9-FC4E-A180-A65092F74A27}">
      <dgm:prSet/>
      <dgm:spPr/>
      <dgm:t>
        <a:bodyPr/>
        <a:lstStyle/>
        <a:p>
          <a:endParaRPr lang="en-US"/>
        </a:p>
      </dgm:t>
    </dgm:pt>
    <dgm:pt modelId="{0E08D9B0-984F-9B4E-880E-FE0D9A39985F}">
      <dgm:prSet/>
      <dgm:spPr/>
      <dgm:t>
        <a:bodyPr/>
        <a:lstStyle/>
        <a:p>
          <a:pPr rtl="0"/>
          <a:r>
            <a:rPr lang="en-US" dirty="0" smtClean="0"/>
            <a:t>Score</a:t>
          </a:r>
          <a:endParaRPr lang="en-US" dirty="0"/>
        </a:p>
      </dgm:t>
    </dgm:pt>
    <dgm:pt modelId="{182774DA-408A-9648-85B3-EF7D766F094A}" type="parTrans" cxnId="{5A85A147-5CA5-F146-9856-85E14D41475F}">
      <dgm:prSet/>
      <dgm:spPr/>
      <dgm:t>
        <a:bodyPr/>
        <a:lstStyle/>
        <a:p>
          <a:endParaRPr lang="en-US"/>
        </a:p>
      </dgm:t>
    </dgm:pt>
    <dgm:pt modelId="{26567C92-89F8-EB45-90DE-174508297BEC}" type="sibTrans" cxnId="{5A85A147-5CA5-F146-9856-85E14D41475F}">
      <dgm:prSet/>
      <dgm:spPr/>
      <dgm:t>
        <a:bodyPr/>
        <a:lstStyle/>
        <a:p>
          <a:endParaRPr lang="en-US"/>
        </a:p>
      </dgm:t>
    </dgm:pt>
    <dgm:pt modelId="{A7416CB3-2E36-804C-8358-CADCDFE27093}">
      <dgm:prSet custT="1"/>
      <dgm:spPr/>
      <dgm:t>
        <a:bodyPr/>
        <a:lstStyle/>
        <a:p>
          <a:pPr rtl="0"/>
          <a:r>
            <a:rPr lang="en-US" sz="2600" dirty="0" smtClean="0"/>
            <a:t>7</a:t>
          </a:r>
          <a:endParaRPr lang="en-US" sz="2600" dirty="0"/>
        </a:p>
      </dgm:t>
    </dgm:pt>
    <dgm:pt modelId="{7850ED78-27E0-334A-B4B7-1550757FC731}" type="parTrans" cxnId="{7824ECC3-776E-D149-BBAA-1715A53C973E}">
      <dgm:prSet/>
      <dgm:spPr/>
      <dgm:t>
        <a:bodyPr/>
        <a:lstStyle/>
        <a:p>
          <a:endParaRPr lang="en-US"/>
        </a:p>
      </dgm:t>
    </dgm:pt>
    <dgm:pt modelId="{B15EEA93-F6CC-DE40-9080-D95B993B8088}" type="sibTrans" cxnId="{7824ECC3-776E-D149-BBAA-1715A53C973E}">
      <dgm:prSet/>
      <dgm:spPr/>
      <dgm:t>
        <a:bodyPr/>
        <a:lstStyle/>
        <a:p>
          <a:endParaRPr lang="en-US"/>
        </a:p>
      </dgm:t>
    </dgm:pt>
    <dgm:pt modelId="{451D02E5-A333-9D4A-B248-97DA1843E648}" type="pres">
      <dgm:prSet presAssocID="{4544FE83-A5E3-F343-B57E-8F910429D8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6E7EB1-5DE4-A245-80D8-BD22FEC52765}" type="pres">
      <dgm:prSet presAssocID="{6626E172-9A66-284F-AD08-4A94BF2E3B1F}" presName="composite" presStyleCnt="0"/>
      <dgm:spPr/>
    </dgm:pt>
    <dgm:pt modelId="{5713DA72-AA0E-4547-9665-4298A0BA2CE3}" type="pres">
      <dgm:prSet presAssocID="{6626E172-9A66-284F-AD08-4A94BF2E3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922A-A4EC-1D4B-B3C2-40B8D57188E4}" type="pres">
      <dgm:prSet presAssocID="{6626E172-9A66-284F-AD08-4A94BF2E3B1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E7ED-F0C3-1347-9A37-744F73B5FB9A}" type="pres">
      <dgm:prSet presAssocID="{D16E27A0-71E6-B34D-AEF7-99A3D4072E32}" presName="sp" presStyleCnt="0"/>
      <dgm:spPr/>
    </dgm:pt>
    <dgm:pt modelId="{63BD6A58-2FAF-254C-9BF6-491200256522}" type="pres">
      <dgm:prSet presAssocID="{6E77B5E4-F885-1F46-B9AD-BBFF6D8105D5}" presName="composite" presStyleCnt="0"/>
      <dgm:spPr/>
    </dgm:pt>
    <dgm:pt modelId="{96ABCE7B-9AB9-FA42-88D5-54635EAB8324}" type="pres">
      <dgm:prSet presAssocID="{6E77B5E4-F885-1F46-B9AD-BBFF6D8105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88C0A-E755-8B47-98B4-9B2C3E72CD5A}" type="pres">
      <dgm:prSet presAssocID="{6E77B5E4-F885-1F46-B9AD-BBFF6D810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EEB3-B30A-F04C-BE6D-702863A3E971}" type="pres">
      <dgm:prSet presAssocID="{B9A6F090-BC81-5442-BADA-04A52C4455BD}" presName="sp" presStyleCnt="0"/>
      <dgm:spPr/>
    </dgm:pt>
    <dgm:pt modelId="{F46BFC03-0812-CD4F-A9B8-BDE9F3EA2C70}" type="pres">
      <dgm:prSet presAssocID="{5B640660-664C-F14F-8D9F-3BA03CC75985}" presName="composite" presStyleCnt="0"/>
      <dgm:spPr/>
    </dgm:pt>
    <dgm:pt modelId="{E89B01B0-E947-9945-AD92-873ACF3CBDA0}" type="pres">
      <dgm:prSet presAssocID="{5B640660-664C-F14F-8D9F-3BA03CC7598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B56EF-28F5-DE4A-BA03-0C3B47611318}" type="pres">
      <dgm:prSet presAssocID="{5B640660-664C-F14F-8D9F-3BA03CC7598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C0C-57F7-F54B-9EB6-5D67A43AD9B9}" type="pres">
      <dgm:prSet presAssocID="{F1E1EF5F-2B15-8540-B9C5-D751EA01E426}" presName="sp" presStyleCnt="0"/>
      <dgm:spPr/>
    </dgm:pt>
    <dgm:pt modelId="{7C0CF5F6-2984-594E-B787-992B8F3D5FEF}" type="pres">
      <dgm:prSet presAssocID="{0E08D9B0-984F-9B4E-880E-FE0D9A39985F}" presName="composite" presStyleCnt="0"/>
      <dgm:spPr/>
    </dgm:pt>
    <dgm:pt modelId="{D2DD7EA7-0726-2C48-AD87-A6DBB04A8D2E}" type="pres">
      <dgm:prSet presAssocID="{0E08D9B0-984F-9B4E-880E-FE0D9A39985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AF5A3-DBFE-4B46-B748-7120A95AD130}" type="pres">
      <dgm:prSet presAssocID="{0E08D9B0-984F-9B4E-880E-FE0D9A39985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FD3BF2-6E1A-4084-B88F-ED3FCF616FB7}" type="presOf" srcId="{C70F6831-E18D-FF41-9161-89F99B2857E0}" destId="{6E9B56EF-28F5-DE4A-BA03-0C3B47611318}" srcOrd="0" destOrd="0" presId="urn:microsoft.com/office/officeart/2005/8/layout/chevron2"/>
    <dgm:cxn modelId="{49CDD494-3DF3-4DE4-8FA5-F18D28783C85}" type="presOf" srcId="{6626E172-9A66-284F-AD08-4A94BF2E3B1F}" destId="{5713DA72-AA0E-4547-9665-4298A0BA2CE3}" srcOrd="0" destOrd="0" presId="urn:microsoft.com/office/officeart/2005/8/layout/chevron2"/>
    <dgm:cxn modelId="{4782D736-A3B4-4F44-A308-B2A0A2F3098C}" type="presOf" srcId="{A7416CB3-2E36-804C-8358-CADCDFE27093}" destId="{427AF5A3-DBFE-4B46-B748-7120A95AD130}" srcOrd="0" destOrd="0" presId="urn:microsoft.com/office/officeart/2005/8/layout/chevron2"/>
    <dgm:cxn modelId="{25E0879C-89C5-4C80-8A1E-D32F5989A17D}" type="presOf" srcId="{6F99A570-BEFF-B24D-BCB5-61B4FB33BB1C}" destId="{4E688C0A-E755-8B47-98B4-9B2C3E72CD5A}" srcOrd="0" destOrd="0" presId="urn:microsoft.com/office/officeart/2005/8/layout/chevron2"/>
    <dgm:cxn modelId="{DD0AB2D1-FC74-4194-96E2-14364EABEA5D}" type="presOf" srcId="{0E08D9B0-984F-9B4E-880E-FE0D9A39985F}" destId="{D2DD7EA7-0726-2C48-AD87-A6DBB04A8D2E}" srcOrd="0" destOrd="0" presId="urn:microsoft.com/office/officeart/2005/8/layout/chevron2"/>
    <dgm:cxn modelId="{1F1EE7B4-D011-48C5-9CC7-4CC88F5064DA}" type="presOf" srcId="{6E77B5E4-F885-1F46-B9AD-BBFF6D8105D5}" destId="{96ABCE7B-9AB9-FA42-88D5-54635EAB8324}" srcOrd="0" destOrd="0" presId="urn:microsoft.com/office/officeart/2005/8/layout/chevron2"/>
    <dgm:cxn modelId="{F54F9B7E-7FB9-FC4E-A180-A65092F74A27}" srcId="{5B640660-664C-F14F-8D9F-3BA03CC75985}" destId="{C70F6831-E18D-FF41-9161-89F99B2857E0}" srcOrd="0" destOrd="0" parTransId="{54B601D1-790D-774F-A4D2-C9F3E06A51E1}" sibTransId="{BE6054ED-40BE-684A-B8D6-D86E37A78E1A}"/>
    <dgm:cxn modelId="{CDE418F0-C5BE-2241-AD60-9AC2FE994D1B}" srcId="{4544FE83-A5E3-F343-B57E-8F910429D82D}" destId="{5B640660-664C-F14F-8D9F-3BA03CC75985}" srcOrd="2" destOrd="0" parTransId="{6CD09DB0-7F47-ED47-813D-4D8CB27912D8}" sibTransId="{F1E1EF5F-2B15-8540-B9C5-D751EA01E426}"/>
    <dgm:cxn modelId="{D7E1D5C2-76C8-40C5-8F91-F0914E3CFE68}" type="presOf" srcId="{70E926B1-3165-5149-AC6B-356A6CCF0BDF}" destId="{B922922A-A4EC-1D4B-B3C2-40B8D57188E4}" srcOrd="0" destOrd="0" presId="urn:microsoft.com/office/officeart/2005/8/layout/chevron2"/>
    <dgm:cxn modelId="{7824ECC3-776E-D149-BBAA-1715A53C973E}" srcId="{0E08D9B0-984F-9B4E-880E-FE0D9A39985F}" destId="{A7416CB3-2E36-804C-8358-CADCDFE27093}" srcOrd="0" destOrd="0" parTransId="{7850ED78-27E0-334A-B4B7-1550757FC731}" sibTransId="{B15EEA93-F6CC-DE40-9080-D95B993B8088}"/>
    <dgm:cxn modelId="{F76B546D-BC31-9F44-A95E-BA0D0783697D}" srcId="{4544FE83-A5E3-F343-B57E-8F910429D82D}" destId="{6626E172-9A66-284F-AD08-4A94BF2E3B1F}" srcOrd="0" destOrd="0" parTransId="{3BA42FC4-848C-664D-9CC9-343BEDCCC380}" sibTransId="{D16E27A0-71E6-B34D-AEF7-99A3D4072E32}"/>
    <dgm:cxn modelId="{03AD9C65-85B7-4D11-A548-D67ADB83AC96}" type="presOf" srcId="{5B640660-664C-F14F-8D9F-3BA03CC75985}" destId="{E89B01B0-E947-9945-AD92-873ACF3CBDA0}" srcOrd="0" destOrd="0" presId="urn:microsoft.com/office/officeart/2005/8/layout/chevron2"/>
    <dgm:cxn modelId="{BB37344E-5703-0E4D-91A0-E5718C6B4F9B}" srcId="{6626E172-9A66-284F-AD08-4A94BF2E3B1F}" destId="{70E926B1-3165-5149-AC6B-356A6CCF0BDF}" srcOrd="0" destOrd="0" parTransId="{CCAA2D11-CB08-D044-B7CB-C8159AE0D44F}" sibTransId="{A7BF9452-0B90-944E-B750-D81ADFD1D04C}"/>
    <dgm:cxn modelId="{5A85A147-5CA5-F146-9856-85E14D41475F}" srcId="{4544FE83-A5E3-F343-B57E-8F910429D82D}" destId="{0E08D9B0-984F-9B4E-880E-FE0D9A39985F}" srcOrd="3" destOrd="0" parTransId="{182774DA-408A-9648-85B3-EF7D766F094A}" sibTransId="{26567C92-89F8-EB45-90DE-174508297BEC}"/>
    <dgm:cxn modelId="{CA12F4B2-C161-4A89-AFBF-C438D045D2F0}" type="presOf" srcId="{4544FE83-A5E3-F343-B57E-8F910429D82D}" destId="{451D02E5-A333-9D4A-B248-97DA1843E648}" srcOrd="0" destOrd="0" presId="urn:microsoft.com/office/officeart/2005/8/layout/chevron2"/>
    <dgm:cxn modelId="{00BD91DB-BF50-CE4B-96D0-4EAF1C886687}" srcId="{4544FE83-A5E3-F343-B57E-8F910429D82D}" destId="{6E77B5E4-F885-1F46-B9AD-BBFF6D8105D5}" srcOrd="1" destOrd="0" parTransId="{B1038C37-4D43-364A-93A0-883C2A49BC15}" sibTransId="{B9A6F090-BC81-5442-BADA-04A52C4455BD}"/>
    <dgm:cxn modelId="{6EAB4244-0DB3-ED47-9859-533AED64A629}" srcId="{6E77B5E4-F885-1F46-B9AD-BBFF6D8105D5}" destId="{6F99A570-BEFF-B24D-BCB5-61B4FB33BB1C}" srcOrd="0" destOrd="0" parTransId="{88E6E748-A4E9-D34F-A482-13351375984C}" sibTransId="{D7FA8DAD-31F2-EC41-A8D1-2C9D8F0A6B68}"/>
    <dgm:cxn modelId="{29C5DBAA-4F70-47FE-97F4-ADF1FB13FE0E}" type="presParOf" srcId="{451D02E5-A333-9D4A-B248-97DA1843E648}" destId="{516E7EB1-5DE4-A245-80D8-BD22FEC52765}" srcOrd="0" destOrd="0" presId="urn:microsoft.com/office/officeart/2005/8/layout/chevron2"/>
    <dgm:cxn modelId="{C6362096-DFF1-4B2D-AAF3-4B744815AE7D}" type="presParOf" srcId="{516E7EB1-5DE4-A245-80D8-BD22FEC52765}" destId="{5713DA72-AA0E-4547-9665-4298A0BA2CE3}" srcOrd="0" destOrd="0" presId="urn:microsoft.com/office/officeart/2005/8/layout/chevron2"/>
    <dgm:cxn modelId="{1724557F-7EE0-4AD1-8623-76547B6BC8C4}" type="presParOf" srcId="{516E7EB1-5DE4-A245-80D8-BD22FEC52765}" destId="{B922922A-A4EC-1D4B-B3C2-40B8D57188E4}" srcOrd="1" destOrd="0" presId="urn:microsoft.com/office/officeart/2005/8/layout/chevron2"/>
    <dgm:cxn modelId="{D7D010D6-B86D-435E-9CFA-F6BE3B971F68}" type="presParOf" srcId="{451D02E5-A333-9D4A-B248-97DA1843E648}" destId="{E7C3E7ED-F0C3-1347-9A37-744F73B5FB9A}" srcOrd="1" destOrd="0" presId="urn:microsoft.com/office/officeart/2005/8/layout/chevron2"/>
    <dgm:cxn modelId="{94981591-FB16-4BF7-8D8F-2D2FB394CBEB}" type="presParOf" srcId="{451D02E5-A333-9D4A-B248-97DA1843E648}" destId="{63BD6A58-2FAF-254C-9BF6-491200256522}" srcOrd="2" destOrd="0" presId="urn:microsoft.com/office/officeart/2005/8/layout/chevron2"/>
    <dgm:cxn modelId="{A4A7C235-3AF2-4DBA-8F26-777C03FFB1A8}" type="presParOf" srcId="{63BD6A58-2FAF-254C-9BF6-491200256522}" destId="{96ABCE7B-9AB9-FA42-88D5-54635EAB8324}" srcOrd="0" destOrd="0" presId="urn:microsoft.com/office/officeart/2005/8/layout/chevron2"/>
    <dgm:cxn modelId="{ECE9946E-6A3D-4F71-A061-5E1EFDFDF7D3}" type="presParOf" srcId="{63BD6A58-2FAF-254C-9BF6-491200256522}" destId="{4E688C0A-E755-8B47-98B4-9B2C3E72CD5A}" srcOrd="1" destOrd="0" presId="urn:microsoft.com/office/officeart/2005/8/layout/chevron2"/>
    <dgm:cxn modelId="{2E31AC7C-444A-44A0-A22E-B01AF487B811}" type="presParOf" srcId="{451D02E5-A333-9D4A-B248-97DA1843E648}" destId="{1574EEB3-B30A-F04C-BE6D-702863A3E971}" srcOrd="3" destOrd="0" presId="urn:microsoft.com/office/officeart/2005/8/layout/chevron2"/>
    <dgm:cxn modelId="{AEF9FC52-307D-4FAC-B3DE-F9DE2B49334E}" type="presParOf" srcId="{451D02E5-A333-9D4A-B248-97DA1843E648}" destId="{F46BFC03-0812-CD4F-A9B8-BDE9F3EA2C70}" srcOrd="4" destOrd="0" presId="urn:microsoft.com/office/officeart/2005/8/layout/chevron2"/>
    <dgm:cxn modelId="{931AAABF-ED9E-48EB-8906-347F84FCD1D2}" type="presParOf" srcId="{F46BFC03-0812-CD4F-A9B8-BDE9F3EA2C70}" destId="{E89B01B0-E947-9945-AD92-873ACF3CBDA0}" srcOrd="0" destOrd="0" presId="urn:microsoft.com/office/officeart/2005/8/layout/chevron2"/>
    <dgm:cxn modelId="{67FAD2FD-EF19-4D67-B539-08487EFB9668}" type="presParOf" srcId="{F46BFC03-0812-CD4F-A9B8-BDE9F3EA2C70}" destId="{6E9B56EF-28F5-DE4A-BA03-0C3B47611318}" srcOrd="1" destOrd="0" presId="urn:microsoft.com/office/officeart/2005/8/layout/chevron2"/>
    <dgm:cxn modelId="{563035FC-4A60-4499-9890-C2680A28E7F3}" type="presParOf" srcId="{451D02E5-A333-9D4A-B248-97DA1843E648}" destId="{55951C0C-57F7-F54B-9EB6-5D67A43AD9B9}" srcOrd="5" destOrd="0" presId="urn:microsoft.com/office/officeart/2005/8/layout/chevron2"/>
    <dgm:cxn modelId="{671C9EC2-CB90-434E-ABB9-07A95283F184}" type="presParOf" srcId="{451D02E5-A333-9D4A-B248-97DA1843E648}" destId="{7C0CF5F6-2984-594E-B787-992B8F3D5FEF}" srcOrd="6" destOrd="0" presId="urn:microsoft.com/office/officeart/2005/8/layout/chevron2"/>
    <dgm:cxn modelId="{D350A8D6-E534-4C87-8152-8B56C080FC1B}" type="presParOf" srcId="{7C0CF5F6-2984-594E-B787-992B8F3D5FEF}" destId="{D2DD7EA7-0726-2C48-AD87-A6DBB04A8D2E}" srcOrd="0" destOrd="0" presId="urn:microsoft.com/office/officeart/2005/8/layout/chevron2"/>
    <dgm:cxn modelId="{5E47D390-C3FA-4E33-8920-28A7E82EF50F}" type="presParOf" srcId="{7C0CF5F6-2984-594E-B787-992B8F3D5FEF}" destId="{427AF5A3-DBFE-4B46-B748-7120A95AD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DA72-AA0E-4547-9665-4298A0BA2CE3}">
      <dsp:nvSpPr>
        <dsp:cNvPr id="0" name=""/>
        <dsp:cNvSpPr/>
      </dsp:nvSpPr>
      <dsp:spPr>
        <a:xfrm rot="5400000">
          <a:off x="-154037" y="154606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</a:t>
          </a:r>
          <a:endParaRPr lang="en-US" sz="1900" kern="1200" dirty="0"/>
        </a:p>
      </dsp:txBody>
      <dsp:txXfrm rot="-5400000">
        <a:off x="1" y="359989"/>
        <a:ext cx="718839" cy="308075"/>
      </dsp:txXfrm>
    </dsp:sp>
    <dsp:sp modelId="{B922922A-A4EC-1D4B-B3C2-40B8D57188E4}">
      <dsp:nvSpPr>
        <dsp:cNvPr id="0" name=""/>
        <dsp:cNvSpPr/>
      </dsp:nvSpPr>
      <dsp:spPr>
        <a:xfrm rot="5400000">
          <a:off x="3949972" y="-3230563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developer</a:t>
          </a:r>
          <a:endParaRPr lang="en-US" sz="2600" kern="1200" dirty="0"/>
        </a:p>
      </dsp:txBody>
      <dsp:txXfrm rot="-5400000">
        <a:off x="718839" y="33154"/>
        <a:ext cx="7097176" cy="602326"/>
      </dsp:txXfrm>
    </dsp:sp>
    <dsp:sp modelId="{96ABCE7B-9AB9-FA42-88D5-54635EAB8324}">
      <dsp:nvSpPr>
        <dsp:cNvPr id="0" name=""/>
        <dsp:cNvSpPr/>
      </dsp:nvSpPr>
      <dsp:spPr>
        <a:xfrm rot="5400000">
          <a:off x="-154037" y="1031122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r>
            <a:rPr lang="en-US" sz="1900" kern="1200" smtClean="0"/>
            <a:t>I want</a:t>
          </a:r>
          <a:endParaRPr lang="en-US" sz="1900" kern="1200" dirty="0"/>
        </a:p>
      </dsp:txBody>
      <dsp:txXfrm rot="-5400000">
        <a:off x="1" y="1236505"/>
        <a:ext cx="718839" cy="308075"/>
      </dsp:txXfrm>
    </dsp:sp>
    <dsp:sp modelId="{4E688C0A-E755-8B47-98B4-9B2C3E72CD5A}">
      <dsp:nvSpPr>
        <dsp:cNvPr id="0" name=""/>
        <dsp:cNvSpPr/>
      </dsp:nvSpPr>
      <dsp:spPr>
        <a:xfrm rot="5400000">
          <a:off x="3949972" y="-2354047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have a well designed and maintained database</a:t>
          </a:r>
          <a:endParaRPr lang="en-US" sz="2600" kern="1200" dirty="0"/>
        </a:p>
      </dsp:txBody>
      <dsp:txXfrm rot="-5400000">
        <a:off x="718839" y="909670"/>
        <a:ext cx="7097176" cy="602326"/>
      </dsp:txXfrm>
    </dsp:sp>
    <dsp:sp modelId="{E89B01B0-E947-9945-AD92-873ACF3CBDA0}">
      <dsp:nvSpPr>
        <dsp:cNvPr id="0" name=""/>
        <dsp:cNvSpPr/>
      </dsp:nvSpPr>
      <dsp:spPr>
        <a:xfrm rot="5400000">
          <a:off x="-154037" y="1907637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 that</a:t>
          </a:r>
          <a:endParaRPr lang="en-US" sz="1900" kern="1200" dirty="0"/>
        </a:p>
      </dsp:txBody>
      <dsp:txXfrm rot="-5400000">
        <a:off x="1" y="2113020"/>
        <a:ext cx="718839" cy="308075"/>
      </dsp:txXfrm>
    </dsp:sp>
    <dsp:sp modelId="{6E9B56EF-28F5-DE4A-BA03-0C3B47611318}">
      <dsp:nvSpPr>
        <dsp:cNvPr id="0" name=""/>
        <dsp:cNvSpPr/>
      </dsp:nvSpPr>
      <dsp:spPr>
        <a:xfrm rot="5400000">
          <a:off x="3949972" y="-1477532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So that the development goes smoothly</a:t>
          </a:r>
          <a:endParaRPr lang="en-US" sz="2600" kern="1200" dirty="0"/>
        </a:p>
      </dsp:txBody>
      <dsp:txXfrm rot="-5400000">
        <a:off x="718839" y="1786185"/>
        <a:ext cx="7097176" cy="602326"/>
      </dsp:txXfrm>
    </dsp:sp>
    <dsp:sp modelId="{D2DD7EA7-0726-2C48-AD87-A6DBB04A8D2E}">
      <dsp:nvSpPr>
        <dsp:cNvPr id="0" name=""/>
        <dsp:cNvSpPr/>
      </dsp:nvSpPr>
      <dsp:spPr>
        <a:xfrm rot="5400000">
          <a:off x="-154037" y="2784153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</a:t>
          </a:r>
          <a:endParaRPr lang="en-US" sz="1900" kern="1200" dirty="0"/>
        </a:p>
      </dsp:txBody>
      <dsp:txXfrm rot="-5400000">
        <a:off x="1" y="2989536"/>
        <a:ext cx="718839" cy="308075"/>
      </dsp:txXfrm>
    </dsp:sp>
    <dsp:sp modelId="{427AF5A3-DBFE-4B46-B748-7120A95AD130}">
      <dsp:nvSpPr>
        <dsp:cNvPr id="0" name=""/>
        <dsp:cNvSpPr/>
      </dsp:nvSpPr>
      <dsp:spPr>
        <a:xfrm rot="5400000">
          <a:off x="3949972" y="-601016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10</a:t>
          </a:r>
          <a:endParaRPr lang="en-US" sz="2600" kern="1200" dirty="0"/>
        </a:p>
      </dsp:txBody>
      <dsp:txXfrm rot="-5400000">
        <a:off x="718839" y="2662701"/>
        <a:ext cx="7097176" cy="60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DA72-AA0E-4547-9665-4298A0BA2CE3}">
      <dsp:nvSpPr>
        <dsp:cNvPr id="0" name=""/>
        <dsp:cNvSpPr/>
      </dsp:nvSpPr>
      <dsp:spPr>
        <a:xfrm rot="5400000">
          <a:off x="-154037" y="154606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</a:t>
          </a:r>
          <a:endParaRPr lang="en-US" sz="1900" kern="1200" dirty="0"/>
        </a:p>
      </dsp:txBody>
      <dsp:txXfrm rot="-5400000">
        <a:off x="1" y="359989"/>
        <a:ext cx="718839" cy="308075"/>
      </dsp:txXfrm>
    </dsp:sp>
    <dsp:sp modelId="{B922922A-A4EC-1D4B-B3C2-40B8D57188E4}">
      <dsp:nvSpPr>
        <dsp:cNvPr id="0" name=""/>
        <dsp:cNvSpPr/>
      </dsp:nvSpPr>
      <dsp:spPr>
        <a:xfrm rot="5400000">
          <a:off x="3949972" y="-3230563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website user with an account</a:t>
          </a:r>
          <a:endParaRPr lang="en-US" sz="2600" kern="1200" dirty="0"/>
        </a:p>
      </dsp:txBody>
      <dsp:txXfrm rot="-5400000">
        <a:off x="718839" y="33154"/>
        <a:ext cx="7097176" cy="602326"/>
      </dsp:txXfrm>
    </dsp:sp>
    <dsp:sp modelId="{96ABCE7B-9AB9-FA42-88D5-54635EAB8324}">
      <dsp:nvSpPr>
        <dsp:cNvPr id="0" name=""/>
        <dsp:cNvSpPr/>
      </dsp:nvSpPr>
      <dsp:spPr>
        <a:xfrm rot="5400000">
          <a:off x="-154037" y="1031122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r>
            <a:rPr lang="en-US" sz="1900" kern="1200" smtClean="0"/>
            <a:t>I want</a:t>
          </a:r>
          <a:endParaRPr lang="en-US" sz="1900" kern="1200" dirty="0"/>
        </a:p>
      </dsp:txBody>
      <dsp:txXfrm rot="-5400000">
        <a:off x="1" y="1236505"/>
        <a:ext cx="718839" cy="308075"/>
      </dsp:txXfrm>
    </dsp:sp>
    <dsp:sp modelId="{4E688C0A-E755-8B47-98B4-9B2C3E72CD5A}">
      <dsp:nvSpPr>
        <dsp:cNvPr id="0" name=""/>
        <dsp:cNvSpPr/>
      </dsp:nvSpPr>
      <dsp:spPr>
        <a:xfrm rot="5400000">
          <a:off x="3949972" y="-2354047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be able to add public restrooms to the site</a:t>
          </a:r>
          <a:endParaRPr lang="en-US" sz="2600" kern="1200" dirty="0"/>
        </a:p>
      </dsp:txBody>
      <dsp:txXfrm rot="-5400000">
        <a:off x="718839" y="909670"/>
        <a:ext cx="7097176" cy="602326"/>
      </dsp:txXfrm>
    </dsp:sp>
    <dsp:sp modelId="{E89B01B0-E947-9945-AD92-873ACF3CBDA0}">
      <dsp:nvSpPr>
        <dsp:cNvPr id="0" name=""/>
        <dsp:cNvSpPr/>
      </dsp:nvSpPr>
      <dsp:spPr>
        <a:xfrm rot="5400000">
          <a:off x="-154037" y="1907637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 that</a:t>
          </a:r>
          <a:endParaRPr lang="en-US" sz="1900" kern="1200" dirty="0"/>
        </a:p>
      </dsp:txBody>
      <dsp:txXfrm rot="-5400000">
        <a:off x="1" y="2113020"/>
        <a:ext cx="718839" cy="308075"/>
      </dsp:txXfrm>
    </dsp:sp>
    <dsp:sp modelId="{6E9B56EF-28F5-DE4A-BA03-0C3B47611318}">
      <dsp:nvSpPr>
        <dsp:cNvPr id="0" name=""/>
        <dsp:cNvSpPr/>
      </dsp:nvSpPr>
      <dsp:spPr>
        <a:xfrm rot="5400000">
          <a:off x="3949972" y="-1477532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 will be able to contribute to the community</a:t>
          </a:r>
          <a:endParaRPr lang="en-US" sz="2600" kern="1200" dirty="0"/>
        </a:p>
      </dsp:txBody>
      <dsp:txXfrm rot="-5400000">
        <a:off x="718839" y="1786185"/>
        <a:ext cx="7097176" cy="602326"/>
      </dsp:txXfrm>
    </dsp:sp>
    <dsp:sp modelId="{D2DD7EA7-0726-2C48-AD87-A6DBB04A8D2E}">
      <dsp:nvSpPr>
        <dsp:cNvPr id="0" name=""/>
        <dsp:cNvSpPr/>
      </dsp:nvSpPr>
      <dsp:spPr>
        <a:xfrm rot="5400000">
          <a:off x="-154037" y="2784153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</a:t>
          </a:r>
          <a:endParaRPr lang="en-US" sz="1900" kern="1200" dirty="0"/>
        </a:p>
      </dsp:txBody>
      <dsp:txXfrm rot="-5400000">
        <a:off x="1" y="2989536"/>
        <a:ext cx="718839" cy="308075"/>
      </dsp:txXfrm>
    </dsp:sp>
    <dsp:sp modelId="{427AF5A3-DBFE-4B46-B748-7120A95AD130}">
      <dsp:nvSpPr>
        <dsp:cNvPr id="0" name=""/>
        <dsp:cNvSpPr/>
      </dsp:nvSpPr>
      <dsp:spPr>
        <a:xfrm rot="5400000">
          <a:off x="3949972" y="-601016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3</a:t>
          </a:r>
          <a:endParaRPr lang="en-US" sz="2600" kern="1200" dirty="0"/>
        </a:p>
      </dsp:txBody>
      <dsp:txXfrm rot="-5400000">
        <a:off x="718839" y="2662701"/>
        <a:ext cx="7097176" cy="60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DA72-AA0E-4547-9665-4298A0BA2CE3}">
      <dsp:nvSpPr>
        <dsp:cNvPr id="0" name=""/>
        <dsp:cNvSpPr/>
      </dsp:nvSpPr>
      <dsp:spPr>
        <a:xfrm rot="5400000">
          <a:off x="-153886" y="156241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</a:t>
          </a:r>
          <a:endParaRPr lang="en-US" sz="1800" kern="1200" dirty="0"/>
        </a:p>
      </dsp:txBody>
      <dsp:txXfrm rot="-5400000">
        <a:off x="2" y="361423"/>
        <a:ext cx="718137" cy="307774"/>
      </dsp:txXfrm>
    </dsp:sp>
    <dsp:sp modelId="{B922922A-A4EC-1D4B-B3C2-40B8D57188E4}">
      <dsp:nvSpPr>
        <dsp:cNvPr id="0" name=""/>
        <dsp:cNvSpPr/>
      </dsp:nvSpPr>
      <dsp:spPr>
        <a:xfrm rot="5400000">
          <a:off x="3949947" y="-3229455"/>
          <a:ext cx="66684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developer</a:t>
          </a:r>
          <a:endParaRPr lang="en-US" sz="2600" kern="1200" dirty="0"/>
        </a:p>
      </dsp:txBody>
      <dsp:txXfrm rot="-5400000">
        <a:off x="718138" y="34907"/>
        <a:ext cx="7097909" cy="601736"/>
      </dsp:txXfrm>
    </dsp:sp>
    <dsp:sp modelId="{96ABCE7B-9AB9-FA42-88D5-54635EAB8324}">
      <dsp:nvSpPr>
        <dsp:cNvPr id="0" name=""/>
        <dsp:cNvSpPr/>
      </dsp:nvSpPr>
      <dsp:spPr>
        <a:xfrm rot="5400000">
          <a:off x="-153886" y="1031901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r>
            <a:rPr lang="en-US" sz="1800" kern="1200" smtClean="0"/>
            <a:t>I want</a:t>
          </a:r>
          <a:endParaRPr lang="en-US" sz="1800" kern="1200" dirty="0"/>
        </a:p>
      </dsp:txBody>
      <dsp:txXfrm rot="-5400000">
        <a:off x="2" y="1237083"/>
        <a:ext cx="718137" cy="307774"/>
      </dsp:txXfrm>
    </dsp:sp>
    <dsp:sp modelId="{4E688C0A-E755-8B47-98B4-9B2C3E72CD5A}">
      <dsp:nvSpPr>
        <dsp:cNvPr id="0" name=""/>
        <dsp:cNvSpPr/>
      </dsp:nvSpPr>
      <dsp:spPr>
        <a:xfrm rot="5400000">
          <a:off x="3949947" y="-2353795"/>
          <a:ext cx="66684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be able to use the </a:t>
          </a:r>
          <a:r>
            <a:rPr lang="en-US" sz="2600" kern="1200" dirty="0" err="1" smtClean="0"/>
            <a:t>google</a:t>
          </a:r>
          <a:r>
            <a:rPr lang="en-US" sz="2600" kern="1200" dirty="0" smtClean="0"/>
            <a:t> map API</a:t>
          </a:r>
          <a:endParaRPr lang="en-US" sz="2600" kern="1200" dirty="0"/>
        </a:p>
      </dsp:txBody>
      <dsp:txXfrm rot="-5400000">
        <a:off x="718138" y="910567"/>
        <a:ext cx="7097909" cy="601736"/>
      </dsp:txXfrm>
    </dsp:sp>
    <dsp:sp modelId="{E89B01B0-E947-9945-AD92-873ACF3CBDA0}">
      <dsp:nvSpPr>
        <dsp:cNvPr id="0" name=""/>
        <dsp:cNvSpPr/>
      </dsp:nvSpPr>
      <dsp:spPr>
        <a:xfrm rot="5400000">
          <a:off x="-153886" y="1907560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 that</a:t>
          </a:r>
          <a:endParaRPr lang="en-US" sz="1800" kern="1200" dirty="0"/>
        </a:p>
      </dsp:txBody>
      <dsp:txXfrm rot="-5400000">
        <a:off x="2" y="2112742"/>
        <a:ext cx="718137" cy="307774"/>
      </dsp:txXfrm>
    </dsp:sp>
    <dsp:sp modelId="{6E9B56EF-28F5-DE4A-BA03-0C3B47611318}">
      <dsp:nvSpPr>
        <dsp:cNvPr id="0" name=""/>
        <dsp:cNvSpPr/>
      </dsp:nvSpPr>
      <dsp:spPr>
        <a:xfrm rot="5400000">
          <a:off x="3949772" y="-1477960"/>
          <a:ext cx="66719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 can interface </a:t>
          </a:r>
          <a:r>
            <a:rPr lang="en-US" sz="2600" kern="1200" dirty="0" err="1" smtClean="0"/>
            <a:t>google</a:t>
          </a:r>
          <a:r>
            <a:rPr lang="en-US" sz="2600" kern="1200" dirty="0" smtClean="0"/>
            <a:t> maps to get accurate location information</a:t>
          </a:r>
          <a:endParaRPr lang="en-US" sz="2600" kern="1200" dirty="0"/>
        </a:p>
      </dsp:txBody>
      <dsp:txXfrm rot="-5400000">
        <a:off x="718137" y="1786245"/>
        <a:ext cx="7097892" cy="602052"/>
      </dsp:txXfrm>
    </dsp:sp>
    <dsp:sp modelId="{D2DD7EA7-0726-2C48-AD87-A6DBB04A8D2E}">
      <dsp:nvSpPr>
        <dsp:cNvPr id="0" name=""/>
        <dsp:cNvSpPr/>
      </dsp:nvSpPr>
      <dsp:spPr>
        <a:xfrm rot="5400000">
          <a:off x="-153886" y="2783220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Score</a:t>
          </a:r>
          <a:endParaRPr lang="en-US" sz="1800" kern="1200" dirty="0"/>
        </a:p>
      </dsp:txBody>
      <dsp:txXfrm rot="-5400000">
        <a:off x="2" y="2988402"/>
        <a:ext cx="718137" cy="307774"/>
      </dsp:txXfrm>
    </dsp:sp>
    <dsp:sp modelId="{427AF5A3-DBFE-4B46-B748-7120A95AD130}">
      <dsp:nvSpPr>
        <dsp:cNvPr id="0" name=""/>
        <dsp:cNvSpPr/>
      </dsp:nvSpPr>
      <dsp:spPr>
        <a:xfrm rot="5400000">
          <a:off x="3949947" y="-602476"/>
          <a:ext cx="66684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10</a:t>
          </a:r>
          <a:endParaRPr lang="en-US" sz="2600" kern="1200" dirty="0"/>
        </a:p>
      </dsp:txBody>
      <dsp:txXfrm rot="-5400000">
        <a:off x="718138" y="2661886"/>
        <a:ext cx="7097909" cy="601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DA72-AA0E-4547-9665-4298A0BA2CE3}">
      <dsp:nvSpPr>
        <dsp:cNvPr id="0" name=""/>
        <dsp:cNvSpPr/>
      </dsp:nvSpPr>
      <dsp:spPr>
        <a:xfrm rot="5400000">
          <a:off x="-153886" y="156241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</a:t>
          </a:r>
          <a:endParaRPr lang="en-US" sz="1800" kern="1200" dirty="0"/>
        </a:p>
      </dsp:txBody>
      <dsp:txXfrm rot="-5400000">
        <a:off x="2" y="361423"/>
        <a:ext cx="718137" cy="307774"/>
      </dsp:txXfrm>
    </dsp:sp>
    <dsp:sp modelId="{B922922A-A4EC-1D4B-B3C2-40B8D57188E4}">
      <dsp:nvSpPr>
        <dsp:cNvPr id="0" name=""/>
        <dsp:cNvSpPr/>
      </dsp:nvSpPr>
      <dsp:spPr>
        <a:xfrm rot="5400000">
          <a:off x="3949947" y="-3229455"/>
          <a:ext cx="66684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site user</a:t>
          </a:r>
          <a:endParaRPr lang="en-US" sz="2600" kern="1200" dirty="0"/>
        </a:p>
      </dsp:txBody>
      <dsp:txXfrm rot="-5400000">
        <a:off x="718138" y="34907"/>
        <a:ext cx="7097909" cy="601736"/>
      </dsp:txXfrm>
    </dsp:sp>
    <dsp:sp modelId="{96ABCE7B-9AB9-FA42-88D5-54635EAB8324}">
      <dsp:nvSpPr>
        <dsp:cNvPr id="0" name=""/>
        <dsp:cNvSpPr/>
      </dsp:nvSpPr>
      <dsp:spPr>
        <a:xfrm rot="5400000">
          <a:off x="-153886" y="1031901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r>
            <a:rPr lang="en-US" sz="1800" kern="1200" smtClean="0"/>
            <a:t>I want</a:t>
          </a:r>
          <a:endParaRPr lang="en-US" sz="1800" kern="1200" dirty="0"/>
        </a:p>
      </dsp:txBody>
      <dsp:txXfrm rot="-5400000">
        <a:off x="2" y="1237083"/>
        <a:ext cx="718137" cy="307774"/>
      </dsp:txXfrm>
    </dsp:sp>
    <dsp:sp modelId="{4E688C0A-E755-8B47-98B4-9B2C3E72CD5A}">
      <dsp:nvSpPr>
        <dsp:cNvPr id="0" name=""/>
        <dsp:cNvSpPr/>
      </dsp:nvSpPr>
      <dsp:spPr>
        <a:xfrm rot="5400000">
          <a:off x="3949947" y="-2353795"/>
          <a:ext cx="66684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be able to view the restrooms on a map</a:t>
          </a:r>
          <a:endParaRPr lang="en-US" sz="2600" kern="1200" dirty="0"/>
        </a:p>
      </dsp:txBody>
      <dsp:txXfrm rot="-5400000">
        <a:off x="718138" y="910567"/>
        <a:ext cx="7097909" cy="601736"/>
      </dsp:txXfrm>
    </dsp:sp>
    <dsp:sp modelId="{E89B01B0-E947-9945-AD92-873ACF3CBDA0}">
      <dsp:nvSpPr>
        <dsp:cNvPr id="0" name=""/>
        <dsp:cNvSpPr/>
      </dsp:nvSpPr>
      <dsp:spPr>
        <a:xfrm rot="5400000">
          <a:off x="-153886" y="1907560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 that</a:t>
          </a:r>
          <a:endParaRPr lang="en-US" sz="1800" kern="1200" dirty="0"/>
        </a:p>
      </dsp:txBody>
      <dsp:txXfrm rot="-5400000">
        <a:off x="2" y="2112742"/>
        <a:ext cx="718137" cy="307774"/>
      </dsp:txXfrm>
    </dsp:sp>
    <dsp:sp modelId="{6E9B56EF-28F5-DE4A-BA03-0C3B47611318}">
      <dsp:nvSpPr>
        <dsp:cNvPr id="0" name=""/>
        <dsp:cNvSpPr/>
      </dsp:nvSpPr>
      <dsp:spPr>
        <a:xfrm rot="5400000">
          <a:off x="3949772" y="-1477960"/>
          <a:ext cx="66719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 can have an intuitive interface to find a restroom</a:t>
          </a:r>
          <a:endParaRPr lang="en-US" sz="2600" kern="1200" dirty="0"/>
        </a:p>
      </dsp:txBody>
      <dsp:txXfrm rot="-5400000">
        <a:off x="718137" y="1786245"/>
        <a:ext cx="7097892" cy="602052"/>
      </dsp:txXfrm>
    </dsp:sp>
    <dsp:sp modelId="{D2DD7EA7-0726-2C48-AD87-A6DBB04A8D2E}">
      <dsp:nvSpPr>
        <dsp:cNvPr id="0" name=""/>
        <dsp:cNvSpPr/>
      </dsp:nvSpPr>
      <dsp:spPr>
        <a:xfrm rot="5400000">
          <a:off x="-153886" y="2783220"/>
          <a:ext cx="1025911" cy="7181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Score</a:t>
          </a:r>
          <a:endParaRPr lang="en-US" sz="1800" kern="1200" dirty="0"/>
        </a:p>
      </dsp:txBody>
      <dsp:txXfrm rot="-5400000">
        <a:off x="2" y="2988402"/>
        <a:ext cx="718137" cy="307774"/>
      </dsp:txXfrm>
    </dsp:sp>
    <dsp:sp modelId="{427AF5A3-DBFE-4B46-B748-7120A95AD130}">
      <dsp:nvSpPr>
        <dsp:cNvPr id="0" name=""/>
        <dsp:cNvSpPr/>
      </dsp:nvSpPr>
      <dsp:spPr>
        <a:xfrm rot="5400000">
          <a:off x="3949947" y="-602476"/>
          <a:ext cx="666842" cy="7130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3</a:t>
          </a:r>
          <a:endParaRPr lang="en-US" sz="2600" kern="1200" dirty="0"/>
        </a:p>
      </dsp:txBody>
      <dsp:txXfrm rot="-5400000">
        <a:off x="718138" y="2661886"/>
        <a:ext cx="7097909" cy="6017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DA72-AA0E-4547-9665-4298A0BA2CE3}">
      <dsp:nvSpPr>
        <dsp:cNvPr id="0" name=""/>
        <dsp:cNvSpPr/>
      </dsp:nvSpPr>
      <dsp:spPr>
        <a:xfrm rot="5400000">
          <a:off x="-154037" y="154606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</a:t>
          </a:r>
          <a:endParaRPr lang="en-US" sz="1900" kern="1200" dirty="0"/>
        </a:p>
      </dsp:txBody>
      <dsp:txXfrm rot="-5400000">
        <a:off x="1" y="359989"/>
        <a:ext cx="718839" cy="308075"/>
      </dsp:txXfrm>
    </dsp:sp>
    <dsp:sp modelId="{B922922A-A4EC-1D4B-B3C2-40B8D57188E4}">
      <dsp:nvSpPr>
        <dsp:cNvPr id="0" name=""/>
        <dsp:cNvSpPr/>
      </dsp:nvSpPr>
      <dsp:spPr>
        <a:xfrm rot="5400000">
          <a:off x="3949972" y="-3230563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general website user</a:t>
          </a:r>
          <a:endParaRPr lang="en-US" sz="2600" kern="1200" dirty="0"/>
        </a:p>
      </dsp:txBody>
      <dsp:txXfrm rot="-5400000">
        <a:off x="718839" y="33154"/>
        <a:ext cx="7097176" cy="602326"/>
      </dsp:txXfrm>
    </dsp:sp>
    <dsp:sp modelId="{96ABCE7B-9AB9-FA42-88D5-54635EAB8324}">
      <dsp:nvSpPr>
        <dsp:cNvPr id="0" name=""/>
        <dsp:cNvSpPr/>
      </dsp:nvSpPr>
      <dsp:spPr>
        <a:xfrm rot="5400000">
          <a:off x="-154037" y="1031122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I want</a:t>
          </a:r>
          <a:endParaRPr lang="en-US" sz="1900" kern="1200" dirty="0"/>
        </a:p>
      </dsp:txBody>
      <dsp:txXfrm rot="-5400000">
        <a:off x="1" y="1236505"/>
        <a:ext cx="718839" cy="308075"/>
      </dsp:txXfrm>
    </dsp:sp>
    <dsp:sp modelId="{4E688C0A-E755-8B47-98B4-9B2C3E72CD5A}">
      <dsp:nvSpPr>
        <dsp:cNvPr id="0" name=""/>
        <dsp:cNvSpPr/>
      </dsp:nvSpPr>
      <dsp:spPr>
        <a:xfrm rot="5400000">
          <a:off x="3949972" y="-2354047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be able to view restrooms near me on a map</a:t>
          </a:r>
          <a:endParaRPr lang="en-US" sz="2600" kern="1200" dirty="0"/>
        </a:p>
      </dsp:txBody>
      <dsp:txXfrm rot="-5400000">
        <a:off x="718839" y="909670"/>
        <a:ext cx="7097176" cy="602326"/>
      </dsp:txXfrm>
    </dsp:sp>
    <dsp:sp modelId="{E89B01B0-E947-9945-AD92-873ACF3CBDA0}">
      <dsp:nvSpPr>
        <dsp:cNvPr id="0" name=""/>
        <dsp:cNvSpPr/>
      </dsp:nvSpPr>
      <dsp:spPr>
        <a:xfrm rot="5400000">
          <a:off x="-154037" y="1907637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 that</a:t>
          </a:r>
          <a:endParaRPr lang="en-US" sz="1900" kern="1200" dirty="0"/>
        </a:p>
      </dsp:txBody>
      <dsp:txXfrm rot="-5400000">
        <a:off x="1" y="2113020"/>
        <a:ext cx="718839" cy="308075"/>
      </dsp:txXfrm>
    </dsp:sp>
    <dsp:sp modelId="{6E9B56EF-28F5-DE4A-BA03-0C3B47611318}">
      <dsp:nvSpPr>
        <dsp:cNvPr id="0" name=""/>
        <dsp:cNvSpPr/>
      </dsp:nvSpPr>
      <dsp:spPr>
        <a:xfrm rot="5400000">
          <a:off x="3949972" y="-1477532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 can get to the restroom as fast as possible</a:t>
          </a:r>
          <a:endParaRPr lang="en-US" sz="2600" kern="1200" dirty="0"/>
        </a:p>
      </dsp:txBody>
      <dsp:txXfrm rot="-5400000">
        <a:off x="718839" y="1786185"/>
        <a:ext cx="7097176" cy="602326"/>
      </dsp:txXfrm>
    </dsp:sp>
    <dsp:sp modelId="{D2DD7EA7-0726-2C48-AD87-A6DBB04A8D2E}">
      <dsp:nvSpPr>
        <dsp:cNvPr id="0" name=""/>
        <dsp:cNvSpPr/>
      </dsp:nvSpPr>
      <dsp:spPr>
        <a:xfrm rot="5400000">
          <a:off x="-154037" y="2784153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</a:t>
          </a:r>
          <a:endParaRPr lang="en-US" sz="1900" kern="1200" dirty="0"/>
        </a:p>
      </dsp:txBody>
      <dsp:txXfrm rot="-5400000">
        <a:off x="1" y="2989536"/>
        <a:ext cx="718839" cy="308075"/>
      </dsp:txXfrm>
    </dsp:sp>
    <dsp:sp modelId="{427AF5A3-DBFE-4B46-B748-7120A95AD130}">
      <dsp:nvSpPr>
        <dsp:cNvPr id="0" name=""/>
        <dsp:cNvSpPr/>
      </dsp:nvSpPr>
      <dsp:spPr>
        <a:xfrm rot="5400000">
          <a:off x="3949972" y="-601016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 5</a:t>
          </a:r>
          <a:endParaRPr lang="en-US" sz="2600" kern="1200" dirty="0"/>
        </a:p>
      </dsp:txBody>
      <dsp:txXfrm rot="-5400000">
        <a:off x="718839" y="2662701"/>
        <a:ext cx="7097176" cy="6023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DA72-AA0E-4547-9665-4298A0BA2CE3}">
      <dsp:nvSpPr>
        <dsp:cNvPr id="0" name=""/>
        <dsp:cNvSpPr/>
      </dsp:nvSpPr>
      <dsp:spPr>
        <a:xfrm rot="5400000">
          <a:off x="-154037" y="154606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</a:t>
          </a:r>
          <a:endParaRPr lang="en-US" sz="1900" kern="1200" dirty="0"/>
        </a:p>
      </dsp:txBody>
      <dsp:txXfrm rot="-5400000">
        <a:off x="1" y="359989"/>
        <a:ext cx="718839" cy="308075"/>
      </dsp:txXfrm>
    </dsp:sp>
    <dsp:sp modelId="{B922922A-A4EC-1D4B-B3C2-40B8D57188E4}">
      <dsp:nvSpPr>
        <dsp:cNvPr id="0" name=""/>
        <dsp:cNvSpPr/>
      </dsp:nvSpPr>
      <dsp:spPr>
        <a:xfrm rot="5400000">
          <a:off x="3949972" y="-3230563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 site visitor</a:t>
          </a:r>
          <a:endParaRPr lang="en-US" sz="2600" kern="1200" dirty="0"/>
        </a:p>
      </dsp:txBody>
      <dsp:txXfrm rot="-5400000">
        <a:off x="718839" y="33154"/>
        <a:ext cx="7097176" cy="602326"/>
      </dsp:txXfrm>
    </dsp:sp>
    <dsp:sp modelId="{96ABCE7B-9AB9-FA42-88D5-54635EAB8324}">
      <dsp:nvSpPr>
        <dsp:cNvPr id="0" name=""/>
        <dsp:cNvSpPr/>
      </dsp:nvSpPr>
      <dsp:spPr>
        <a:xfrm rot="5400000">
          <a:off x="-154037" y="1031122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r>
            <a:rPr lang="en-US" sz="1900" kern="1200" smtClean="0"/>
            <a:t>I want</a:t>
          </a:r>
          <a:endParaRPr lang="en-US" sz="1900" kern="1200" dirty="0"/>
        </a:p>
      </dsp:txBody>
      <dsp:txXfrm rot="-5400000">
        <a:off x="1" y="1236505"/>
        <a:ext cx="718839" cy="308075"/>
      </dsp:txXfrm>
    </dsp:sp>
    <dsp:sp modelId="{4E688C0A-E755-8B47-98B4-9B2C3E72CD5A}">
      <dsp:nvSpPr>
        <dsp:cNvPr id="0" name=""/>
        <dsp:cNvSpPr/>
      </dsp:nvSpPr>
      <dsp:spPr>
        <a:xfrm rot="5400000">
          <a:off x="3949972" y="-2354047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be able to sort reviews by quality</a:t>
          </a:r>
          <a:endParaRPr lang="en-US" sz="2600" kern="1200" dirty="0"/>
        </a:p>
      </dsp:txBody>
      <dsp:txXfrm rot="-5400000">
        <a:off x="718839" y="909670"/>
        <a:ext cx="7097176" cy="602326"/>
      </dsp:txXfrm>
    </dsp:sp>
    <dsp:sp modelId="{E89B01B0-E947-9945-AD92-873ACF3CBDA0}">
      <dsp:nvSpPr>
        <dsp:cNvPr id="0" name=""/>
        <dsp:cNvSpPr/>
      </dsp:nvSpPr>
      <dsp:spPr>
        <a:xfrm rot="5400000">
          <a:off x="-154037" y="1907637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 that</a:t>
          </a:r>
          <a:endParaRPr lang="en-US" sz="1900" kern="1200" dirty="0"/>
        </a:p>
      </dsp:txBody>
      <dsp:txXfrm rot="-5400000">
        <a:off x="1" y="2113020"/>
        <a:ext cx="718839" cy="308075"/>
      </dsp:txXfrm>
    </dsp:sp>
    <dsp:sp modelId="{6E9B56EF-28F5-DE4A-BA03-0C3B47611318}">
      <dsp:nvSpPr>
        <dsp:cNvPr id="0" name=""/>
        <dsp:cNvSpPr/>
      </dsp:nvSpPr>
      <dsp:spPr>
        <a:xfrm rot="5400000">
          <a:off x="3949972" y="-1477532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 can decide which reviews are the best</a:t>
          </a:r>
          <a:endParaRPr lang="en-US" sz="2600" kern="1200" dirty="0"/>
        </a:p>
      </dsp:txBody>
      <dsp:txXfrm rot="-5400000">
        <a:off x="718839" y="1786185"/>
        <a:ext cx="7097176" cy="602326"/>
      </dsp:txXfrm>
    </dsp:sp>
    <dsp:sp modelId="{D2DD7EA7-0726-2C48-AD87-A6DBB04A8D2E}">
      <dsp:nvSpPr>
        <dsp:cNvPr id="0" name=""/>
        <dsp:cNvSpPr/>
      </dsp:nvSpPr>
      <dsp:spPr>
        <a:xfrm rot="5400000">
          <a:off x="-154037" y="2784153"/>
          <a:ext cx="1026914" cy="718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</a:t>
          </a:r>
          <a:endParaRPr lang="en-US" sz="1900" kern="1200" dirty="0"/>
        </a:p>
      </dsp:txBody>
      <dsp:txXfrm rot="-5400000">
        <a:off x="1" y="2989536"/>
        <a:ext cx="718839" cy="308075"/>
      </dsp:txXfrm>
    </dsp:sp>
    <dsp:sp modelId="{427AF5A3-DBFE-4B46-B748-7120A95AD130}">
      <dsp:nvSpPr>
        <dsp:cNvPr id="0" name=""/>
        <dsp:cNvSpPr/>
      </dsp:nvSpPr>
      <dsp:spPr>
        <a:xfrm rot="5400000">
          <a:off x="3949972" y="-601016"/>
          <a:ext cx="667494" cy="7129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7</a:t>
          </a:r>
          <a:endParaRPr lang="en-US" sz="2600" kern="1200" dirty="0"/>
        </a:p>
      </dsp:txBody>
      <dsp:txXfrm rot="-5400000">
        <a:off x="718839" y="2662701"/>
        <a:ext cx="7097176" cy="60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0643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78145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41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68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1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22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25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82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18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78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C6B34-0FC5-A54D-869F-4D560284A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56C33-2FFF-5D49-945C-36A8523F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663BD-E735-8349-A684-980179D7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F8D37-3F22-AD46-8D93-2B282659A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F40BE-C6CF-724A-823B-48AFD635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C4BA1-D1FE-9745-B03F-AC36E5F14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7FCF-2F44-E14C-AA8A-46EFE30AE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FA024-5DD1-4149-8EFE-DA71F419A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2D337-9453-5C44-A2B1-AF17AD293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F16E-63FC-1A45-A7F3-426C7C535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63F80-4D63-254A-950A-D65911A2B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5D2D82F2-6558-4342-BAFE-128189261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 flipV="1">
            <a:off x="0" y="6858000"/>
            <a:ext cx="9144000" cy="46038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149225"/>
            <a:ext cx="668655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8738" y="4724400"/>
            <a:ext cx="2590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500"/>
              </a:spcBef>
              <a:buClrTx/>
              <a:defRPr/>
            </a:pPr>
            <a:r>
              <a:rPr lang="en-US" sz="2000" dirty="0" smtClean="0">
                <a:latin typeface="+mn-lt"/>
                <a:cs typeface="Times New Roman" charset="0"/>
              </a:rPr>
              <a:t>Team Members:</a:t>
            </a:r>
          </a:p>
          <a:p>
            <a:pPr marL="342900" indent="-34290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latin typeface="+mn-lt"/>
                <a:cs typeface="Times New Roman" charset="0"/>
              </a:rPr>
              <a:t>Michael Baptist</a:t>
            </a:r>
          </a:p>
          <a:p>
            <a:pPr marL="342900" indent="-34290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latin typeface="+mn-lt"/>
                <a:cs typeface="Times New Roman" charset="0"/>
              </a:rPr>
              <a:t>Ace </a:t>
            </a:r>
            <a:r>
              <a:rPr lang="en-US" sz="2000" dirty="0" err="1" smtClean="0">
                <a:latin typeface="+mn-lt"/>
                <a:cs typeface="Times New Roman" charset="0"/>
              </a:rPr>
              <a:t>Levenberg</a:t>
            </a:r>
            <a:endParaRPr lang="en-US" sz="2000" dirty="0" smtClean="0">
              <a:latin typeface="+mn-lt"/>
              <a:cs typeface="Times New Roman" charset="0"/>
            </a:endParaRPr>
          </a:p>
          <a:p>
            <a:pPr marL="342900" indent="-34290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err="1" smtClean="0">
                <a:latin typeface="+mn-lt"/>
                <a:cs typeface="Times New Roman" charset="0"/>
              </a:rPr>
              <a:t>Liad</a:t>
            </a:r>
            <a:r>
              <a:rPr lang="en-US" sz="2000" dirty="0" smtClean="0">
                <a:latin typeface="+mn-lt"/>
                <a:cs typeface="Times New Roman" charset="0"/>
              </a:rPr>
              <a:t> Ben-Yehuda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pic>
        <p:nvPicPr>
          <p:cNvPr id="14342" name="Picture 1" descr="brilliant_squid_logo_orange_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7315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990600"/>
            <a:ext cx="236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cs typeface="Microsoft YaHei" charset="0"/>
              </a:rPr>
              <a:t>Oct 8,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4738" y="5102225"/>
            <a:ext cx="2608262" cy="1450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cs typeface="Times New Roman" charset="0"/>
              </a:rPr>
              <a:t>John Carlyle</a:t>
            </a:r>
          </a:p>
          <a:p>
            <a:pPr marL="342900" indent="-34290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cs typeface="Times New Roman" charset="0"/>
              </a:rPr>
              <a:t>Morgan McDermott</a:t>
            </a:r>
          </a:p>
          <a:p>
            <a:pPr marL="342900" indent="-34290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cs typeface="Times New Roman" charset="0"/>
              </a:rPr>
              <a:t>Jeremy Crowe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Microsoft Ya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49225"/>
            <a:ext cx="668655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latin typeface="+mn-lt"/>
                <a:cs typeface="Times New Roman" charset="0"/>
              </a:rPr>
              <a:t>Toilet Mapper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8229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485900" algn="l"/>
                <a:tab pos="2400300" algn="l"/>
                <a:tab pos="3314700" algn="l"/>
                <a:tab pos="4229100" algn="l"/>
                <a:tab pos="5143500" algn="l"/>
                <a:tab pos="6057900" algn="l"/>
                <a:tab pos="6972300" algn="l"/>
                <a:tab pos="7886700" algn="l"/>
                <a:tab pos="88011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marL="457200" indent="-457200">
              <a:spcBef>
                <a:spcPts val="800"/>
              </a:spcBef>
              <a:buClrTx/>
              <a:buFont typeface="Arial"/>
              <a:buChar char="•"/>
              <a:defRPr/>
            </a:pP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charset="0"/>
              </a:rPr>
              <a:t>Website where users can read, write, and rate reviews for public restrooms</a:t>
            </a:r>
          </a:p>
          <a:p>
            <a:pPr marL="457200" indent="-457200">
              <a:spcBef>
                <a:spcPts val="800"/>
              </a:spcBef>
              <a:buClrTx/>
              <a:buFont typeface="Arial"/>
              <a:buChar char="•"/>
              <a:defRPr/>
            </a:pP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charset="0"/>
              </a:rPr>
              <a:t>Pin point the best restroom location near you.</a:t>
            </a:r>
          </a:p>
          <a:p>
            <a:pPr marL="457200" indent="-457200">
              <a:spcBef>
                <a:spcPts val="800"/>
              </a:spcBef>
              <a:buClrTx/>
              <a:buFont typeface="Arial"/>
              <a:buChar char="•"/>
              <a:defRPr/>
            </a:pP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charset="0"/>
              </a:rPr>
              <a:t>Profile restrooms according to their cleanliness, maintenance, accessibility, foot traffic, etc…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 – User Stories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Toilet Mapper (Sprint 1)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51460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sp>
        <p:nvSpPr>
          <p:cNvPr id="18438" name="TextBox 4"/>
          <p:cNvSpPr txBox="1">
            <a:spLocks noChangeArrowheads="1"/>
          </p:cNvSpPr>
          <p:nvPr/>
        </p:nvSpPr>
        <p:spPr bwMode="auto">
          <a:xfrm>
            <a:off x="549275" y="1992313"/>
            <a:ext cx="840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Times New Roman" charset="0"/>
              </a:rPr>
              <a:t>Website where users can read, write, and rate reviews for public restrooms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 – User Stories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Toilet Mapper (Sprint 1)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51460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549275" y="1992313"/>
            <a:ext cx="840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Times New Roman" charset="0"/>
              </a:rPr>
              <a:t>Website where users can read, write, and rate reviews for public restrooms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 – User Stories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Toilet Mapper (Sprint 2)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51460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2376378" y="1992313"/>
            <a:ext cx="4750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Times New Roman" charset="0"/>
              </a:rPr>
              <a:t>Easy intuitive and well designed interface</a:t>
            </a:r>
            <a:endParaRPr lang="en-US" b="1" dirty="0">
              <a:solidFill>
                <a:srgbClr val="FF0000"/>
              </a:solidFill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 – User Stories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Toilet Mapper (Sprint 2)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51460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2376378" y="1992313"/>
            <a:ext cx="4750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Times New Roman" charset="0"/>
              </a:rPr>
              <a:t>Easy intuitive and well designed interface</a:t>
            </a:r>
            <a:endParaRPr lang="en-US" b="1" dirty="0">
              <a:solidFill>
                <a:srgbClr val="FF0000"/>
              </a:solidFill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 – User Stories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Toilet Mapper (Sprint 3)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51460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sp>
        <p:nvSpPr>
          <p:cNvPr id="47110" name="TextBox 4"/>
          <p:cNvSpPr txBox="1">
            <a:spLocks noChangeArrowheads="1"/>
          </p:cNvSpPr>
          <p:nvPr/>
        </p:nvSpPr>
        <p:spPr bwMode="auto">
          <a:xfrm>
            <a:off x="1374775" y="1992313"/>
            <a:ext cx="675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Times New Roman" charset="0"/>
              </a:rPr>
              <a:t>Help the user decide which public restroom is best for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Plan – User Stories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Toilet Mapper (Sprint </a:t>
            </a:r>
            <a:r>
              <a:rPr lang="en-US" sz="4400" dirty="0">
                <a:solidFill>
                  <a:srgbClr val="000090"/>
                </a:solidFill>
                <a:cs typeface="Times New Roman" charset="0"/>
              </a:rPr>
              <a:t>3</a:t>
            </a: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)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51460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  <p:sp>
        <p:nvSpPr>
          <p:cNvPr id="49158" name="TextBox 4"/>
          <p:cNvSpPr txBox="1">
            <a:spLocks noChangeArrowheads="1"/>
          </p:cNvSpPr>
          <p:nvPr/>
        </p:nvSpPr>
        <p:spPr bwMode="auto">
          <a:xfrm>
            <a:off x="1343025" y="1992313"/>
            <a:ext cx="681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Times New Roman" charset="0"/>
              </a:rPr>
              <a:t>Help the user decide which public restroom is best for them.</a:t>
            </a:r>
          </a:p>
        </p:txBody>
      </p:sp>
    </p:spTree>
    <p:extLst>
      <p:ext uri="{BB962C8B-B14F-4D97-AF65-F5344CB8AC3E}">
        <p14:creationId xmlns:p14="http://schemas.microsoft.com/office/powerpoint/2010/main" val="2276587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149225"/>
            <a:ext cx="66865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Project Release </a:t>
            </a:r>
            <a:r>
              <a:rPr lang="en-US" sz="3200" b="1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charset="0"/>
              </a:rPr>
              <a:t>Plan</a:t>
            </a:r>
            <a:endParaRPr lang="en-US" sz="3200" b="1" dirty="0" smtClean="0">
              <a:solidFill>
                <a:srgbClr val="00009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90"/>
                </a:solidFill>
                <a:cs typeface="Times New Roman" charset="0"/>
              </a:rPr>
              <a:t>Questions?</a:t>
            </a:r>
            <a:endParaRPr lang="en-US" sz="4400" dirty="0">
              <a:solidFill>
                <a:srgbClr val="000090"/>
              </a:solidFill>
              <a:cs typeface="Times New Roman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E1E8F5"/>
              </a:gs>
              <a:gs pos="100000">
                <a:srgbClr val="1F447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01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6936</TotalTime>
  <Words>385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Microsoft YaHei</vt:lpstr>
      <vt:lpstr>ＭＳ Ｐゴシック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Ace Levenberg</cp:lastModifiedBy>
  <cp:revision>148</cp:revision>
  <cp:lastPrinted>2011-09-23T21:33:40Z</cp:lastPrinted>
  <dcterms:created xsi:type="dcterms:W3CDTF">2008-09-30T23:31:36Z</dcterms:created>
  <dcterms:modified xsi:type="dcterms:W3CDTF">2013-10-07T20:04:08Z</dcterms:modified>
</cp:coreProperties>
</file>