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9" autoAdjust="0"/>
    <p:restoredTop sz="94869" autoAdjust="0"/>
  </p:normalViewPr>
  <p:slideViewPr>
    <p:cSldViewPr snapToGrid="0">
      <p:cViewPr>
        <p:scale>
          <a:sx n="50" d="100"/>
          <a:sy n="50" d="100"/>
        </p:scale>
        <p:origin x="3024" y="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908C9-E81C-45EA-9E50-229B6F860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3CE120-ECDD-4A93-9B17-D1A3F3714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5EF015-322C-4876-AC0B-2C7BFC96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AB22-1A37-4CD0-917D-59F3C02AB632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1A52A7-7A33-41E9-8D64-638EE5406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911CFE-3B6A-497A-A453-A2CAD27A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83D8-FC4E-478C-B260-EAA04A6D5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91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34BB2-EF9C-4CC2-9AAF-E52173C8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BE3388-5F24-4FE9-8A00-C249D4E3D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9C0492-144B-45E5-917B-179C42AE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AB22-1A37-4CD0-917D-59F3C02AB632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DA2B0A-DB3C-424F-AB30-F406E869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508BC-C60C-4EC8-B4AE-37022B35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83D8-FC4E-478C-B260-EAA04A6D5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81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A964BF-2558-47EB-8363-23045D129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355DB6-7BA0-4569-884B-4EC4C9F32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02FAD-00B3-4F86-80D1-66AFFDC4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AB22-1A37-4CD0-917D-59F3C02AB632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975B69-FC68-404E-B300-4F7380B9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2A5C3A-4588-49DD-89EE-EB33C7843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83D8-FC4E-478C-B260-EAA04A6D5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13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C64A7-45EA-4DCF-B2D5-76FC8A682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EC7540-63A7-45CC-B593-46D23CC1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08B91-FCA1-40FD-A322-9C33EA08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AB22-1A37-4CD0-917D-59F3C02AB632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2B3338-F46C-4306-A51B-FBE62690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9FDAAB-3BFF-41B2-9E98-139AD308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83D8-FC4E-478C-B260-EAA04A6D5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71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558B4-5805-47B6-BFE0-0620BB19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F3F336-9C69-4ABE-ABD5-F157E0602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DD7B5-2782-4723-AF7B-4DF5820B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AB22-1A37-4CD0-917D-59F3C02AB632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E2FBE6-01B8-4F67-B656-05753A50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47BC9-D71C-46F2-BAA6-2CA81F6B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83D8-FC4E-478C-B260-EAA04A6D5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133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130BC-2146-431E-959B-1D83DFA0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689056-0B4E-4DDB-824D-BE434A9AD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F5D4B3-910A-45B1-B0AE-56BCF943B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80A39F-1BF7-48DD-8805-28C722F2F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AB22-1A37-4CD0-917D-59F3C02AB632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14C984-AB66-42BB-82BE-CA7768A7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792551-6886-45AA-8F1C-80444DD8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83D8-FC4E-478C-B260-EAA04A6D5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26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E89C8-EFB8-4707-836C-3F45CDFFE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78AFAF-0D47-41AF-B1E1-A26D0B411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787EDF-D8C1-4E0C-95CF-1955A67D0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FE181D-C5E2-405E-9B57-154B9268D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D0BA0F-A277-4C7D-BE13-4324F87F9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237AC4-24A9-4555-9F41-105F8F7D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AB22-1A37-4CD0-917D-59F3C02AB632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044974-89BD-4735-96E5-93A49149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D41B84-6D6F-4D54-9881-63B11C42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83D8-FC4E-478C-B260-EAA04A6D5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44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E70D3-1458-480F-B169-F10A0E34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9E5E8B-7C95-42D6-86E0-B5C16EBE9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AB22-1A37-4CD0-917D-59F3C02AB632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DB281B-FCDE-4F54-9CF3-39362394F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54BD0A-422B-4870-BF56-0E88DFD0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83D8-FC4E-478C-B260-EAA04A6D5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75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A95A21-74F2-4540-AF61-A7C2ACA18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AB22-1A37-4CD0-917D-59F3C02AB632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E60096-9656-4445-837B-E2242DC6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18DDBB-DD18-471E-AF4A-07041D7E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83D8-FC4E-478C-B260-EAA04A6D5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01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18982-C838-4B12-9DB2-D3604988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11E2B-9AE7-40EF-94F5-FD8C03394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6CA03A-0F78-4EBA-8B7E-BAB51D28F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0076CA-3F1A-429D-87B8-975F7878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AB22-1A37-4CD0-917D-59F3C02AB632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6F26E9-E97D-4837-953B-564B6B23C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87BE47-C76A-4C23-980C-AF553384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83D8-FC4E-478C-B260-EAA04A6D5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08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27136-EF41-4875-B91B-985F4F2B1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A479DA-D593-4CC9-B843-726AAFEA9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80D96C-BEDC-4E60-83F5-04632B2D5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7698FD-82D6-4B6C-9E92-A3012305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AB22-1A37-4CD0-917D-59F3C02AB632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B792CC-6E63-4808-A7EE-0DB9EF13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43A9DD-5951-417A-8D0B-F996D61B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83D8-FC4E-478C-B260-EAA04A6D5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68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E65C9F-8B18-4075-B812-4F5EE9F14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586FA6-C5AC-4479-9A6A-F57A484B4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E986B-2673-4F79-B1E4-D289B6B94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5AB22-1A37-4CD0-917D-59F3C02AB632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A55D9-6950-4B18-A310-5BAC85628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65C297-0FBD-41E2-8FB9-19FC659F9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83D8-FC4E-478C-B260-EAA04A6D5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0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注: 左箭头 4">
            <a:extLst>
              <a:ext uri="{FF2B5EF4-FFF2-40B4-BE49-F238E27FC236}">
                <a16:creationId xmlns:a16="http://schemas.microsoft.com/office/drawing/2014/main" id="{306BB95C-76BC-4EBC-9A69-B3D81A165CA9}"/>
              </a:ext>
            </a:extLst>
          </p:cNvPr>
          <p:cNvSpPr/>
          <p:nvPr/>
        </p:nvSpPr>
        <p:spPr>
          <a:xfrm>
            <a:off x="-4459850" y="1640457"/>
            <a:ext cx="647613" cy="578286"/>
          </a:xfrm>
          <a:prstGeom prst="leftArrowCallout">
            <a:avLst>
              <a:gd name="adj1" fmla="val 31624"/>
              <a:gd name="adj2" fmla="val 13836"/>
              <a:gd name="adj3" fmla="val 69635"/>
              <a:gd name="adj4" fmla="val 649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715CE6A-0085-46CD-8AB3-B1BF094496A4}"/>
              </a:ext>
            </a:extLst>
          </p:cNvPr>
          <p:cNvCxnSpPr>
            <a:cxnSpLocks/>
          </p:cNvCxnSpPr>
          <p:nvPr/>
        </p:nvCxnSpPr>
        <p:spPr>
          <a:xfrm>
            <a:off x="-4893057" y="1929861"/>
            <a:ext cx="41572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标注: 左箭头 6">
            <a:extLst>
              <a:ext uri="{FF2B5EF4-FFF2-40B4-BE49-F238E27FC236}">
                <a16:creationId xmlns:a16="http://schemas.microsoft.com/office/drawing/2014/main" id="{F427DBFF-9B46-471A-A446-A11D14ADC596}"/>
              </a:ext>
            </a:extLst>
          </p:cNvPr>
          <p:cNvSpPr/>
          <p:nvPr/>
        </p:nvSpPr>
        <p:spPr>
          <a:xfrm>
            <a:off x="-4349869" y="1041803"/>
            <a:ext cx="532990" cy="570699"/>
          </a:xfrm>
          <a:prstGeom prst="leftArrowCallout">
            <a:avLst>
              <a:gd name="adj1" fmla="val 37860"/>
              <a:gd name="adj2" fmla="val 18930"/>
              <a:gd name="adj3" fmla="val 55023"/>
              <a:gd name="adj4" fmla="val 649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F1592D1-8C63-47A5-93D2-421F1FDDF60D}"/>
              </a:ext>
            </a:extLst>
          </p:cNvPr>
          <p:cNvCxnSpPr>
            <a:cxnSpLocks/>
          </p:cNvCxnSpPr>
          <p:nvPr/>
        </p:nvCxnSpPr>
        <p:spPr>
          <a:xfrm>
            <a:off x="-5256378" y="4717564"/>
            <a:ext cx="1841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25C098B-FFE2-4FE7-8950-BB9DD3A0EEE9}"/>
              </a:ext>
            </a:extLst>
          </p:cNvPr>
          <p:cNvCxnSpPr>
            <a:cxnSpLocks/>
          </p:cNvCxnSpPr>
          <p:nvPr/>
        </p:nvCxnSpPr>
        <p:spPr>
          <a:xfrm>
            <a:off x="-5256378" y="4936105"/>
            <a:ext cx="1841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立方体 9">
            <a:extLst>
              <a:ext uri="{FF2B5EF4-FFF2-40B4-BE49-F238E27FC236}">
                <a16:creationId xmlns:a16="http://schemas.microsoft.com/office/drawing/2014/main" id="{4ED7AF18-82CE-4EA4-B2B7-186BDD16F9CF}"/>
              </a:ext>
            </a:extLst>
          </p:cNvPr>
          <p:cNvSpPr/>
          <p:nvPr/>
        </p:nvSpPr>
        <p:spPr>
          <a:xfrm flipH="1">
            <a:off x="-5765527" y="3878424"/>
            <a:ext cx="693305" cy="1955337"/>
          </a:xfrm>
          <a:prstGeom prst="cube">
            <a:avLst>
              <a:gd name="adj" fmla="val 734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B973EF-5191-44EC-8BD9-BAA2CB2AA81F}"/>
              </a:ext>
            </a:extLst>
          </p:cNvPr>
          <p:cNvSpPr txBox="1"/>
          <p:nvPr/>
        </p:nvSpPr>
        <p:spPr>
          <a:xfrm>
            <a:off x="-5269776" y="580042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AA61C9B-83BB-4C91-B386-C9AD9BB0117C}"/>
              </a:ext>
            </a:extLst>
          </p:cNvPr>
          <p:cNvSpPr txBox="1"/>
          <p:nvPr/>
        </p:nvSpPr>
        <p:spPr>
          <a:xfrm flipH="1">
            <a:off x="-5538531" y="3790305"/>
            <a:ext cx="419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P1</a:t>
            </a:r>
            <a:endParaRPr lang="zh-CN" altLang="en-US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B9C26DF-7002-4480-850A-5A0AAB8DEBA7}"/>
              </a:ext>
            </a:extLst>
          </p:cNvPr>
          <p:cNvSpPr txBox="1"/>
          <p:nvPr/>
        </p:nvSpPr>
        <p:spPr>
          <a:xfrm>
            <a:off x="-6035153" y="466227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K</a:t>
            </a:r>
            <a:endParaRPr lang="zh-CN" altLang="en-US" sz="1200" dirty="0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349A5B9E-5A17-402C-95BA-1753F13B7109}"/>
              </a:ext>
            </a:extLst>
          </p:cNvPr>
          <p:cNvSpPr/>
          <p:nvPr/>
        </p:nvSpPr>
        <p:spPr>
          <a:xfrm flipH="1">
            <a:off x="-5681820" y="3937676"/>
            <a:ext cx="164016" cy="1575573"/>
          </a:xfrm>
          <a:prstGeom prst="cube">
            <a:avLst>
              <a:gd name="adj" fmla="val 10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C41D93EB-FF26-485A-8B04-D8EFDEF7E7D0}"/>
              </a:ext>
            </a:extLst>
          </p:cNvPr>
          <p:cNvSpPr/>
          <p:nvPr/>
        </p:nvSpPr>
        <p:spPr>
          <a:xfrm flipH="1">
            <a:off x="-5646048" y="3937676"/>
            <a:ext cx="164016" cy="1575573"/>
          </a:xfrm>
          <a:prstGeom prst="cube">
            <a:avLst>
              <a:gd name="adj" fmla="val 10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立方体 15">
            <a:extLst>
              <a:ext uri="{FF2B5EF4-FFF2-40B4-BE49-F238E27FC236}">
                <a16:creationId xmlns:a16="http://schemas.microsoft.com/office/drawing/2014/main" id="{0CB1F5DB-A732-473B-8F2D-385EB25C9E19}"/>
              </a:ext>
            </a:extLst>
          </p:cNvPr>
          <p:cNvSpPr/>
          <p:nvPr/>
        </p:nvSpPr>
        <p:spPr>
          <a:xfrm flipH="1">
            <a:off x="-5615970" y="3937676"/>
            <a:ext cx="164016" cy="1575573"/>
          </a:xfrm>
          <a:prstGeom prst="cube">
            <a:avLst>
              <a:gd name="adj" fmla="val 10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188DBA82-B30D-49E2-A3AD-2AB26854A683}"/>
              </a:ext>
            </a:extLst>
          </p:cNvPr>
          <p:cNvSpPr/>
          <p:nvPr/>
        </p:nvSpPr>
        <p:spPr>
          <a:xfrm flipH="1">
            <a:off x="-4884049" y="4739379"/>
            <a:ext cx="810352" cy="434546"/>
          </a:xfrm>
          <a:prstGeom prst="cube">
            <a:avLst>
              <a:gd name="adj" fmla="val 460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2386CA7-6089-4F82-B3D2-721115E1FE89}"/>
              </a:ext>
            </a:extLst>
          </p:cNvPr>
          <p:cNvCxnSpPr>
            <a:cxnSpLocks/>
            <a:stCxn id="17" idx="5"/>
            <a:endCxn id="16" idx="1"/>
          </p:cNvCxnSpPr>
          <p:nvPr/>
        </p:nvCxnSpPr>
        <p:spPr>
          <a:xfrm flipH="1" flipV="1">
            <a:off x="-5451954" y="4101692"/>
            <a:ext cx="567905" cy="75480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3E741E4-D25C-45DA-A6BF-977AFD38A6B8}"/>
              </a:ext>
            </a:extLst>
          </p:cNvPr>
          <p:cNvCxnSpPr>
            <a:cxnSpLocks/>
            <a:stCxn id="16" idx="0"/>
            <a:endCxn id="17" idx="5"/>
          </p:cNvCxnSpPr>
          <p:nvPr/>
        </p:nvCxnSpPr>
        <p:spPr>
          <a:xfrm>
            <a:off x="-5615970" y="3937676"/>
            <a:ext cx="731921" cy="91882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40C89F6-A6BF-43FE-ADFE-F4A22EA89AA7}"/>
              </a:ext>
            </a:extLst>
          </p:cNvPr>
          <p:cNvCxnSpPr>
            <a:cxnSpLocks/>
            <a:stCxn id="16" idx="3"/>
            <a:endCxn id="17" idx="5"/>
          </p:cNvCxnSpPr>
          <p:nvPr/>
        </p:nvCxnSpPr>
        <p:spPr>
          <a:xfrm flipV="1">
            <a:off x="-5451954" y="4856496"/>
            <a:ext cx="567905" cy="65675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476640E-B89D-4157-84BC-53C413103108}"/>
              </a:ext>
            </a:extLst>
          </p:cNvPr>
          <p:cNvCxnSpPr>
            <a:cxnSpLocks/>
            <a:stCxn id="16" idx="5"/>
            <a:endCxn id="17" idx="5"/>
          </p:cNvCxnSpPr>
          <p:nvPr/>
        </p:nvCxnSpPr>
        <p:spPr>
          <a:xfrm>
            <a:off x="-5615970" y="4643455"/>
            <a:ext cx="731921" cy="21304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288C604-5262-40E8-B392-64C13B80663A}"/>
              </a:ext>
            </a:extLst>
          </p:cNvPr>
          <p:cNvSpPr txBox="1"/>
          <p:nvPr/>
        </p:nvSpPr>
        <p:spPr>
          <a:xfrm>
            <a:off x="-4587111" y="5189804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K*K</a:t>
            </a:r>
            <a:endParaRPr lang="zh-CN" altLang="en-US" sz="12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78A8758-571B-439E-A59E-2F29181E9487}"/>
              </a:ext>
            </a:extLst>
          </p:cNvPr>
          <p:cNvSpPr txBox="1"/>
          <p:nvPr/>
        </p:nvSpPr>
        <p:spPr>
          <a:xfrm flipH="1">
            <a:off x="-4850691" y="4674586"/>
            <a:ext cx="437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P1</a:t>
            </a:r>
            <a:endParaRPr lang="zh-CN" altLang="en-US" sz="1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E361B8A-68E6-41A9-B780-A382B92BF378}"/>
              </a:ext>
            </a:extLst>
          </p:cNvPr>
          <p:cNvSpPr txBox="1"/>
          <p:nvPr/>
        </p:nvSpPr>
        <p:spPr>
          <a:xfrm flipH="1">
            <a:off x="-4874550" y="4882645"/>
            <a:ext cx="304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25" name="立方体 24">
            <a:extLst>
              <a:ext uri="{FF2B5EF4-FFF2-40B4-BE49-F238E27FC236}">
                <a16:creationId xmlns:a16="http://schemas.microsoft.com/office/drawing/2014/main" id="{8BA69643-DA61-4505-B090-DD795AC05B58}"/>
              </a:ext>
            </a:extLst>
          </p:cNvPr>
          <p:cNvSpPr/>
          <p:nvPr/>
        </p:nvSpPr>
        <p:spPr>
          <a:xfrm flipH="1">
            <a:off x="-4064498" y="4150269"/>
            <a:ext cx="1153950" cy="1212888"/>
          </a:xfrm>
          <a:prstGeom prst="cube">
            <a:avLst>
              <a:gd name="adj" fmla="val 230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9F6A469-2528-4D53-8EB9-F5479C3D0F78}"/>
              </a:ext>
            </a:extLst>
          </p:cNvPr>
          <p:cNvSpPr txBox="1"/>
          <p:nvPr/>
        </p:nvSpPr>
        <p:spPr>
          <a:xfrm flipH="1">
            <a:off x="-3946898" y="4126931"/>
            <a:ext cx="398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P1</a:t>
            </a:r>
            <a:endParaRPr lang="zh-CN" altLang="en-US" sz="12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5FAB0B2-06F7-452A-A1B6-99E9E5026F07}"/>
              </a:ext>
            </a:extLst>
          </p:cNvPr>
          <p:cNvSpPr txBox="1"/>
          <p:nvPr/>
        </p:nvSpPr>
        <p:spPr>
          <a:xfrm>
            <a:off x="-3994953" y="475851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K</a:t>
            </a:r>
            <a:endParaRPr lang="zh-CN" altLang="en-US" sz="12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978A5BD-25AF-49C3-A91A-8C897C5F2620}"/>
              </a:ext>
            </a:extLst>
          </p:cNvPr>
          <p:cNvSpPr txBox="1"/>
          <p:nvPr/>
        </p:nvSpPr>
        <p:spPr>
          <a:xfrm>
            <a:off x="-3588052" y="536315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K</a:t>
            </a:r>
            <a:endParaRPr lang="zh-CN" altLang="en-US" sz="1200" dirty="0"/>
          </a:p>
        </p:txBody>
      </p:sp>
      <p:sp>
        <p:nvSpPr>
          <p:cNvPr id="29" name="立方体 28">
            <a:extLst>
              <a:ext uri="{FF2B5EF4-FFF2-40B4-BE49-F238E27FC236}">
                <a16:creationId xmlns:a16="http://schemas.microsoft.com/office/drawing/2014/main" id="{5D104302-E823-4B25-8B51-7370337E6F47}"/>
              </a:ext>
            </a:extLst>
          </p:cNvPr>
          <p:cNvSpPr/>
          <p:nvPr/>
        </p:nvSpPr>
        <p:spPr>
          <a:xfrm flipH="1">
            <a:off x="-3169189" y="4260321"/>
            <a:ext cx="116305" cy="1102836"/>
          </a:xfrm>
          <a:prstGeom prst="cube">
            <a:avLst>
              <a:gd name="adj" fmla="val 10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>
            <a:extLst>
              <a:ext uri="{FF2B5EF4-FFF2-40B4-BE49-F238E27FC236}">
                <a16:creationId xmlns:a16="http://schemas.microsoft.com/office/drawing/2014/main" id="{FAB8BA46-89A0-4B57-89A3-22DA4D33988D}"/>
              </a:ext>
            </a:extLst>
          </p:cNvPr>
          <p:cNvSpPr/>
          <p:nvPr/>
        </p:nvSpPr>
        <p:spPr>
          <a:xfrm flipH="1">
            <a:off x="-3133417" y="4260321"/>
            <a:ext cx="116305" cy="1102836"/>
          </a:xfrm>
          <a:prstGeom prst="cube">
            <a:avLst>
              <a:gd name="adj" fmla="val 10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立方体 30">
            <a:extLst>
              <a:ext uri="{FF2B5EF4-FFF2-40B4-BE49-F238E27FC236}">
                <a16:creationId xmlns:a16="http://schemas.microsoft.com/office/drawing/2014/main" id="{D30EC582-211E-4BCB-890A-A2482BDD82EB}"/>
              </a:ext>
            </a:extLst>
          </p:cNvPr>
          <p:cNvSpPr/>
          <p:nvPr/>
        </p:nvSpPr>
        <p:spPr>
          <a:xfrm flipH="1">
            <a:off x="-3103339" y="4260321"/>
            <a:ext cx="116305" cy="1102836"/>
          </a:xfrm>
          <a:prstGeom prst="cube">
            <a:avLst>
              <a:gd name="adj" fmla="val 10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立方体 31">
            <a:extLst>
              <a:ext uri="{FF2B5EF4-FFF2-40B4-BE49-F238E27FC236}">
                <a16:creationId xmlns:a16="http://schemas.microsoft.com/office/drawing/2014/main" id="{54419CA2-BEA0-4DE2-93F6-6EBA21B0C3DE}"/>
              </a:ext>
            </a:extLst>
          </p:cNvPr>
          <p:cNvSpPr/>
          <p:nvPr/>
        </p:nvSpPr>
        <p:spPr>
          <a:xfrm flipH="1">
            <a:off x="-2785919" y="4735792"/>
            <a:ext cx="810352" cy="434546"/>
          </a:xfrm>
          <a:prstGeom prst="cube">
            <a:avLst>
              <a:gd name="adj" fmla="val 460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783832A-57D7-444D-8037-E8E0559F2D7A}"/>
              </a:ext>
            </a:extLst>
          </p:cNvPr>
          <p:cNvSpPr txBox="1"/>
          <p:nvPr/>
        </p:nvSpPr>
        <p:spPr>
          <a:xfrm>
            <a:off x="-2488981" y="5186217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K*K</a:t>
            </a:r>
            <a:endParaRPr lang="zh-CN" altLang="en-US" sz="12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FA1A86D-61A7-4776-8D31-AE05B3CF546D}"/>
              </a:ext>
            </a:extLst>
          </p:cNvPr>
          <p:cNvSpPr txBox="1"/>
          <p:nvPr/>
        </p:nvSpPr>
        <p:spPr>
          <a:xfrm flipH="1">
            <a:off x="-2752561" y="4670999"/>
            <a:ext cx="433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P1</a:t>
            </a:r>
            <a:endParaRPr lang="zh-CN" altLang="en-US" sz="12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A20935A-A88A-4AB9-B5CE-F97BC960B7B9}"/>
              </a:ext>
            </a:extLst>
          </p:cNvPr>
          <p:cNvSpPr txBox="1"/>
          <p:nvPr/>
        </p:nvSpPr>
        <p:spPr>
          <a:xfrm flipH="1">
            <a:off x="-2776420" y="4879058"/>
            <a:ext cx="304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36" name="立方体 35">
            <a:extLst>
              <a:ext uri="{FF2B5EF4-FFF2-40B4-BE49-F238E27FC236}">
                <a16:creationId xmlns:a16="http://schemas.microsoft.com/office/drawing/2014/main" id="{D74092E7-C2E9-4D38-899A-60804869A308}"/>
              </a:ext>
            </a:extLst>
          </p:cNvPr>
          <p:cNvSpPr/>
          <p:nvPr/>
        </p:nvSpPr>
        <p:spPr>
          <a:xfrm flipH="1">
            <a:off x="-1966068" y="4147392"/>
            <a:ext cx="1153950" cy="1212888"/>
          </a:xfrm>
          <a:prstGeom prst="cube">
            <a:avLst>
              <a:gd name="adj" fmla="val 230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4A8017E-5D7F-4720-8B6F-5E9FBE01B3F5}"/>
              </a:ext>
            </a:extLst>
          </p:cNvPr>
          <p:cNvSpPr txBox="1"/>
          <p:nvPr/>
        </p:nvSpPr>
        <p:spPr>
          <a:xfrm flipH="1">
            <a:off x="-1822217" y="4097240"/>
            <a:ext cx="38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P1</a:t>
            </a:r>
            <a:endParaRPr lang="zh-CN" altLang="en-US" sz="1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E3EFE50-167A-412F-BBF9-E17A7649BE80}"/>
              </a:ext>
            </a:extLst>
          </p:cNvPr>
          <p:cNvSpPr txBox="1"/>
          <p:nvPr/>
        </p:nvSpPr>
        <p:spPr>
          <a:xfrm>
            <a:off x="-1891205" y="473579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K</a:t>
            </a:r>
            <a:endParaRPr lang="zh-CN" altLang="en-US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9499C61-27A9-4936-9983-F86FE89A8E6A}"/>
              </a:ext>
            </a:extLst>
          </p:cNvPr>
          <p:cNvSpPr txBox="1"/>
          <p:nvPr/>
        </p:nvSpPr>
        <p:spPr>
          <a:xfrm>
            <a:off x="-1489622" y="536028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K</a:t>
            </a:r>
            <a:endParaRPr lang="zh-CN" altLang="en-US" sz="1200" dirty="0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E3A883A-C330-406D-8354-9462ADF50F91}"/>
              </a:ext>
            </a:extLst>
          </p:cNvPr>
          <p:cNvCxnSpPr>
            <a:stCxn id="31" idx="0"/>
            <a:endCxn id="32" idx="5"/>
          </p:cNvCxnSpPr>
          <p:nvPr/>
        </p:nvCxnSpPr>
        <p:spPr>
          <a:xfrm>
            <a:off x="-3103339" y="4260321"/>
            <a:ext cx="317420" cy="592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20D9D14-B2AD-4F9E-A13D-908F34EDFB04}"/>
              </a:ext>
            </a:extLst>
          </p:cNvPr>
          <p:cNvCxnSpPr>
            <a:stCxn id="31" idx="1"/>
            <a:endCxn id="32" idx="5"/>
          </p:cNvCxnSpPr>
          <p:nvPr/>
        </p:nvCxnSpPr>
        <p:spPr>
          <a:xfrm>
            <a:off x="-2987034" y="4376626"/>
            <a:ext cx="201115" cy="47628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5829C3D-8A06-46B0-A01A-313FAB19E364}"/>
              </a:ext>
            </a:extLst>
          </p:cNvPr>
          <p:cNvCxnSpPr>
            <a:stCxn id="31" idx="3"/>
            <a:endCxn id="32" idx="5"/>
          </p:cNvCxnSpPr>
          <p:nvPr/>
        </p:nvCxnSpPr>
        <p:spPr>
          <a:xfrm flipV="1">
            <a:off x="-2987034" y="4852909"/>
            <a:ext cx="201115" cy="51024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23F1C4F-2F8A-4607-9D7F-34A4410F8976}"/>
              </a:ext>
            </a:extLst>
          </p:cNvPr>
          <p:cNvCxnSpPr>
            <a:stCxn id="31" idx="5"/>
            <a:endCxn id="32" idx="5"/>
          </p:cNvCxnSpPr>
          <p:nvPr/>
        </p:nvCxnSpPr>
        <p:spPr>
          <a:xfrm>
            <a:off x="-3103339" y="4753587"/>
            <a:ext cx="317420" cy="9932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立方体 43">
            <a:extLst>
              <a:ext uri="{FF2B5EF4-FFF2-40B4-BE49-F238E27FC236}">
                <a16:creationId xmlns:a16="http://schemas.microsoft.com/office/drawing/2014/main" id="{77884A6E-37FE-4C47-B672-2D0921F9A6DE}"/>
              </a:ext>
            </a:extLst>
          </p:cNvPr>
          <p:cNvSpPr/>
          <p:nvPr/>
        </p:nvSpPr>
        <p:spPr>
          <a:xfrm flipH="1">
            <a:off x="-1238024" y="2403620"/>
            <a:ext cx="705257" cy="1227939"/>
          </a:xfrm>
          <a:prstGeom prst="cube">
            <a:avLst>
              <a:gd name="adj" fmla="val 3991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1346F12-C962-472F-9AC5-B0BF4D4A0B60}"/>
              </a:ext>
            </a:extLst>
          </p:cNvPr>
          <p:cNvSpPr txBox="1"/>
          <p:nvPr/>
        </p:nvSpPr>
        <p:spPr>
          <a:xfrm flipH="1">
            <a:off x="-789421" y="2309395"/>
            <a:ext cx="446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P1</a:t>
            </a:r>
            <a:endParaRPr lang="zh-CN" altLang="en-US" sz="12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C4A51BA-CF16-4F81-8C90-C2EE05345CA0}"/>
              </a:ext>
            </a:extLst>
          </p:cNvPr>
          <p:cNvSpPr txBox="1"/>
          <p:nvPr/>
        </p:nvSpPr>
        <p:spPr>
          <a:xfrm>
            <a:off x="-1221313" y="29303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K</a:t>
            </a:r>
            <a:endParaRPr lang="zh-CN" altLang="en-US" sz="12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76C814F-6D56-44D2-95E9-8BD91D906F71}"/>
              </a:ext>
            </a:extLst>
          </p:cNvPr>
          <p:cNvSpPr txBox="1"/>
          <p:nvPr/>
        </p:nvSpPr>
        <p:spPr>
          <a:xfrm flipH="1">
            <a:off x="-1088254" y="3610979"/>
            <a:ext cx="1170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C_pts_fts</a:t>
            </a:r>
            <a:endParaRPr lang="zh-CN" altLang="en-US" sz="1200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381A171C-6B75-4D42-816A-83C83F227C17}"/>
              </a:ext>
            </a:extLst>
          </p:cNvPr>
          <p:cNvCxnSpPr>
            <a:cxnSpLocks/>
          </p:cNvCxnSpPr>
          <p:nvPr/>
        </p:nvCxnSpPr>
        <p:spPr>
          <a:xfrm>
            <a:off x="-950101" y="2770856"/>
            <a:ext cx="41733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F6A061D-807D-4C11-96F9-146F3462B6D5}"/>
              </a:ext>
            </a:extLst>
          </p:cNvPr>
          <p:cNvCxnSpPr>
            <a:cxnSpLocks/>
          </p:cNvCxnSpPr>
          <p:nvPr/>
        </p:nvCxnSpPr>
        <p:spPr>
          <a:xfrm>
            <a:off x="-1062909" y="3379051"/>
            <a:ext cx="417334" cy="60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立方体 49">
            <a:extLst>
              <a:ext uri="{FF2B5EF4-FFF2-40B4-BE49-F238E27FC236}">
                <a16:creationId xmlns:a16="http://schemas.microsoft.com/office/drawing/2014/main" id="{AEAF3F1B-CADF-4C5D-BE42-0510F56F5D08}"/>
              </a:ext>
            </a:extLst>
          </p:cNvPr>
          <p:cNvSpPr/>
          <p:nvPr/>
        </p:nvSpPr>
        <p:spPr>
          <a:xfrm flipH="1">
            <a:off x="-1286359" y="956246"/>
            <a:ext cx="705257" cy="1227939"/>
          </a:xfrm>
          <a:prstGeom prst="cube">
            <a:avLst>
              <a:gd name="adj" fmla="val 3991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DEF2AEA-3978-465A-AD28-AD13C6146A4C}"/>
              </a:ext>
            </a:extLst>
          </p:cNvPr>
          <p:cNvSpPr txBox="1"/>
          <p:nvPr/>
        </p:nvSpPr>
        <p:spPr>
          <a:xfrm flipH="1">
            <a:off x="-1030542" y="2114489"/>
            <a:ext cx="55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C_fts</a:t>
            </a:r>
            <a:endParaRPr lang="zh-CN" altLang="en-US" sz="12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CEA19C0-E8D0-428F-88AF-126C8ECE9AA8}"/>
              </a:ext>
            </a:extLst>
          </p:cNvPr>
          <p:cNvSpPr txBox="1"/>
          <p:nvPr/>
        </p:nvSpPr>
        <p:spPr>
          <a:xfrm>
            <a:off x="-1250863" y="155107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K</a:t>
            </a:r>
            <a:endParaRPr lang="zh-CN" altLang="en-US" sz="12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5CA13DA-628F-4EDF-8E88-B5DE4450C6D9}"/>
              </a:ext>
            </a:extLst>
          </p:cNvPr>
          <p:cNvSpPr txBox="1"/>
          <p:nvPr/>
        </p:nvSpPr>
        <p:spPr>
          <a:xfrm flipH="1">
            <a:off x="-1206082" y="931141"/>
            <a:ext cx="47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P1</a:t>
            </a:r>
            <a:endParaRPr lang="zh-CN" altLang="en-US" sz="1200" dirty="0"/>
          </a:p>
        </p:txBody>
      </p:sp>
      <p:sp>
        <p:nvSpPr>
          <p:cNvPr id="54" name="立方体 53">
            <a:extLst>
              <a:ext uri="{FF2B5EF4-FFF2-40B4-BE49-F238E27FC236}">
                <a16:creationId xmlns:a16="http://schemas.microsoft.com/office/drawing/2014/main" id="{A5864104-3194-435D-914D-BF71271E3ABB}"/>
              </a:ext>
            </a:extLst>
          </p:cNvPr>
          <p:cNvSpPr/>
          <p:nvPr/>
        </p:nvSpPr>
        <p:spPr>
          <a:xfrm flipH="1">
            <a:off x="101667" y="1838373"/>
            <a:ext cx="1153950" cy="1212888"/>
          </a:xfrm>
          <a:prstGeom prst="cube">
            <a:avLst>
              <a:gd name="adj" fmla="val 230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3A9CCE1-A212-456C-808C-F9BC52FD72E9}"/>
              </a:ext>
            </a:extLst>
          </p:cNvPr>
          <p:cNvCxnSpPr>
            <a:cxnSpLocks/>
            <a:stCxn id="50" idx="2"/>
            <a:endCxn id="54" idx="5"/>
          </p:cNvCxnSpPr>
          <p:nvPr/>
        </p:nvCxnSpPr>
        <p:spPr>
          <a:xfrm>
            <a:off x="-581102" y="1710981"/>
            <a:ext cx="682769" cy="600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717D11A-7017-4ECD-B304-B13D7C419596}"/>
              </a:ext>
            </a:extLst>
          </p:cNvPr>
          <p:cNvCxnSpPr>
            <a:cxnSpLocks/>
            <a:stCxn id="44" idx="2"/>
            <a:endCxn id="54" idx="5"/>
          </p:cNvCxnSpPr>
          <p:nvPr/>
        </p:nvCxnSpPr>
        <p:spPr>
          <a:xfrm flipV="1">
            <a:off x="-532767" y="2311743"/>
            <a:ext cx="634434" cy="846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B8FE61A0-DC87-4F35-8065-E9D7C4B1AAD8}"/>
              </a:ext>
            </a:extLst>
          </p:cNvPr>
          <p:cNvSpPr txBox="1"/>
          <p:nvPr/>
        </p:nvSpPr>
        <p:spPr>
          <a:xfrm flipH="1">
            <a:off x="1088212" y="1759757"/>
            <a:ext cx="455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P1</a:t>
            </a:r>
            <a:endParaRPr lang="zh-CN" altLang="en-US" sz="12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4C2FF45B-F7CE-4781-94D4-57EF65802D7A}"/>
              </a:ext>
            </a:extLst>
          </p:cNvPr>
          <p:cNvSpPr txBox="1"/>
          <p:nvPr/>
        </p:nvSpPr>
        <p:spPr>
          <a:xfrm>
            <a:off x="152702" y="240362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K</a:t>
            </a:r>
            <a:endParaRPr lang="zh-CN" altLang="en-US" sz="12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2C8B47C-E445-4ADC-84BD-4C0E5758C675}"/>
              </a:ext>
            </a:extLst>
          </p:cNvPr>
          <p:cNvSpPr txBox="1"/>
          <p:nvPr/>
        </p:nvSpPr>
        <p:spPr>
          <a:xfrm>
            <a:off x="158513" y="3040711"/>
            <a:ext cx="1269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C_fts</a:t>
            </a:r>
            <a:r>
              <a:rPr lang="en-US" altLang="zh-CN" sz="1200" dirty="0"/>
              <a:t> + </a:t>
            </a:r>
            <a:r>
              <a:rPr lang="en-US" altLang="zh-CN" sz="1200" dirty="0" err="1"/>
              <a:t>C_pts_fts</a:t>
            </a:r>
            <a:endParaRPr lang="zh-CN" altLang="en-US" sz="1200" dirty="0"/>
          </a:p>
        </p:txBody>
      </p:sp>
      <p:sp>
        <p:nvSpPr>
          <p:cNvPr id="60" name="立方体 59">
            <a:extLst>
              <a:ext uri="{FF2B5EF4-FFF2-40B4-BE49-F238E27FC236}">
                <a16:creationId xmlns:a16="http://schemas.microsoft.com/office/drawing/2014/main" id="{00E8F624-E73B-4866-B906-F1DD1543E569}"/>
              </a:ext>
            </a:extLst>
          </p:cNvPr>
          <p:cNvSpPr/>
          <p:nvPr/>
        </p:nvSpPr>
        <p:spPr>
          <a:xfrm flipH="1">
            <a:off x="1742824" y="2315959"/>
            <a:ext cx="1153950" cy="1212888"/>
          </a:xfrm>
          <a:prstGeom prst="cube">
            <a:avLst>
              <a:gd name="adj" fmla="val 230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44F50CE-11FB-4438-86C5-3038F0B0EAB3}"/>
              </a:ext>
            </a:extLst>
          </p:cNvPr>
          <p:cNvSpPr txBox="1"/>
          <p:nvPr/>
        </p:nvSpPr>
        <p:spPr>
          <a:xfrm flipH="1">
            <a:off x="1798431" y="2247872"/>
            <a:ext cx="423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P1</a:t>
            </a:r>
            <a:endParaRPr lang="zh-CN" altLang="en-US" sz="12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BC2A8E9-CF35-4A01-88F7-B04C4FE760FC}"/>
              </a:ext>
            </a:extLst>
          </p:cNvPr>
          <p:cNvSpPr txBox="1"/>
          <p:nvPr/>
        </p:nvSpPr>
        <p:spPr>
          <a:xfrm>
            <a:off x="1798432" y="284206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K</a:t>
            </a:r>
            <a:endParaRPr lang="zh-CN" altLang="en-US" sz="1200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08A217A-C82B-4B2E-AC59-5280652B9E56}"/>
              </a:ext>
            </a:extLst>
          </p:cNvPr>
          <p:cNvCxnSpPr>
            <a:cxnSpLocks/>
            <a:stCxn id="54" idx="2"/>
            <a:endCxn id="60" idx="5"/>
          </p:cNvCxnSpPr>
          <p:nvPr/>
        </p:nvCxnSpPr>
        <p:spPr>
          <a:xfrm>
            <a:off x="1255617" y="2577891"/>
            <a:ext cx="487207" cy="211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B2449DF-A7FC-4DE3-B4FB-D401A1C72B71}"/>
              </a:ext>
            </a:extLst>
          </p:cNvPr>
          <p:cNvCxnSpPr>
            <a:cxnSpLocks/>
            <a:stCxn id="123" idx="2"/>
            <a:endCxn id="60" idx="5"/>
          </p:cNvCxnSpPr>
          <p:nvPr/>
        </p:nvCxnSpPr>
        <p:spPr>
          <a:xfrm flipV="1">
            <a:off x="1348621" y="2789329"/>
            <a:ext cx="394203" cy="20605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立方体 64">
            <a:extLst>
              <a:ext uri="{FF2B5EF4-FFF2-40B4-BE49-F238E27FC236}">
                <a16:creationId xmlns:a16="http://schemas.microsoft.com/office/drawing/2014/main" id="{0E8E6DC0-4E87-4315-A05C-8D06D52DCC26}"/>
              </a:ext>
            </a:extLst>
          </p:cNvPr>
          <p:cNvSpPr/>
          <p:nvPr/>
        </p:nvSpPr>
        <p:spPr>
          <a:xfrm flipH="1">
            <a:off x="2567502" y="2387551"/>
            <a:ext cx="116305" cy="1102836"/>
          </a:xfrm>
          <a:prstGeom prst="cube">
            <a:avLst>
              <a:gd name="adj" fmla="val 10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立方体 65">
            <a:extLst>
              <a:ext uri="{FF2B5EF4-FFF2-40B4-BE49-F238E27FC236}">
                <a16:creationId xmlns:a16="http://schemas.microsoft.com/office/drawing/2014/main" id="{FD0CFA43-FDF7-4694-8763-BB1FA535F927}"/>
              </a:ext>
            </a:extLst>
          </p:cNvPr>
          <p:cNvSpPr/>
          <p:nvPr/>
        </p:nvSpPr>
        <p:spPr>
          <a:xfrm flipH="1">
            <a:off x="2603274" y="2387551"/>
            <a:ext cx="116305" cy="1102836"/>
          </a:xfrm>
          <a:prstGeom prst="cube">
            <a:avLst>
              <a:gd name="adj" fmla="val 10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立方体 66">
            <a:extLst>
              <a:ext uri="{FF2B5EF4-FFF2-40B4-BE49-F238E27FC236}">
                <a16:creationId xmlns:a16="http://schemas.microsoft.com/office/drawing/2014/main" id="{0C027AA8-4835-486E-98CD-8FD9E06C7792}"/>
              </a:ext>
            </a:extLst>
          </p:cNvPr>
          <p:cNvSpPr/>
          <p:nvPr/>
        </p:nvSpPr>
        <p:spPr>
          <a:xfrm flipH="1">
            <a:off x="2633352" y="2387551"/>
            <a:ext cx="116305" cy="1102836"/>
          </a:xfrm>
          <a:prstGeom prst="cube">
            <a:avLst>
              <a:gd name="adj" fmla="val 10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立方体 67">
            <a:extLst>
              <a:ext uri="{FF2B5EF4-FFF2-40B4-BE49-F238E27FC236}">
                <a16:creationId xmlns:a16="http://schemas.microsoft.com/office/drawing/2014/main" id="{415C2545-3BF7-48D5-B39C-BBEFAECA3B0F}"/>
              </a:ext>
            </a:extLst>
          </p:cNvPr>
          <p:cNvSpPr/>
          <p:nvPr/>
        </p:nvSpPr>
        <p:spPr>
          <a:xfrm flipH="1">
            <a:off x="3126032" y="2836243"/>
            <a:ext cx="810352" cy="434546"/>
          </a:xfrm>
          <a:prstGeom prst="cube">
            <a:avLst>
              <a:gd name="adj" fmla="val 460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E29AA7B-99B8-406D-B3FD-C9BE415C9DAF}"/>
              </a:ext>
            </a:extLst>
          </p:cNvPr>
          <p:cNvSpPr txBox="1"/>
          <p:nvPr/>
        </p:nvSpPr>
        <p:spPr>
          <a:xfrm>
            <a:off x="3422970" y="3286668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C1</a:t>
            </a:r>
            <a:endParaRPr lang="zh-CN" altLang="en-US" sz="12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8BB2225-B13C-4A28-BFCB-151C101E8F3B}"/>
              </a:ext>
            </a:extLst>
          </p:cNvPr>
          <p:cNvSpPr txBox="1"/>
          <p:nvPr/>
        </p:nvSpPr>
        <p:spPr>
          <a:xfrm flipH="1">
            <a:off x="3736764" y="2704403"/>
            <a:ext cx="4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P1</a:t>
            </a:r>
            <a:endParaRPr lang="zh-CN" altLang="en-US" sz="12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8EE1D87-B2B4-4DE6-9995-EB175D7872E2}"/>
              </a:ext>
            </a:extLst>
          </p:cNvPr>
          <p:cNvSpPr txBox="1"/>
          <p:nvPr/>
        </p:nvSpPr>
        <p:spPr>
          <a:xfrm flipH="1">
            <a:off x="3135531" y="2979509"/>
            <a:ext cx="304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68DC3E62-6E3C-4C43-85DE-65202C3160BA}"/>
              </a:ext>
            </a:extLst>
          </p:cNvPr>
          <p:cNvCxnSpPr>
            <a:cxnSpLocks/>
            <a:stCxn id="67" idx="0"/>
            <a:endCxn id="68" idx="5"/>
          </p:cNvCxnSpPr>
          <p:nvPr/>
        </p:nvCxnSpPr>
        <p:spPr>
          <a:xfrm>
            <a:off x="2633352" y="2387551"/>
            <a:ext cx="492680" cy="56580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F4B3505B-25FC-49F5-918D-911862CFF535}"/>
              </a:ext>
            </a:extLst>
          </p:cNvPr>
          <p:cNvCxnSpPr>
            <a:cxnSpLocks/>
            <a:stCxn id="67" idx="1"/>
            <a:endCxn id="68" idx="5"/>
          </p:cNvCxnSpPr>
          <p:nvPr/>
        </p:nvCxnSpPr>
        <p:spPr>
          <a:xfrm>
            <a:off x="2749657" y="2503856"/>
            <a:ext cx="376375" cy="44950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573E238C-18BB-4D22-91C1-50F1313B581C}"/>
              </a:ext>
            </a:extLst>
          </p:cNvPr>
          <p:cNvCxnSpPr>
            <a:cxnSpLocks/>
            <a:stCxn id="67" idx="3"/>
            <a:endCxn id="68" idx="5"/>
          </p:cNvCxnSpPr>
          <p:nvPr/>
        </p:nvCxnSpPr>
        <p:spPr>
          <a:xfrm flipV="1">
            <a:off x="2749657" y="2953360"/>
            <a:ext cx="376375" cy="53702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DEDBC94E-C5B1-4575-A6D8-A0BF7D6F62D8}"/>
              </a:ext>
            </a:extLst>
          </p:cNvPr>
          <p:cNvCxnSpPr>
            <a:cxnSpLocks/>
            <a:stCxn id="67" idx="5"/>
            <a:endCxn id="68" idx="5"/>
          </p:cNvCxnSpPr>
          <p:nvPr/>
        </p:nvCxnSpPr>
        <p:spPr>
          <a:xfrm>
            <a:off x="2633352" y="2880817"/>
            <a:ext cx="492680" cy="7254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62207DEB-1776-4C01-8830-42E20A9AA8C7}"/>
              </a:ext>
            </a:extLst>
          </p:cNvPr>
          <p:cNvSpPr/>
          <p:nvPr/>
        </p:nvSpPr>
        <p:spPr>
          <a:xfrm>
            <a:off x="-8301632" y="587219"/>
            <a:ext cx="12534900" cy="54986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立方体 76">
            <a:extLst>
              <a:ext uri="{FF2B5EF4-FFF2-40B4-BE49-F238E27FC236}">
                <a16:creationId xmlns:a16="http://schemas.microsoft.com/office/drawing/2014/main" id="{B111A2EB-0408-4C1D-A6A7-0937C22C0AFB}"/>
              </a:ext>
            </a:extLst>
          </p:cNvPr>
          <p:cNvSpPr/>
          <p:nvPr/>
        </p:nvSpPr>
        <p:spPr>
          <a:xfrm flipH="1">
            <a:off x="-6806458" y="2572284"/>
            <a:ext cx="705257" cy="1227939"/>
          </a:xfrm>
          <a:prstGeom prst="cube">
            <a:avLst>
              <a:gd name="adj" fmla="val 3991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E9AEC74-7A4A-4334-BFD2-50DE043B0F3B}"/>
              </a:ext>
            </a:extLst>
          </p:cNvPr>
          <p:cNvSpPr txBox="1"/>
          <p:nvPr/>
        </p:nvSpPr>
        <p:spPr>
          <a:xfrm flipH="1">
            <a:off x="-6723835" y="2526755"/>
            <a:ext cx="451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P1</a:t>
            </a:r>
            <a:endParaRPr lang="zh-CN" altLang="en-US" sz="12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59F2801-FB76-4609-9A50-93B30C04BCB2}"/>
              </a:ext>
            </a:extLst>
          </p:cNvPr>
          <p:cNvSpPr txBox="1"/>
          <p:nvPr/>
        </p:nvSpPr>
        <p:spPr>
          <a:xfrm>
            <a:off x="-6726180" y="308473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K</a:t>
            </a:r>
            <a:endParaRPr lang="zh-CN" altLang="en-US" sz="12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33FEE303-4B33-43B8-91AA-8A08B6838ED4}"/>
              </a:ext>
            </a:extLst>
          </p:cNvPr>
          <p:cNvSpPr txBox="1"/>
          <p:nvPr/>
        </p:nvSpPr>
        <p:spPr>
          <a:xfrm>
            <a:off x="-6451191" y="3841283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C0</a:t>
            </a:r>
            <a:endParaRPr lang="zh-CN" altLang="en-US" sz="1200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39AF4F1-463D-406B-8098-006AE2B39B7A}"/>
              </a:ext>
            </a:extLst>
          </p:cNvPr>
          <p:cNvCxnSpPr>
            <a:cxnSpLocks/>
            <a:stCxn id="77" idx="2"/>
            <a:endCxn id="10" idx="5"/>
          </p:cNvCxnSpPr>
          <p:nvPr/>
        </p:nvCxnSpPr>
        <p:spPr>
          <a:xfrm>
            <a:off x="-6101201" y="3327019"/>
            <a:ext cx="335674" cy="1274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1BE0D9BE-E909-46E7-ABCB-85175429EE41}"/>
              </a:ext>
            </a:extLst>
          </p:cNvPr>
          <p:cNvCxnSpPr>
            <a:cxnSpLocks/>
            <a:stCxn id="77" idx="0"/>
            <a:endCxn id="83" idx="5"/>
          </p:cNvCxnSpPr>
          <p:nvPr/>
        </p:nvCxnSpPr>
        <p:spPr>
          <a:xfrm flipV="1">
            <a:off x="-6594595" y="1451797"/>
            <a:ext cx="1539469" cy="1120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立方体 82">
            <a:extLst>
              <a:ext uri="{FF2B5EF4-FFF2-40B4-BE49-F238E27FC236}">
                <a16:creationId xmlns:a16="http://schemas.microsoft.com/office/drawing/2014/main" id="{73335845-456C-4DEF-917B-0B4596F5BF90}"/>
              </a:ext>
            </a:extLst>
          </p:cNvPr>
          <p:cNvSpPr/>
          <p:nvPr/>
        </p:nvSpPr>
        <p:spPr>
          <a:xfrm flipH="1">
            <a:off x="-5055126" y="978593"/>
            <a:ext cx="705257" cy="1227939"/>
          </a:xfrm>
          <a:prstGeom prst="cube">
            <a:avLst>
              <a:gd name="adj" fmla="val 3991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9721730-9E3B-4806-9C20-23573F5023A3}"/>
              </a:ext>
            </a:extLst>
          </p:cNvPr>
          <p:cNvSpPr txBox="1"/>
          <p:nvPr/>
        </p:nvSpPr>
        <p:spPr>
          <a:xfrm flipH="1">
            <a:off x="-4822537" y="2177578"/>
            <a:ext cx="592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C0</a:t>
            </a:r>
            <a:r>
              <a:rPr lang="en-US" altLang="zh-CN" sz="1200" dirty="0"/>
              <a:t>-3</a:t>
            </a:r>
            <a:endParaRPr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C677D2A-A32E-49D8-929C-1853D849B0D9}"/>
              </a:ext>
            </a:extLst>
          </p:cNvPr>
          <p:cNvSpPr txBox="1"/>
          <p:nvPr/>
        </p:nvSpPr>
        <p:spPr>
          <a:xfrm>
            <a:off x="-5027870" y="1572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K</a:t>
            </a:r>
            <a:endParaRPr lang="zh-CN" altLang="en-US" sz="12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B353CD9-F937-4B28-9386-BF43C013D6D5}"/>
              </a:ext>
            </a:extLst>
          </p:cNvPr>
          <p:cNvSpPr txBox="1"/>
          <p:nvPr/>
        </p:nvSpPr>
        <p:spPr>
          <a:xfrm flipH="1">
            <a:off x="-4974849" y="953488"/>
            <a:ext cx="438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P1</a:t>
            </a:r>
            <a:endParaRPr lang="zh-CN" altLang="en-US" sz="1200" dirty="0"/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EF6194E3-1170-463F-9CDF-441E4539DAC4}"/>
              </a:ext>
            </a:extLst>
          </p:cNvPr>
          <p:cNvCxnSpPr>
            <a:cxnSpLocks/>
          </p:cNvCxnSpPr>
          <p:nvPr/>
        </p:nvCxnSpPr>
        <p:spPr>
          <a:xfrm>
            <a:off x="-4773125" y="1327152"/>
            <a:ext cx="41572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F56B43D2-F420-4C96-ADEA-0C496E3E3857}"/>
              </a:ext>
            </a:extLst>
          </p:cNvPr>
          <p:cNvCxnSpPr>
            <a:cxnSpLocks/>
          </p:cNvCxnSpPr>
          <p:nvPr/>
        </p:nvCxnSpPr>
        <p:spPr>
          <a:xfrm flipH="1" flipV="1">
            <a:off x="-6503155" y="2572284"/>
            <a:ext cx="281531" cy="281532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2F8A5FD8-B52C-4BD3-8556-BF9BA173C114}"/>
              </a:ext>
            </a:extLst>
          </p:cNvPr>
          <p:cNvCxnSpPr>
            <a:cxnSpLocks/>
          </p:cNvCxnSpPr>
          <p:nvPr/>
        </p:nvCxnSpPr>
        <p:spPr>
          <a:xfrm>
            <a:off x="-6221624" y="2853816"/>
            <a:ext cx="0" cy="946407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409A2928-7619-43B2-9133-12348C53105B}"/>
              </a:ext>
            </a:extLst>
          </p:cNvPr>
          <p:cNvCxnSpPr>
            <a:cxnSpLocks/>
            <a:stCxn id="68" idx="2"/>
            <a:endCxn id="100" idx="1"/>
          </p:cNvCxnSpPr>
          <p:nvPr/>
        </p:nvCxnSpPr>
        <p:spPr>
          <a:xfrm flipV="1">
            <a:off x="3936384" y="3148195"/>
            <a:ext cx="647925" cy="5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E57DB17B-E791-4E09-86FF-DCD4DF2FBAB2}"/>
              </a:ext>
            </a:extLst>
          </p:cNvPr>
          <p:cNvSpPr/>
          <p:nvPr/>
        </p:nvSpPr>
        <p:spPr>
          <a:xfrm>
            <a:off x="-9163213" y="2304318"/>
            <a:ext cx="624044" cy="1488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4066520-FEE2-4F49-AAF4-D80E6E273DAB}"/>
              </a:ext>
            </a:extLst>
          </p:cNvPr>
          <p:cNvSpPr txBox="1"/>
          <p:nvPr/>
        </p:nvSpPr>
        <p:spPr>
          <a:xfrm>
            <a:off x="-8966819" y="3828438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C0</a:t>
            </a:r>
            <a:endParaRPr lang="zh-CN" altLang="en-US" sz="1200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F40D68D-A2F0-41E2-A6C6-C04D18441550}"/>
              </a:ext>
            </a:extLst>
          </p:cNvPr>
          <p:cNvSpPr txBox="1"/>
          <p:nvPr/>
        </p:nvSpPr>
        <p:spPr>
          <a:xfrm flipH="1">
            <a:off x="-9499600" y="2904089"/>
            <a:ext cx="365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P0</a:t>
            </a:r>
            <a:endParaRPr lang="zh-CN" altLang="en-US" sz="1200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1FE8F47-F1CE-473A-925D-341F46C8094B}"/>
              </a:ext>
            </a:extLst>
          </p:cNvPr>
          <p:cNvSpPr/>
          <p:nvPr/>
        </p:nvSpPr>
        <p:spPr>
          <a:xfrm>
            <a:off x="-7929678" y="2581317"/>
            <a:ext cx="625307" cy="932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D277C88C-607F-49CE-943E-CD3D4526ABD9}"/>
              </a:ext>
            </a:extLst>
          </p:cNvPr>
          <p:cNvSpPr txBox="1"/>
          <p:nvPr/>
        </p:nvSpPr>
        <p:spPr>
          <a:xfrm>
            <a:off x="-7771244" y="3513475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C0</a:t>
            </a:r>
            <a:endParaRPr lang="zh-CN" altLang="en-US" sz="1200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609CEBC-BC8B-4201-BF32-0013A890E632}"/>
              </a:ext>
            </a:extLst>
          </p:cNvPr>
          <p:cNvSpPr txBox="1"/>
          <p:nvPr/>
        </p:nvSpPr>
        <p:spPr>
          <a:xfrm flipH="1">
            <a:off x="-8186193" y="2735603"/>
            <a:ext cx="507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P1</a:t>
            </a:r>
            <a:endParaRPr lang="zh-CN" altLang="en-US" sz="1200" dirty="0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667FF61A-37FC-4707-9FE6-83C0CEA5AD89}"/>
              </a:ext>
            </a:extLst>
          </p:cNvPr>
          <p:cNvCxnSpPr>
            <a:cxnSpLocks/>
            <a:stCxn id="92" idx="3"/>
            <a:endCxn id="95" idx="1"/>
          </p:cNvCxnSpPr>
          <p:nvPr/>
        </p:nvCxnSpPr>
        <p:spPr>
          <a:xfrm flipV="1">
            <a:off x="-8539169" y="3047396"/>
            <a:ext cx="609491" cy="1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9D768756-8049-438A-BE6B-CA0264910E3A}"/>
              </a:ext>
            </a:extLst>
          </p:cNvPr>
          <p:cNvCxnSpPr>
            <a:stCxn id="95" idx="3"/>
            <a:endCxn id="77" idx="5"/>
          </p:cNvCxnSpPr>
          <p:nvPr/>
        </p:nvCxnSpPr>
        <p:spPr>
          <a:xfrm flipV="1">
            <a:off x="-7304371" y="3045488"/>
            <a:ext cx="497913" cy="1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684C40E7-BAFC-43B2-9F1B-C20B6B442A99}"/>
              </a:ext>
            </a:extLst>
          </p:cNvPr>
          <p:cNvSpPr/>
          <p:nvPr/>
        </p:nvSpPr>
        <p:spPr>
          <a:xfrm>
            <a:off x="4584309" y="2682116"/>
            <a:ext cx="625307" cy="932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6312A4A8-84EA-4ACE-9A44-CB92AC5FEDF5}"/>
              </a:ext>
            </a:extLst>
          </p:cNvPr>
          <p:cNvSpPr txBox="1"/>
          <p:nvPr/>
        </p:nvSpPr>
        <p:spPr>
          <a:xfrm>
            <a:off x="4742743" y="3614274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C1</a:t>
            </a:r>
            <a:endParaRPr lang="zh-CN" altLang="en-US" sz="120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9972D1D-E460-41BF-87DC-CDAA2D2043B9}"/>
              </a:ext>
            </a:extLst>
          </p:cNvPr>
          <p:cNvSpPr txBox="1"/>
          <p:nvPr/>
        </p:nvSpPr>
        <p:spPr>
          <a:xfrm flipH="1">
            <a:off x="4245209" y="2801360"/>
            <a:ext cx="42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P1</a:t>
            </a:r>
            <a:endParaRPr lang="zh-CN" altLang="en-US" sz="1200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EBD1D806-7784-4330-8501-F8FA42705FF3}"/>
              </a:ext>
            </a:extLst>
          </p:cNvPr>
          <p:cNvSpPr txBox="1"/>
          <p:nvPr/>
        </p:nvSpPr>
        <p:spPr>
          <a:xfrm>
            <a:off x="-8554880" y="3047373"/>
            <a:ext cx="583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accent6"/>
                </a:solidFill>
              </a:rPr>
              <a:t>sampling</a:t>
            </a:r>
            <a:endParaRPr lang="zh-CN" altLang="en-US" sz="600" dirty="0">
              <a:solidFill>
                <a:schemeClr val="accent6"/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7B912D0-89E1-4C46-8D55-9889142B3E42}"/>
              </a:ext>
            </a:extLst>
          </p:cNvPr>
          <p:cNvSpPr txBox="1"/>
          <p:nvPr/>
        </p:nvSpPr>
        <p:spPr>
          <a:xfrm>
            <a:off x="-7383315" y="3056106"/>
            <a:ext cx="653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accent6"/>
                </a:solidFill>
              </a:rPr>
              <a:t>K-nearest</a:t>
            </a:r>
          </a:p>
          <a:p>
            <a:pPr algn="ctr"/>
            <a:r>
              <a:rPr lang="en-US" altLang="zh-CN" sz="800" dirty="0">
                <a:solidFill>
                  <a:schemeClr val="accent6"/>
                </a:solidFill>
              </a:rPr>
              <a:t>of</a:t>
            </a:r>
          </a:p>
          <a:p>
            <a:pPr algn="ctr"/>
            <a:r>
              <a:rPr lang="en-US" altLang="zh-CN" sz="800" dirty="0" err="1">
                <a:solidFill>
                  <a:schemeClr val="accent6"/>
                </a:solidFill>
              </a:rPr>
              <a:t>P1</a:t>
            </a:r>
            <a:r>
              <a:rPr lang="en-US" altLang="zh-CN" sz="800" dirty="0">
                <a:solidFill>
                  <a:schemeClr val="accent6"/>
                </a:solidFill>
              </a:rPr>
              <a:t> points</a:t>
            </a:r>
            <a:endParaRPr lang="zh-CN" altLang="en-US" sz="800" dirty="0">
              <a:solidFill>
                <a:schemeClr val="accent6"/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7274BA9-33B1-4ED9-A52B-72A16B31651A}"/>
              </a:ext>
            </a:extLst>
          </p:cNvPr>
          <p:cNvSpPr txBox="1"/>
          <p:nvPr/>
        </p:nvSpPr>
        <p:spPr>
          <a:xfrm>
            <a:off x="-6320130" y="1688310"/>
            <a:ext cx="653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accent6"/>
                </a:solidFill>
              </a:rPr>
              <a:t>Separate</a:t>
            </a:r>
          </a:p>
          <a:p>
            <a:pPr algn="ctr"/>
            <a:r>
              <a:rPr lang="en-US" altLang="zh-CN" sz="800" dirty="0">
                <a:solidFill>
                  <a:schemeClr val="accent6"/>
                </a:solidFill>
              </a:rPr>
              <a:t>Features</a:t>
            </a:r>
            <a:endParaRPr lang="zh-CN" altLang="en-US" sz="800" dirty="0">
              <a:solidFill>
                <a:schemeClr val="accent6"/>
              </a:solidFill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8FC87053-B8D8-403C-825C-C172195CF54F}"/>
              </a:ext>
            </a:extLst>
          </p:cNvPr>
          <p:cNvSpPr txBox="1"/>
          <p:nvPr/>
        </p:nvSpPr>
        <p:spPr>
          <a:xfrm>
            <a:off x="-6102850" y="3495080"/>
            <a:ext cx="653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accent6"/>
                </a:solidFill>
              </a:rPr>
              <a:t>Separate</a:t>
            </a:r>
          </a:p>
          <a:p>
            <a:pPr algn="ctr"/>
            <a:r>
              <a:rPr lang="en-US" altLang="zh-CN" sz="800" dirty="0">
                <a:solidFill>
                  <a:schemeClr val="accent6"/>
                </a:solidFill>
              </a:rPr>
              <a:t>Positions</a:t>
            </a:r>
            <a:endParaRPr lang="zh-CN" altLang="en-US" sz="800" dirty="0">
              <a:solidFill>
                <a:schemeClr val="accent6"/>
              </a:solidFill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BB9402B1-AE33-42E6-AA6B-8937841D14B0}"/>
              </a:ext>
            </a:extLst>
          </p:cNvPr>
          <p:cNvSpPr txBox="1"/>
          <p:nvPr/>
        </p:nvSpPr>
        <p:spPr>
          <a:xfrm>
            <a:off x="-3406257" y="3720716"/>
            <a:ext cx="11916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accent6"/>
                </a:solidFill>
              </a:rPr>
              <a:t>Change Dimension</a:t>
            </a:r>
            <a:endParaRPr lang="zh-CN" altLang="en-US" sz="800" dirty="0">
              <a:solidFill>
                <a:schemeClr val="accent6"/>
              </a:solidFill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629FC04-8A18-455A-9656-FB0FE8D3B513}"/>
              </a:ext>
            </a:extLst>
          </p:cNvPr>
          <p:cNvSpPr txBox="1"/>
          <p:nvPr/>
        </p:nvSpPr>
        <p:spPr>
          <a:xfrm>
            <a:off x="-3428134" y="2218812"/>
            <a:ext cx="12354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accent6"/>
                </a:solidFill>
              </a:rPr>
              <a:t>Change Dimension</a:t>
            </a:r>
            <a:endParaRPr lang="zh-CN" altLang="en-US" sz="800" dirty="0">
              <a:solidFill>
                <a:schemeClr val="accent6"/>
              </a:solidFill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3A84CF64-C608-4FFC-AAE4-43B8C3969BDE}"/>
              </a:ext>
            </a:extLst>
          </p:cNvPr>
          <p:cNvSpPr txBox="1"/>
          <p:nvPr/>
        </p:nvSpPr>
        <p:spPr>
          <a:xfrm>
            <a:off x="-653720" y="2221077"/>
            <a:ext cx="7937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accent6"/>
                </a:solidFill>
              </a:rPr>
              <a:t>Concatenate</a:t>
            </a:r>
            <a:endParaRPr lang="zh-CN" altLang="en-US" sz="800" dirty="0">
              <a:solidFill>
                <a:schemeClr val="accent6"/>
              </a:solidFill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4FE41434-533C-4F66-BBB9-5C851BC1796D}"/>
              </a:ext>
            </a:extLst>
          </p:cNvPr>
          <p:cNvSpPr txBox="1"/>
          <p:nvPr/>
        </p:nvSpPr>
        <p:spPr>
          <a:xfrm>
            <a:off x="1078105" y="2701599"/>
            <a:ext cx="793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accent6"/>
                </a:solidFill>
              </a:rPr>
              <a:t>Matrix</a:t>
            </a:r>
          </a:p>
          <a:p>
            <a:pPr algn="ctr"/>
            <a:r>
              <a:rPr lang="en-US" altLang="zh-CN" sz="800" dirty="0">
                <a:solidFill>
                  <a:schemeClr val="accent6"/>
                </a:solidFill>
              </a:rPr>
              <a:t>Multiply</a:t>
            </a:r>
            <a:endParaRPr lang="zh-CN" altLang="en-US" sz="800" dirty="0">
              <a:solidFill>
                <a:schemeClr val="accent6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0E4D29F-0B8E-46BB-B5A6-4A0114A6CAF5}"/>
              </a:ext>
            </a:extLst>
          </p:cNvPr>
          <p:cNvSpPr txBox="1"/>
          <p:nvPr/>
        </p:nvSpPr>
        <p:spPr>
          <a:xfrm>
            <a:off x="3839571" y="3134671"/>
            <a:ext cx="7937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accent6"/>
                </a:solidFill>
              </a:rPr>
              <a:t>Squeeze</a:t>
            </a:r>
            <a:endParaRPr lang="zh-CN" altLang="en-US" sz="800" dirty="0">
              <a:solidFill>
                <a:schemeClr val="accent6"/>
              </a:solidFill>
            </a:endParaRPr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99724A35-9D41-41AE-9E3B-56E8D31127E0}"/>
              </a:ext>
            </a:extLst>
          </p:cNvPr>
          <p:cNvCxnSpPr>
            <a:cxnSpLocks/>
            <a:stCxn id="65" idx="0"/>
            <a:endCxn id="113" idx="2"/>
          </p:cNvCxnSpPr>
          <p:nvPr/>
        </p:nvCxnSpPr>
        <p:spPr>
          <a:xfrm flipH="1" flipV="1">
            <a:off x="2420622" y="1824131"/>
            <a:ext cx="146880" cy="5634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F7669117-E7C5-4E1D-9EF2-ACF01976171A}"/>
              </a:ext>
            </a:extLst>
          </p:cNvPr>
          <p:cNvSpPr txBox="1"/>
          <p:nvPr/>
        </p:nvSpPr>
        <p:spPr>
          <a:xfrm flipH="1">
            <a:off x="1727560" y="1570215"/>
            <a:ext cx="13861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Kernel Size (1, K, </a:t>
            </a:r>
            <a:r>
              <a:rPr lang="en-US" altLang="zh-CN" sz="1050" dirty="0" err="1"/>
              <a:t>C1</a:t>
            </a:r>
            <a:r>
              <a:rPr lang="en-US" altLang="zh-CN" sz="1050" dirty="0"/>
              <a:t>)</a:t>
            </a:r>
            <a:endParaRPr lang="zh-CN" altLang="en-US" sz="105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185279A-A46E-40BB-BE36-D9E2F4B9133B}"/>
              </a:ext>
            </a:extLst>
          </p:cNvPr>
          <p:cNvSpPr txBox="1"/>
          <p:nvPr/>
        </p:nvSpPr>
        <p:spPr>
          <a:xfrm>
            <a:off x="2876304" y="2442620"/>
            <a:ext cx="793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accent6"/>
                </a:solidFill>
              </a:rPr>
              <a:t>Separable</a:t>
            </a:r>
          </a:p>
          <a:p>
            <a:pPr algn="ctr"/>
            <a:r>
              <a:rPr lang="en-US" altLang="zh-CN" sz="800" dirty="0">
                <a:solidFill>
                  <a:schemeClr val="accent6"/>
                </a:solidFill>
              </a:rPr>
              <a:t>Convolution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0798A7F-29A0-4465-AD94-0340BBB4A2B8}"/>
              </a:ext>
            </a:extLst>
          </p:cNvPr>
          <p:cNvSpPr txBox="1"/>
          <p:nvPr/>
        </p:nvSpPr>
        <p:spPr>
          <a:xfrm>
            <a:off x="-3016725" y="4265417"/>
            <a:ext cx="793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err="1">
                <a:solidFill>
                  <a:schemeClr val="accent6"/>
                </a:solidFill>
              </a:rPr>
              <a:t>Depthwise</a:t>
            </a:r>
            <a:endParaRPr lang="en-US" altLang="zh-CN" sz="800" dirty="0">
              <a:solidFill>
                <a:schemeClr val="accent6"/>
              </a:solidFill>
            </a:endParaRPr>
          </a:p>
          <a:p>
            <a:pPr algn="ctr"/>
            <a:r>
              <a:rPr lang="en-US" altLang="zh-CN" sz="800" dirty="0">
                <a:solidFill>
                  <a:schemeClr val="accent6"/>
                </a:solidFill>
              </a:rPr>
              <a:t>Convolution</a:t>
            </a:r>
          </a:p>
        </p:txBody>
      </p:sp>
      <p:sp>
        <p:nvSpPr>
          <p:cNvPr id="116" name="立方体 115">
            <a:extLst>
              <a:ext uri="{FF2B5EF4-FFF2-40B4-BE49-F238E27FC236}">
                <a16:creationId xmlns:a16="http://schemas.microsoft.com/office/drawing/2014/main" id="{E5C9BE92-5177-4F91-9C48-675BE362517E}"/>
              </a:ext>
            </a:extLst>
          </p:cNvPr>
          <p:cNvSpPr/>
          <p:nvPr/>
        </p:nvSpPr>
        <p:spPr>
          <a:xfrm flipH="1">
            <a:off x="-1075689" y="4244496"/>
            <a:ext cx="116305" cy="1102836"/>
          </a:xfrm>
          <a:prstGeom prst="cube">
            <a:avLst>
              <a:gd name="adj" fmla="val 10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立方体 116">
            <a:extLst>
              <a:ext uri="{FF2B5EF4-FFF2-40B4-BE49-F238E27FC236}">
                <a16:creationId xmlns:a16="http://schemas.microsoft.com/office/drawing/2014/main" id="{17A4E16F-B928-43CF-AC6C-415FCE6EF9ED}"/>
              </a:ext>
            </a:extLst>
          </p:cNvPr>
          <p:cNvSpPr/>
          <p:nvPr/>
        </p:nvSpPr>
        <p:spPr>
          <a:xfrm flipH="1">
            <a:off x="-1039917" y="4244496"/>
            <a:ext cx="116305" cy="1102836"/>
          </a:xfrm>
          <a:prstGeom prst="cube">
            <a:avLst>
              <a:gd name="adj" fmla="val 10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立方体 117">
            <a:extLst>
              <a:ext uri="{FF2B5EF4-FFF2-40B4-BE49-F238E27FC236}">
                <a16:creationId xmlns:a16="http://schemas.microsoft.com/office/drawing/2014/main" id="{51A7A426-76D0-4606-BCDA-13BBA4FC9760}"/>
              </a:ext>
            </a:extLst>
          </p:cNvPr>
          <p:cNvSpPr/>
          <p:nvPr/>
        </p:nvSpPr>
        <p:spPr>
          <a:xfrm flipH="1">
            <a:off x="-1009839" y="4244496"/>
            <a:ext cx="116305" cy="1102836"/>
          </a:xfrm>
          <a:prstGeom prst="cube">
            <a:avLst>
              <a:gd name="adj" fmla="val 10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立方体 118">
            <a:extLst>
              <a:ext uri="{FF2B5EF4-FFF2-40B4-BE49-F238E27FC236}">
                <a16:creationId xmlns:a16="http://schemas.microsoft.com/office/drawing/2014/main" id="{5AF2E361-DDE5-4756-85D2-242385D2CE62}"/>
              </a:ext>
            </a:extLst>
          </p:cNvPr>
          <p:cNvSpPr/>
          <p:nvPr/>
        </p:nvSpPr>
        <p:spPr>
          <a:xfrm flipH="1">
            <a:off x="-615681" y="4680597"/>
            <a:ext cx="810352" cy="434546"/>
          </a:xfrm>
          <a:prstGeom prst="cube">
            <a:avLst>
              <a:gd name="adj" fmla="val 460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E6592902-6785-41DB-ABF2-EEC2CFBEFF1A}"/>
              </a:ext>
            </a:extLst>
          </p:cNvPr>
          <p:cNvSpPr txBox="1"/>
          <p:nvPr/>
        </p:nvSpPr>
        <p:spPr>
          <a:xfrm>
            <a:off x="-318743" y="5131022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K*K</a:t>
            </a:r>
            <a:endParaRPr lang="zh-CN" altLang="en-US" sz="1200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A5B3BC31-AAEC-43DA-AEE6-CFC64027A8D9}"/>
              </a:ext>
            </a:extLst>
          </p:cNvPr>
          <p:cNvSpPr txBox="1"/>
          <p:nvPr/>
        </p:nvSpPr>
        <p:spPr>
          <a:xfrm flipH="1">
            <a:off x="-582323" y="4615804"/>
            <a:ext cx="433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P1</a:t>
            </a:r>
            <a:endParaRPr lang="zh-CN" altLang="en-US" sz="1200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BBF3F7D9-81DA-4BD7-AC05-5FD562265B2D}"/>
              </a:ext>
            </a:extLst>
          </p:cNvPr>
          <p:cNvSpPr txBox="1"/>
          <p:nvPr/>
        </p:nvSpPr>
        <p:spPr>
          <a:xfrm flipH="1">
            <a:off x="-606182" y="4823863"/>
            <a:ext cx="304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23" name="立方体 122">
            <a:extLst>
              <a:ext uri="{FF2B5EF4-FFF2-40B4-BE49-F238E27FC236}">
                <a16:creationId xmlns:a16="http://schemas.microsoft.com/office/drawing/2014/main" id="{D4DBF548-6B26-4842-8D21-58AF5927ED68}"/>
              </a:ext>
            </a:extLst>
          </p:cNvPr>
          <p:cNvSpPr/>
          <p:nvPr/>
        </p:nvSpPr>
        <p:spPr>
          <a:xfrm flipH="1">
            <a:off x="194671" y="4110384"/>
            <a:ext cx="1153950" cy="1212888"/>
          </a:xfrm>
          <a:prstGeom prst="cube">
            <a:avLst>
              <a:gd name="adj" fmla="val 230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82AB26DB-3987-4C15-9EBD-71A61E57AE67}"/>
              </a:ext>
            </a:extLst>
          </p:cNvPr>
          <p:cNvSpPr txBox="1"/>
          <p:nvPr/>
        </p:nvSpPr>
        <p:spPr>
          <a:xfrm>
            <a:off x="277270" y="472050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K</a:t>
            </a:r>
            <a:endParaRPr lang="zh-CN" altLang="en-US" sz="1200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8A1F8ACA-27D9-4F69-99E9-BCF5513F941A}"/>
              </a:ext>
            </a:extLst>
          </p:cNvPr>
          <p:cNvSpPr txBox="1"/>
          <p:nvPr/>
        </p:nvSpPr>
        <p:spPr>
          <a:xfrm>
            <a:off x="678853" y="534499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K</a:t>
            </a:r>
            <a:endParaRPr lang="zh-CN" altLang="en-US" sz="1200" dirty="0"/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E6C68184-EC3A-4D0F-96BD-0E655E9302D2}"/>
              </a:ext>
            </a:extLst>
          </p:cNvPr>
          <p:cNvCxnSpPr>
            <a:stCxn id="118" idx="0"/>
            <a:endCxn id="119" idx="5"/>
          </p:cNvCxnSpPr>
          <p:nvPr/>
        </p:nvCxnSpPr>
        <p:spPr>
          <a:xfrm>
            <a:off x="-1009839" y="4244496"/>
            <a:ext cx="394158" cy="5532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93E2FEEA-ED1A-47B8-B664-08FDA561198A}"/>
              </a:ext>
            </a:extLst>
          </p:cNvPr>
          <p:cNvCxnSpPr>
            <a:stCxn id="118" idx="1"/>
            <a:endCxn id="119" idx="5"/>
          </p:cNvCxnSpPr>
          <p:nvPr/>
        </p:nvCxnSpPr>
        <p:spPr>
          <a:xfrm>
            <a:off x="-893534" y="4360801"/>
            <a:ext cx="277853" cy="43691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53BB0B75-E0FF-47F9-A98B-4C0EA6A303B3}"/>
              </a:ext>
            </a:extLst>
          </p:cNvPr>
          <p:cNvCxnSpPr>
            <a:stCxn id="118" idx="3"/>
            <a:endCxn id="119" idx="5"/>
          </p:cNvCxnSpPr>
          <p:nvPr/>
        </p:nvCxnSpPr>
        <p:spPr>
          <a:xfrm flipV="1">
            <a:off x="-893534" y="4797714"/>
            <a:ext cx="277853" cy="5496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375F8FBA-FF40-4A2C-88A6-8FA8C8457C83}"/>
              </a:ext>
            </a:extLst>
          </p:cNvPr>
          <p:cNvCxnSpPr>
            <a:stCxn id="118" idx="5"/>
            <a:endCxn id="119" idx="5"/>
          </p:cNvCxnSpPr>
          <p:nvPr/>
        </p:nvCxnSpPr>
        <p:spPr>
          <a:xfrm>
            <a:off x="-1009839" y="4737762"/>
            <a:ext cx="394158" cy="5995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8D3AFE55-2DD7-40B4-B0A9-2208FCD76433}"/>
              </a:ext>
            </a:extLst>
          </p:cNvPr>
          <p:cNvSpPr txBox="1"/>
          <p:nvPr/>
        </p:nvSpPr>
        <p:spPr>
          <a:xfrm>
            <a:off x="-857620" y="4208310"/>
            <a:ext cx="793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err="1">
                <a:solidFill>
                  <a:schemeClr val="accent6"/>
                </a:solidFill>
              </a:rPr>
              <a:t>Depthwise</a:t>
            </a:r>
            <a:endParaRPr lang="en-US" altLang="zh-CN" sz="800" dirty="0">
              <a:solidFill>
                <a:schemeClr val="accent6"/>
              </a:solidFill>
            </a:endParaRPr>
          </a:p>
          <a:p>
            <a:pPr algn="ctr"/>
            <a:r>
              <a:rPr lang="en-US" altLang="zh-CN" sz="800" dirty="0">
                <a:solidFill>
                  <a:schemeClr val="accent6"/>
                </a:solidFill>
              </a:rPr>
              <a:t>Convolution</a:t>
            </a:r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5775C753-CB26-42FD-9CD3-C4F0D0D3E1A2}"/>
              </a:ext>
            </a:extLst>
          </p:cNvPr>
          <p:cNvCxnSpPr>
            <a:cxnSpLocks/>
            <a:stCxn id="17" idx="1"/>
            <a:endCxn id="25" idx="5"/>
          </p:cNvCxnSpPr>
          <p:nvPr/>
        </p:nvCxnSpPr>
        <p:spPr>
          <a:xfrm flipV="1">
            <a:off x="-4378717" y="4623639"/>
            <a:ext cx="314219" cy="316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C3803A1B-E2AA-4731-9F83-326C72BA3E56}"/>
              </a:ext>
            </a:extLst>
          </p:cNvPr>
          <p:cNvCxnSpPr>
            <a:stCxn id="32" idx="1"/>
            <a:endCxn id="36" idx="5"/>
          </p:cNvCxnSpPr>
          <p:nvPr/>
        </p:nvCxnSpPr>
        <p:spPr>
          <a:xfrm flipV="1">
            <a:off x="-2280587" y="4620762"/>
            <a:ext cx="314519" cy="315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53C8E7E8-2B02-4DF2-98F8-892943AE9003}"/>
              </a:ext>
            </a:extLst>
          </p:cNvPr>
          <p:cNvCxnSpPr>
            <a:stCxn id="119" idx="1"/>
            <a:endCxn id="123" idx="5"/>
          </p:cNvCxnSpPr>
          <p:nvPr/>
        </p:nvCxnSpPr>
        <p:spPr>
          <a:xfrm flipV="1">
            <a:off x="-110349" y="4583754"/>
            <a:ext cx="305020" cy="297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460C485D-4763-47ED-A47B-90CA4F9478E0}"/>
              </a:ext>
            </a:extLst>
          </p:cNvPr>
          <p:cNvSpPr txBox="1"/>
          <p:nvPr/>
        </p:nvSpPr>
        <p:spPr>
          <a:xfrm>
            <a:off x="-5131944" y="5118737"/>
            <a:ext cx="7937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accent6"/>
                </a:solidFill>
              </a:rPr>
              <a:t>Convolution</a:t>
            </a: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9DA07325-46E2-4466-8E65-D9D7886ED95C}"/>
              </a:ext>
            </a:extLst>
          </p:cNvPr>
          <p:cNvSpPr txBox="1"/>
          <p:nvPr/>
        </p:nvSpPr>
        <p:spPr>
          <a:xfrm>
            <a:off x="-4745105" y="4576543"/>
            <a:ext cx="7937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accent6"/>
                </a:solidFill>
              </a:rPr>
              <a:t>Reshape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7465C4E6-7DC4-433C-85C2-71819C2BD6D4}"/>
              </a:ext>
            </a:extLst>
          </p:cNvPr>
          <p:cNvSpPr txBox="1"/>
          <p:nvPr/>
        </p:nvSpPr>
        <p:spPr>
          <a:xfrm>
            <a:off x="-2687859" y="4569701"/>
            <a:ext cx="7937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accent6"/>
                </a:solidFill>
              </a:rPr>
              <a:t>Reshape</a:t>
            </a: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EFEAC418-F93C-468A-8DBA-6245ADD6EF52}"/>
              </a:ext>
            </a:extLst>
          </p:cNvPr>
          <p:cNvSpPr txBox="1"/>
          <p:nvPr/>
        </p:nvSpPr>
        <p:spPr>
          <a:xfrm>
            <a:off x="-493094" y="4516496"/>
            <a:ext cx="7937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accent6"/>
                </a:solidFill>
              </a:rPr>
              <a:t>Reshape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61326B8F-33ED-4711-B720-EA5DD92D34D1}"/>
              </a:ext>
            </a:extLst>
          </p:cNvPr>
          <p:cNvSpPr/>
          <p:nvPr/>
        </p:nvSpPr>
        <p:spPr>
          <a:xfrm>
            <a:off x="-4001120" y="1061431"/>
            <a:ext cx="131152" cy="13628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2BC2E322-956A-40F7-93FC-75FCDADCFAD3}"/>
              </a:ext>
            </a:extLst>
          </p:cNvPr>
          <p:cNvSpPr/>
          <p:nvPr/>
        </p:nvSpPr>
        <p:spPr>
          <a:xfrm>
            <a:off x="-3998269" y="1443588"/>
            <a:ext cx="131152" cy="13628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34AE1545-F013-4C4D-BEF7-812F5B5791F1}"/>
              </a:ext>
            </a:extLst>
          </p:cNvPr>
          <p:cNvSpPr/>
          <p:nvPr/>
        </p:nvSpPr>
        <p:spPr>
          <a:xfrm>
            <a:off x="-4002746" y="1674923"/>
            <a:ext cx="131152" cy="13628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7B5E7DE6-9B35-4604-88B0-F86756635572}"/>
              </a:ext>
            </a:extLst>
          </p:cNvPr>
          <p:cNvSpPr/>
          <p:nvPr/>
        </p:nvSpPr>
        <p:spPr>
          <a:xfrm>
            <a:off x="-3999895" y="2057080"/>
            <a:ext cx="131152" cy="13628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12A373C0-2CF6-4346-98AA-E35AC52F7467}"/>
              </a:ext>
            </a:extLst>
          </p:cNvPr>
          <p:cNvSpPr txBox="1"/>
          <p:nvPr/>
        </p:nvSpPr>
        <p:spPr>
          <a:xfrm>
            <a:off x="-4079998" y="1139689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...</a:t>
            </a:r>
            <a:endParaRPr lang="zh-CN" altLang="en-US" sz="1200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01762815-FFED-4C96-AA53-5293E6975971}"/>
              </a:ext>
            </a:extLst>
          </p:cNvPr>
          <p:cNvSpPr txBox="1"/>
          <p:nvPr/>
        </p:nvSpPr>
        <p:spPr>
          <a:xfrm>
            <a:off x="-4078093" y="1741309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...</a:t>
            </a:r>
            <a:endParaRPr lang="zh-CN" altLang="en-US" sz="1200" dirty="0"/>
          </a:p>
        </p:txBody>
      </p: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1B5932E1-BD5E-4D66-A29B-317E0EA4D919}"/>
              </a:ext>
            </a:extLst>
          </p:cNvPr>
          <p:cNvCxnSpPr>
            <a:cxnSpLocks/>
          </p:cNvCxnSpPr>
          <p:nvPr/>
        </p:nvCxnSpPr>
        <p:spPr>
          <a:xfrm>
            <a:off x="-1125377" y="1898256"/>
            <a:ext cx="41572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60FF846C-EE2B-489B-BB66-C38042AF239B}"/>
              </a:ext>
            </a:extLst>
          </p:cNvPr>
          <p:cNvCxnSpPr>
            <a:cxnSpLocks/>
          </p:cNvCxnSpPr>
          <p:nvPr/>
        </p:nvCxnSpPr>
        <p:spPr>
          <a:xfrm>
            <a:off x="-1005445" y="1295547"/>
            <a:ext cx="41572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6" name="标注: 左箭头 145">
            <a:extLst>
              <a:ext uri="{FF2B5EF4-FFF2-40B4-BE49-F238E27FC236}">
                <a16:creationId xmlns:a16="http://schemas.microsoft.com/office/drawing/2014/main" id="{E52413E7-CF22-4906-B878-F1AAA66881EB}"/>
              </a:ext>
            </a:extLst>
          </p:cNvPr>
          <p:cNvSpPr/>
          <p:nvPr/>
        </p:nvSpPr>
        <p:spPr>
          <a:xfrm flipH="1">
            <a:off x="-1688214" y="1009775"/>
            <a:ext cx="678360" cy="578286"/>
          </a:xfrm>
          <a:prstGeom prst="leftArrowCallout">
            <a:avLst>
              <a:gd name="adj1" fmla="val 41092"/>
              <a:gd name="adj2" fmla="val 20546"/>
              <a:gd name="adj3" fmla="val 76093"/>
              <a:gd name="adj4" fmla="val 649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标注: 左箭头 146">
            <a:extLst>
              <a:ext uri="{FF2B5EF4-FFF2-40B4-BE49-F238E27FC236}">
                <a16:creationId xmlns:a16="http://schemas.microsoft.com/office/drawing/2014/main" id="{FF1A9289-83B5-4B32-B87D-D40EED720C6D}"/>
              </a:ext>
            </a:extLst>
          </p:cNvPr>
          <p:cNvSpPr/>
          <p:nvPr/>
        </p:nvSpPr>
        <p:spPr>
          <a:xfrm flipH="1">
            <a:off x="-1688214" y="1609113"/>
            <a:ext cx="572164" cy="578286"/>
          </a:xfrm>
          <a:prstGeom prst="leftArrowCallout">
            <a:avLst>
              <a:gd name="adj1" fmla="val 41092"/>
              <a:gd name="adj2" fmla="val 20546"/>
              <a:gd name="adj3" fmla="val 59622"/>
              <a:gd name="adj4" fmla="val 649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19778852-32C7-4317-95F3-638442183419}"/>
              </a:ext>
            </a:extLst>
          </p:cNvPr>
          <p:cNvSpPr/>
          <p:nvPr/>
        </p:nvSpPr>
        <p:spPr>
          <a:xfrm>
            <a:off x="-1636329" y="1030802"/>
            <a:ext cx="131152" cy="13628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CC6BB829-B74E-4C3B-B77B-D4C77F7550A7}"/>
              </a:ext>
            </a:extLst>
          </p:cNvPr>
          <p:cNvSpPr/>
          <p:nvPr/>
        </p:nvSpPr>
        <p:spPr>
          <a:xfrm>
            <a:off x="-1633478" y="1412959"/>
            <a:ext cx="131152" cy="13628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6E1B9FC0-0BF2-4BB1-9CBC-6F18287BCDF9}"/>
              </a:ext>
            </a:extLst>
          </p:cNvPr>
          <p:cNvSpPr/>
          <p:nvPr/>
        </p:nvSpPr>
        <p:spPr>
          <a:xfrm>
            <a:off x="-1637955" y="1644294"/>
            <a:ext cx="131152" cy="13628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37487AB4-52A2-4CBD-A861-A860EE5B067E}"/>
              </a:ext>
            </a:extLst>
          </p:cNvPr>
          <p:cNvSpPr/>
          <p:nvPr/>
        </p:nvSpPr>
        <p:spPr>
          <a:xfrm>
            <a:off x="-1635104" y="2026451"/>
            <a:ext cx="131152" cy="13628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72287F8B-E5B1-4675-A9D3-EB297D17D69B}"/>
              </a:ext>
            </a:extLst>
          </p:cNvPr>
          <p:cNvSpPr txBox="1"/>
          <p:nvPr/>
        </p:nvSpPr>
        <p:spPr>
          <a:xfrm>
            <a:off x="-1715207" y="1109060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...</a:t>
            </a:r>
            <a:endParaRPr lang="zh-CN" altLang="en-US" sz="1200" dirty="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752287A9-5EBD-488D-A771-8AD0242D2B04}"/>
              </a:ext>
            </a:extLst>
          </p:cNvPr>
          <p:cNvSpPr txBox="1"/>
          <p:nvPr/>
        </p:nvSpPr>
        <p:spPr>
          <a:xfrm>
            <a:off x="-1713302" y="1710680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...</a:t>
            </a:r>
            <a:endParaRPr lang="zh-CN" altLang="en-US" sz="1200" dirty="0"/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579E2E01-B0CB-4EE6-9406-00E1FA4D1101}"/>
              </a:ext>
            </a:extLst>
          </p:cNvPr>
          <p:cNvCxnSpPr>
            <a:cxnSpLocks/>
            <a:stCxn id="138" idx="6"/>
            <a:endCxn id="148" idx="2"/>
          </p:cNvCxnSpPr>
          <p:nvPr/>
        </p:nvCxnSpPr>
        <p:spPr>
          <a:xfrm flipV="1">
            <a:off x="-3869968" y="1098944"/>
            <a:ext cx="2233639" cy="3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3FB45294-2C63-4EF6-A9A5-DD7B040D67F5}"/>
              </a:ext>
            </a:extLst>
          </p:cNvPr>
          <p:cNvCxnSpPr>
            <a:stCxn id="138" idx="6"/>
            <a:endCxn id="149" idx="2"/>
          </p:cNvCxnSpPr>
          <p:nvPr/>
        </p:nvCxnSpPr>
        <p:spPr>
          <a:xfrm>
            <a:off x="-3869968" y="1129573"/>
            <a:ext cx="2236490" cy="351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B0CC8259-B7D9-4D45-9B71-27748F019CC4}"/>
              </a:ext>
            </a:extLst>
          </p:cNvPr>
          <p:cNvCxnSpPr>
            <a:cxnSpLocks/>
            <a:stCxn id="139" idx="6"/>
            <a:endCxn id="148" idx="2"/>
          </p:cNvCxnSpPr>
          <p:nvPr/>
        </p:nvCxnSpPr>
        <p:spPr>
          <a:xfrm flipV="1">
            <a:off x="-3867117" y="1098944"/>
            <a:ext cx="2230788" cy="41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1744C995-5AF2-42CA-97DF-2ECEB542C6B9}"/>
              </a:ext>
            </a:extLst>
          </p:cNvPr>
          <p:cNvCxnSpPr>
            <a:stCxn id="139" idx="6"/>
            <a:endCxn id="149" idx="2"/>
          </p:cNvCxnSpPr>
          <p:nvPr/>
        </p:nvCxnSpPr>
        <p:spPr>
          <a:xfrm flipV="1">
            <a:off x="-3867117" y="1481101"/>
            <a:ext cx="2233639" cy="3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>
            <a:extLst>
              <a:ext uri="{FF2B5EF4-FFF2-40B4-BE49-F238E27FC236}">
                <a16:creationId xmlns:a16="http://schemas.microsoft.com/office/drawing/2014/main" id="{FE2E52B5-E77D-46AF-9D06-A7EEC9F74F60}"/>
              </a:ext>
            </a:extLst>
          </p:cNvPr>
          <p:cNvSpPr txBox="1"/>
          <p:nvPr/>
        </p:nvSpPr>
        <p:spPr>
          <a:xfrm flipH="1">
            <a:off x="-3865661" y="1204102"/>
            <a:ext cx="4977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C0</a:t>
            </a:r>
            <a:r>
              <a:rPr lang="en-US" altLang="zh-CN" sz="900" dirty="0"/>
              <a:t>-3</a:t>
            </a:r>
            <a:endParaRPr lang="zh-CN" altLang="en-US" sz="900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3418F6E9-97A9-4C19-8982-6608B0D79F72}"/>
              </a:ext>
            </a:extLst>
          </p:cNvPr>
          <p:cNvSpPr txBox="1"/>
          <p:nvPr/>
        </p:nvSpPr>
        <p:spPr>
          <a:xfrm flipH="1">
            <a:off x="-2029564" y="1169503"/>
            <a:ext cx="444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C_fts</a:t>
            </a:r>
            <a:endParaRPr lang="zh-CN" altLang="en-US" sz="900" dirty="0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B77DF38E-7E43-439D-8ABB-C13C551DB2FA}"/>
              </a:ext>
            </a:extLst>
          </p:cNvPr>
          <p:cNvSpPr/>
          <p:nvPr/>
        </p:nvSpPr>
        <p:spPr>
          <a:xfrm>
            <a:off x="-3279247" y="1021870"/>
            <a:ext cx="904743" cy="587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MLP</a:t>
            </a:r>
            <a:endParaRPr lang="zh-CN" altLang="en-US" dirty="0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06234821-5E09-41EF-81B3-5EA25D597C87}"/>
              </a:ext>
            </a:extLst>
          </p:cNvPr>
          <p:cNvCxnSpPr>
            <a:cxnSpLocks/>
            <a:stCxn id="140" idx="6"/>
          </p:cNvCxnSpPr>
          <p:nvPr/>
        </p:nvCxnSpPr>
        <p:spPr>
          <a:xfrm flipV="1">
            <a:off x="-3871594" y="1720627"/>
            <a:ext cx="2233225" cy="2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D8D3647-6847-46CB-B341-98BE029BD575}"/>
              </a:ext>
            </a:extLst>
          </p:cNvPr>
          <p:cNvCxnSpPr>
            <a:cxnSpLocks/>
            <a:stCxn id="140" idx="6"/>
          </p:cNvCxnSpPr>
          <p:nvPr/>
        </p:nvCxnSpPr>
        <p:spPr>
          <a:xfrm>
            <a:off x="-3871594" y="1743065"/>
            <a:ext cx="2236076" cy="359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E612F1C2-B909-4073-A242-B7A6F84BE3FC}"/>
              </a:ext>
            </a:extLst>
          </p:cNvPr>
          <p:cNvCxnSpPr>
            <a:cxnSpLocks/>
            <a:stCxn id="141" idx="6"/>
          </p:cNvCxnSpPr>
          <p:nvPr/>
        </p:nvCxnSpPr>
        <p:spPr>
          <a:xfrm flipV="1">
            <a:off x="-3868743" y="1720626"/>
            <a:ext cx="2230374" cy="40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6D8EA9DF-85DE-4D25-A40F-E67D0DE7CF4F}"/>
              </a:ext>
            </a:extLst>
          </p:cNvPr>
          <p:cNvCxnSpPr>
            <a:cxnSpLocks/>
            <a:stCxn id="141" idx="6"/>
          </p:cNvCxnSpPr>
          <p:nvPr/>
        </p:nvCxnSpPr>
        <p:spPr>
          <a:xfrm flipV="1">
            <a:off x="-3868743" y="2102784"/>
            <a:ext cx="2233225" cy="2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本框 164">
            <a:extLst>
              <a:ext uri="{FF2B5EF4-FFF2-40B4-BE49-F238E27FC236}">
                <a16:creationId xmlns:a16="http://schemas.microsoft.com/office/drawing/2014/main" id="{7D9C2A05-DEA0-41F5-A39C-76049CC7AEB8}"/>
              </a:ext>
            </a:extLst>
          </p:cNvPr>
          <p:cNvSpPr txBox="1"/>
          <p:nvPr/>
        </p:nvSpPr>
        <p:spPr>
          <a:xfrm flipH="1">
            <a:off x="-3867701" y="1825783"/>
            <a:ext cx="4977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C0</a:t>
            </a:r>
            <a:r>
              <a:rPr lang="en-US" altLang="zh-CN" sz="900" dirty="0"/>
              <a:t>-3</a:t>
            </a:r>
            <a:endParaRPr lang="zh-CN" altLang="en-US" sz="900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C7B2A35E-1239-4A65-8E92-C78B757409E9}"/>
              </a:ext>
            </a:extLst>
          </p:cNvPr>
          <p:cNvSpPr txBox="1"/>
          <p:nvPr/>
        </p:nvSpPr>
        <p:spPr>
          <a:xfrm flipH="1">
            <a:off x="-2031604" y="1791184"/>
            <a:ext cx="444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C_fts</a:t>
            </a:r>
            <a:endParaRPr lang="zh-CN" altLang="en-US" sz="900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953FDAD2-A7B9-4963-969B-673AC91C6E56}"/>
              </a:ext>
            </a:extLst>
          </p:cNvPr>
          <p:cNvSpPr/>
          <p:nvPr/>
        </p:nvSpPr>
        <p:spPr>
          <a:xfrm>
            <a:off x="-3281287" y="1643551"/>
            <a:ext cx="904743" cy="587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MLP</a:t>
            </a:r>
            <a:endParaRPr lang="zh-CN" altLang="en-US" dirty="0"/>
          </a:p>
        </p:txBody>
      </p:sp>
      <p:sp>
        <p:nvSpPr>
          <p:cNvPr id="168" name="标注: 弯曲线形 167">
            <a:extLst>
              <a:ext uri="{FF2B5EF4-FFF2-40B4-BE49-F238E27FC236}">
                <a16:creationId xmlns:a16="http://schemas.microsoft.com/office/drawing/2014/main" id="{9F215B73-82FD-4ED4-8678-B56A0AD8C7F1}"/>
              </a:ext>
            </a:extLst>
          </p:cNvPr>
          <p:cNvSpPr/>
          <p:nvPr/>
        </p:nvSpPr>
        <p:spPr>
          <a:xfrm>
            <a:off x="-4076038" y="3093443"/>
            <a:ext cx="246443" cy="574728"/>
          </a:xfrm>
          <a:prstGeom prst="borderCallout2">
            <a:avLst>
              <a:gd name="adj1" fmla="val 18750"/>
              <a:gd name="adj2" fmla="val -8333"/>
              <a:gd name="adj3" fmla="val 19411"/>
              <a:gd name="adj4" fmla="val -97059"/>
              <a:gd name="adj5" fmla="val 322411"/>
              <a:gd name="adj6" fmla="val -4536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标注: 左箭头 168">
            <a:extLst>
              <a:ext uri="{FF2B5EF4-FFF2-40B4-BE49-F238E27FC236}">
                <a16:creationId xmlns:a16="http://schemas.microsoft.com/office/drawing/2014/main" id="{725664A1-867B-440C-9795-1212C7E993CD}"/>
              </a:ext>
            </a:extLst>
          </p:cNvPr>
          <p:cNvSpPr/>
          <p:nvPr/>
        </p:nvSpPr>
        <p:spPr>
          <a:xfrm flipH="1">
            <a:off x="-1720757" y="2451086"/>
            <a:ext cx="753404" cy="576561"/>
          </a:xfrm>
          <a:prstGeom prst="leftArrowCallout">
            <a:avLst>
              <a:gd name="adj1" fmla="val 41092"/>
              <a:gd name="adj2" fmla="val 20546"/>
              <a:gd name="adj3" fmla="val 87500"/>
              <a:gd name="adj4" fmla="val 649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标注: 左箭头 169">
            <a:extLst>
              <a:ext uri="{FF2B5EF4-FFF2-40B4-BE49-F238E27FC236}">
                <a16:creationId xmlns:a16="http://schemas.microsoft.com/office/drawing/2014/main" id="{603C25F8-FB6F-4F23-86E2-83259A5922CA}"/>
              </a:ext>
            </a:extLst>
          </p:cNvPr>
          <p:cNvSpPr/>
          <p:nvPr/>
        </p:nvSpPr>
        <p:spPr>
          <a:xfrm flipH="1">
            <a:off x="-1726007" y="3066259"/>
            <a:ext cx="659431" cy="587244"/>
          </a:xfrm>
          <a:prstGeom prst="leftArrowCallout">
            <a:avLst>
              <a:gd name="adj1" fmla="val 41092"/>
              <a:gd name="adj2" fmla="val 20546"/>
              <a:gd name="adj3" fmla="val 69343"/>
              <a:gd name="adj4" fmla="val 649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标注: 弯曲线形 170">
            <a:extLst>
              <a:ext uri="{FF2B5EF4-FFF2-40B4-BE49-F238E27FC236}">
                <a16:creationId xmlns:a16="http://schemas.microsoft.com/office/drawing/2014/main" id="{16F33F9A-96AC-47DA-AA76-0B6D82449C1F}"/>
              </a:ext>
            </a:extLst>
          </p:cNvPr>
          <p:cNvSpPr/>
          <p:nvPr/>
        </p:nvSpPr>
        <p:spPr>
          <a:xfrm>
            <a:off x="-4076038" y="2474388"/>
            <a:ext cx="246443" cy="574728"/>
          </a:xfrm>
          <a:prstGeom prst="borderCallout2">
            <a:avLst>
              <a:gd name="adj1" fmla="val 18750"/>
              <a:gd name="adj2" fmla="val -8333"/>
              <a:gd name="adj3" fmla="val 19411"/>
              <a:gd name="adj4" fmla="val -97059"/>
              <a:gd name="adj5" fmla="val 388703"/>
              <a:gd name="adj6" fmla="val -4495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342C7A68-5BB4-429F-B06C-2D938281E3C7}"/>
              </a:ext>
            </a:extLst>
          </p:cNvPr>
          <p:cNvSpPr/>
          <p:nvPr/>
        </p:nvSpPr>
        <p:spPr>
          <a:xfrm>
            <a:off x="-4030318" y="2493276"/>
            <a:ext cx="131152" cy="13628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2B32F5AD-ECF5-4A93-949E-E76930D87522}"/>
              </a:ext>
            </a:extLst>
          </p:cNvPr>
          <p:cNvSpPr/>
          <p:nvPr/>
        </p:nvSpPr>
        <p:spPr>
          <a:xfrm>
            <a:off x="-4027467" y="2875433"/>
            <a:ext cx="131152" cy="13628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D74E4212-30FB-47A5-95B1-7EF9CA187252}"/>
              </a:ext>
            </a:extLst>
          </p:cNvPr>
          <p:cNvSpPr txBox="1"/>
          <p:nvPr/>
        </p:nvSpPr>
        <p:spPr>
          <a:xfrm>
            <a:off x="-4100776" y="2567130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...</a:t>
            </a:r>
            <a:endParaRPr lang="zh-CN" altLang="en-US" sz="1200" dirty="0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4F2C9B19-0863-465C-92F9-2ACE2F134C7E}"/>
              </a:ext>
            </a:extLst>
          </p:cNvPr>
          <p:cNvSpPr/>
          <p:nvPr/>
        </p:nvSpPr>
        <p:spPr>
          <a:xfrm>
            <a:off x="-4019847" y="3112513"/>
            <a:ext cx="131152" cy="13628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D643A308-64C1-4114-9B61-E94FDC425DDD}"/>
              </a:ext>
            </a:extLst>
          </p:cNvPr>
          <p:cNvSpPr/>
          <p:nvPr/>
        </p:nvSpPr>
        <p:spPr>
          <a:xfrm>
            <a:off x="-4016996" y="3494670"/>
            <a:ext cx="131152" cy="13628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519A1605-E991-45F9-8C2C-98CAF1A62FCC}"/>
              </a:ext>
            </a:extLst>
          </p:cNvPr>
          <p:cNvSpPr txBox="1"/>
          <p:nvPr/>
        </p:nvSpPr>
        <p:spPr>
          <a:xfrm>
            <a:off x="-4091452" y="3184886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...</a:t>
            </a:r>
            <a:endParaRPr lang="zh-CN" altLang="en-US" sz="1200" dirty="0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89A58FCA-B6C1-46AC-87A1-7B741D565D52}"/>
              </a:ext>
            </a:extLst>
          </p:cNvPr>
          <p:cNvSpPr/>
          <p:nvPr/>
        </p:nvSpPr>
        <p:spPr>
          <a:xfrm>
            <a:off x="-1653641" y="2484356"/>
            <a:ext cx="131152" cy="13628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12658FF7-B312-4B41-A6CE-26ADCB9C627C}"/>
              </a:ext>
            </a:extLst>
          </p:cNvPr>
          <p:cNvSpPr/>
          <p:nvPr/>
        </p:nvSpPr>
        <p:spPr>
          <a:xfrm>
            <a:off x="-1650790" y="2866513"/>
            <a:ext cx="131152" cy="13628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77954D72-82EE-499C-A808-DE2F05F1304F}"/>
              </a:ext>
            </a:extLst>
          </p:cNvPr>
          <p:cNvSpPr txBox="1"/>
          <p:nvPr/>
        </p:nvSpPr>
        <p:spPr>
          <a:xfrm>
            <a:off x="-1732519" y="2562614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...</a:t>
            </a:r>
            <a:endParaRPr lang="zh-CN" altLang="en-US" sz="1200" dirty="0"/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8634A69F-BAA0-4698-8E4F-5ED12CD198AF}"/>
              </a:ext>
            </a:extLst>
          </p:cNvPr>
          <p:cNvSpPr/>
          <p:nvPr/>
        </p:nvSpPr>
        <p:spPr>
          <a:xfrm>
            <a:off x="-1653641" y="3099899"/>
            <a:ext cx="131152" cy="13628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>
            <a:extLst>
              <a:ext uri="{FF2B5EF4-FFF2-40B4-BE49-F238E27FC236}">
                <a16:creationId xmlns:a16="http://schemas.microsoft.com/office/drawing/2014/main" id="{E0738262-21A2-4DEE-9981-D5E545A522B5}"/>
              </a:ext>
            </a:extLst>
          </p:cNvPr>
          <p:cNvSpPr/>
          <p:nvPr/>
        </p:nvSpPr>
        <p:spPr>
          <a:xfrm>
            <a:off x="-1650790" y="3482056"/>
            <a:ext cx="131152" cy="13628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D7494C4B-BD96-4892-A1D7-B98DA8EBCF56}"/>
              </a:ext>
            </a:extLst>
          </p:cNvPr>
          <p:cNvSpPr txBox="1"/>
          <p:nvPr/>
        </p:nvSpPr>
        <p:spPr>
          <a:xfrm>
            <a:off x="-1732519" y="3178157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...</a:t>
            </a:r>
            <a:endParaRPr lang="zh-CN" altLang="en-US" sz="1200" dirty="0"/>
          </a:p>
        </p:txBody>
      </p: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B2D06EB7-1598-41A0-BF23-B51414750A82}"/>
              </a:ext>
            </a:extLst>
          </p:cNvPr>
          <p:cNvCxnSpPr>
            <a:cxnSpLocks/>
          </p:cNvCxnSpPr>
          <p:nvPr/>
        </p:nvCxnSpPr>
        <p:spPr>
          <a:xfrm flipV="1">
            <a:off x="-3885945" y="2538133"/>
            <a:ext cx="2233639" cy="3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62ACBB11-6E14-4678-9E57-267D6F38A488}"/>
              </a:ext>
            </a:extLst>
          </p:cNvPr>
          <p:cNvCxnSpPr>
            <a:cxnSpLocks/>
          </p:cNvCxnSpPr>
          <p:nvPr/>
        </p:nvCxnSpPr>
        <p:spPr>
          <a:xfrm>
            <a:off x="-3885945" y="2568762"/>
            <a:ext cx="2236490" cy="351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B1D491A8-2646-4239-A47F-37EAC3F40D70}"/>
              </a:ext>
            </a:extLst>
          </p:cNvPr>
          <p:cNvCxnSpPr>
            <a:cxnSpLocks/>
          </p:cNvCxnSpPr>
          <p:nvPr/>
        </p:nvCxnSpPr>
        <p:spPr>
          <a:xfrm flipV="1">
            <a:off x="-3883094" y="2538133"/>
            <a:ext cx="2230788" cy="41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930DDD82-019E-478E-BA61-103B5B7FB34F}"/>
              </a:ext>
            </a:extLst>
          </p:cNvPr>
          <p:cNvCxnSpPr/>
          <p:nvPr/>
        </p:nvCxnSpPr>
        <p:spPr>
          <a:xfrm flipV="1">
            <a:off x="-3883094" y="2920290"/>
            <a:ext cx="2233639" cy="3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文本框 187">
            <a:extLst>
              <a:ext uri="{FF2B5EF4-FFF2-40B4-BE49-F238E27FC236}">
                <a16:creationId xmlns:a16="http://schemas.microsoft.com/office/drawing/2014/main" id="{0798FC5B-79A0-4282-99C9-A5E65B29CB53}"/>
              </a:ext>
            </a:extLst>
          </p:cNvPr>
          <p:cNvSpPr txBox="1"/>
          <p:nvPr/>
        </p:nvSpPr>
        <p:spPr>
          <a:xfrm flipH="1">
            <a:off x="-3881638" y="2643291"/>
            <a:ext cx="4977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C0</a:t>
            </a:r>
            <a:r>
              <a:rPr lang="en-US" altLang="zh-CN" sz="900" dirty="0"/>
              <a:t>-3</a:t>
            </a:r>
            <a:endParaRPr lang="zh-CN" altLang="en-US" sz="900" dirty="0"/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CB69B1A0-15B8-46B2-9B39-4CF093A10CDB}"/>
              </a:ext>
            </a:extLst>
          </p:cNvPr>
          <p:cNvSpPr txBox="1"/>
          <p:nvPr/>
        </p:nvSpPr>
        <p:spPr>
          <a:xfrm flipH="1">
            <a:off x="-2284637" y="2608573"/>
            <a:ext cx="710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C_pts_fts</a:t>
            </a:r>
            <a:endParaRPr lang="zh-CN" altLang="en-US" sz="900" dirty="0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40D9DBE6-E6BA-47DB-8584-28A71130BBEB}"/>
              </a:ext>
            </a:extLst>
          </p:cNvPr>
          <p:cNvSpPr/>
          <p:nvPr/>
        </p:nvSpPr>
        <p:spPr>
          <a:xfrm>
            <a:off x="-3295224" y="2461059"/>
            <a:ext cx="904743" cy="587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MLP</a:t>
            </a:r>
            <a:endParaRPr lang="zh-CN" altLang="en-US" dirty="0"/>
          </a:p>
        </p:txBody>
      </p: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65362731-D31D-4957-9CD4-AE8E5CD8C374}"/>
              </a:ext>
            </a:extLst>
          </p:cNvPr>
          <p:cNvCxnSpPr>
            <a:cxnSpLocks/>
          </p:cNvCxnSpPr>
          <p:nvPr/>
        </p:nvCxnSpPr>
        <p:spPr>
          <a:xfrm flipV="1">
            <a:off x="-3887571" y="3159816"/>
            <a:ext cx="2233225" cy="2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6E1158EB-B4E6-4AEA-91A4-FCCCC42E27B1}"/>
              </a:ext>
            </a:extLst>
          </p:cNvPr>
          <p:cNvCxnSpPr>
            <a:cxnSpLocks/>
          </p:cNvCxnSpPr>
          <p:nvPr/>
        </p:nvCxnSpPr>
        <p:spPr>
          <a:xfrm>
            <a:off x="-3887571" y="3182254"/>
            <a:ext cx="2236076" cy="359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4034BC41-BAE5-409A-9517-2AAF5E31A78D}"/>
              </a:ext>
            </a:extLst>
          </p:cNvPr>
          <p:cNvCxnSpPr>
            <a:cxnSpLocks/>
          </p:cNvCxnSpPr>
          <p:nvPr/>
        </p:nvCxnSpPr>
        <p:spPr>
          <a:xfrm flipV="1">
            <a:off x="-3884720" y="3159815"/>
            <a:ext cx="2230374" cy="40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1FEE9501-872E-44B2-ACC5-0F22113D4821}"/>
              </a:ext>
            </a:extLst>
          </p:cNvPr>
          <p:cNvCxnSpPr>
            <a:cxnSpLocks/>
          </p:cNvCxnSpPr>
          <p:nvPr/>
        </p:nvCxnSpPr>
        <p:spPr>
          <a:xfrm flipV="1">
            <a:off x="-3884720" y="3541973"/>
            <a:ext cx="2233225" cy="2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文本框 194">
            <a:extLst>
              <a:ext uri="{FF2B5EF4-FFF2-40B4-BE49-F238E27FC236}">
                <a16:creationId xmlns:a16="http://schemas.microsoft.com/office/drawing/2014/main" id="{3BDEBD97-A6E4-431C-A5F3-C5D28F72806A}"/>
              </a:ext>
            </a:extLst>
          </p:cNvPr>
          <p:cNvSpPr txBox="1"/>
          <p:nvPr/>
        </p:nvSpPr>
        <p:spPr>
          <a:xfrm flipH="1">
            <a:off x="-3883678" y="3264972"/>
            <a:ext cx="4977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C0</a:t>
            </a:r>
            <a:r>
              <a:rPr lang="en-US" altLang="zh-CN" sz="900" dirty="0"/>
              <a:t>-3</a:t>
            </a:r>
            <a:endParaRPr lang="zh-CN" altLang="en-US" sz="900" dirty="0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F2CE59C9-DFDD-44FB-B605-01CEE7C55A61}"/>
              </a:ext>
            </a:extLst>
          </p:cNvPr>
          <p:cNvSpPr/>
          <p:nvPr/>
        </p:nvSpPr>
        <p:spPr>
          <a:xfrm>
            <a:off x="-3297264" y="3082740"/>
            <a:ext cx="904743" cy="587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MLP</a:t>
            </a:r>
            <a:endParaRPr lang="zh-CN" altLang="en-US" dirty="0"/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A8F4B6A2-4E63-4388-9DD6-58A87CDFF1D0}"/>
              </a:ext>
            </a:extLst>
          </p:cNvPr>
          <p:cNvSpPr txBox="1"/>
          <p:nvPr/>
        </p:nvSpPr>
        <p:spPr>
          <a:xfrm>
            <a:off x="-4608912" y="774274"/>
            <a:ext cx="653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accent2"/>
                </a:solidFill>
              </a:rPr>
              <a:t>For Each</a:t>
            </a:r>
          </a:p>
          <a:p>
            <a:pPr algn="ctr"/>
            <a:r>
              <a:rPr lang="en-US" altLang="zh-CN" sz="800" dirty="0">
                <a:solidFill>
                  <a:schemeClr val="accent2"/>
                </a:solidFill>
              </a:rPr>
              <a:t>Point</a:t>
            </a:r>
            <a:endParaRPr lang="zh-CN" altLang="en-US" sz="800" dirty="0">
              <a:solidFill>
                <a:schemeClr val="accent2"/>
              </a:solidFill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78A6728C-746B-440A-BC17-CA1B846AE796}"/>
              </a:ext>
            </a:extLst>
          </p:cNvPr>
          <p:cNvSpPr txBox="1"/>
          <p:nvPr/>
        </p:nvSpPr>
        <p:spPr>
          <a:xfrm>
            <a:off x="-5162646" y="3059089"/>
            <a:ext cx="653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accent2"/>
                </a:solidFill>
              </a:rPr>
              <a:t>For Each</a:t>
            </a:r>
          </a:p>
          <a:p>
            <a:pPr algn="ctr"/>
            <a:r>
              <a:rPr lang="en-US" altLang="zh-CN" sz="800" dirty="0">
                <a:solidFill>
                  <a:schemeClr val="accent2"/>
                </a:solidFill>
              </a:rPr>
              <a:t>Point</a:t>
            </a:r>
            <a:endParaRPr lang="zh-CN" altLang="en-US" sz="800" dirty="0">
              <a:solidFill>
                <a:schemeClr val="accent2"/>
              </a:solidFill>
            </a:endParaRPr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765CB847-21E6-43EC-AB22-D1553D4F73FD}"/>
              </a:ext>
            </a:extLst>
          </p:cNvPr>
          <p:cNvSpPr txBox="1"/>
          <p:nvPr/>
        </p:nvSpPr>
        <p:spPr>
          <a:xfrm>
            <a:off x="-4409974" y="1487980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...</a:t>
            </a:r>
            <a:endParaRPr lang="zh-CN" altLang="en-US" sz="1200" dirty="0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8F0EC3FE-404B-4CC9-BF0F-026D64896F24}"/>
              </a:ext>
            </a:extLst>
          </p:cNvPr>
          <p:cNvSpPr txBox="1"/>
          <p:nvPr/>
        </p:nvSpPr>
        <p:spPr>
          <a:xfrm>
            <a:off x="-4355906" y="2738650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...</a:t>
            </a:r>
            <a:endParaRPr lang="zh-CN" altLang="en-US" sz="1200" dirty="0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FAB6A812-ACCE-4FE7-A028-EAD9280A1642}"/>
              </a:ext>
            </a:extLst>
          </p:cNvPr>
          <p:cNvSpPr txBox="1"/>
          <p:nvPr/>
        </p:nvSpPr>
        <p:spPr>
          <a:xfrm>
            <a:off x="-1512460" y="1402439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...</a:t>
            </a:r>
            <a:endParaRPr lang="zh-CN" altLang="en-US" sz="1200" dirty="0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DCD13171-9CA5-46AC-9895-C7EC92BB2FAA}"/>
              </a:ext>
            </a:extLst>
          </p:cNvPr>
          <p:cNvSpPr txBox="1"/>
          <p:nvPr/>
        </p:nvSpPr>
        <p:spPr>
          <a:xfrm>
            <a:off x="-1482250" y="2859013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...</a:t>
            </a:r>
            <a:endParaRPr lang="zh-CN" altLang="en-US" sz="1200" dirty="0"/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F9D7643A-D141-4A67-8416-11401390A3BF}"/>
              </a:ext>
            </a:extLst>
          </p:cNvPr>
          <p:cNvSpPr txBox="1"/>
          <p:nvPr/>
        </p:nvSpPr>
        <p:spPr>
          <a:xfrm>
            <a:off x="-2543323" y="6194098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X-Conv</a:t>
            </a:r>
            <a:endParaRPr lang="zh-CN" altLang="en-US" dirty="0"/>
          </a:p>
        </p:txBody>
      </p: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7D193261-962A-4354-A597-6F8C2625C24F}"/>
              </a:ext>
            </a:extLst>
          </p:cNvPr>
          <p:cNvCxnSpPr>
            <a:cxnSpLocks/>
            <a:stCxn id="15" idx="0"/>
            <a:endCxn id="206" idx="0"/>
          </p:cNvCxnSpPr>
          <p:nvPr/>
        </p:nvCxnSpPr>
        <p:spPr>
          <a:xfrm flipH="1">
            <a:off x="-6795371" y="3937676"/>
            <a:ext cx="1149323" cy="53330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6" name="文本框 205">
            <a:extLst>
              <a:ext uri="{FF2B5EF4-FFF2-40B4-BE49-F238E27FC236}">
                <a16:creationId xmlns:a16="http://schemas.microsoft.com/office/drawing/2014/main" id="{0A428FC9-994F-427C-B37C-7D3C9B8C6429}"/>
              </a:ext>
            </a:extLst>
          </p:cNvPr>
          <p:cNvSpPr txBox="1"/>
          <p:nvPr/>
        </p:nvSpPr>
        <p:spPr>
          <a:xfrm flipH="1">
            <a:off x="-7477612" y="4470978"/>
            <a:ext cx="13644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Kernel Size (1, K, K*K)</a:t>
            </a:r>
            <a:endParaRPr lang="zh-CN" altLang="en-US" sz="1050" dirty="0"/>
          </a:p>
        </p:txBody>
      </p: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73BF44A2-9E74-4A65-A25B-02D793BA490B}"/>
              </a:ext>
            </a:extLst>
          </p:cNvPr>
          <p:cNvCxnSpPr>
            <a:cxnSpLocks/>
            <a:stCxn id="29" idx="0"/>
            <a:endCxn id="208" idx="2"/>
          </p:cNvCxnSpPr>
          <p:nvPr/>
        </p:nvCxnSpPr>
        <p:spPr>
          <a:xfrm flipH="1" flipV="1">
            <a:off x="-3911663" y="4055018"/>
            <a:ext cx="742474" cy="20530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8" name="文本框 207">
            <a:extLst>
              <a:ext uri="{FF2B5EF4-FFF2-40B4-BE49-F238E27FC236}">
                <a16:creationId xmlns:a16="http://schemas.microsoft.com/office/drawing/2014/main" id="{F7383772-D6EF-4188-BEFA-AF51FAFE3B9F}"/>
              </a:ext>
            </a:extLst>
          </p:cNvPr>
          <p:cNvSpPr txBox="1"/>
          <p:nvPr/>
        </p:nvSpPr>
        <p:spPr>
          <a:xfrm flipH="1">
            <a:off x="-4593904" y="3801102"/>
            <a:ext cx="13644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Depth Multiplier: K</a:t>
            </a:r>
            <a:endParaRPr lang="zh-CN" altLang="en-US" sz="1050" dirty="0"/>
          </a:p>
        </p:txBody>
      </p: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C74C64C0-3966-4CCA-BC86-0E21270DBEDE}"/>
              </a:ext>
            </a:extLst>
          </p:cNvPr>
          <p:cNvCxnSpPr>
            <a:cxnSpLocks/>
            <a:stCxn id="116" idx="0"/>
            <a:endCxn id="210" idx="2"/>
          </p:cNvCxnSpPr>
          <p:nvPr/>
        </p:nvCxnSpPr>
        <p:spPr>
          <a:xfrm flipH="1" flipV="1">
            <a:off x="-1633478" y="4074040"/>
            <a:ext cx="557789" cy="17045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BDBDDA6E-3594-4BA7-A29F-B87F564407CD}"/>
              </a:ext>
            </a:extLst>
          </p:cNvPr>
          <p:cNvSpPr txBox="1"/>
          <p:nvPr/>
        </p:nvSpPr>
        <p:spPr>
          <a:xfrm flipH="1">
            <a:off x="-2315719" y="3820124"/>
            <a:ext cx="13644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Depth Multiplier: K</a:t>
            </a:r>
            <a:endParaRPr lang="zh-CN" altLang="en-US" sz="1050" dirty="0"/>
          </a:p>
        </p:txBody>
      </p:sp>
      <p:sp>
        <p:nvSpPr>
          <p:cNvPr id="421" name="文本框 420">
            <a:extLst>
              <a:ext uri="{FF2B5EF4-FFF2-40B4-BE49-F238E27FC236}">
                <a16:creationId xmlns:a16="http://schemas.microsoft.com/office/drawing/2014/main" id="{2E626AB6-8D4D-46F7-8343-98264A4FCD68}"/>
              </a:ext>
            </a:extLst>
          </p:cNvPr>
          <p:cNvSpPr txBox="1"/>
          <p:nvPr/>
        </p:nvSpPr>
        <p:spPr>
          <a:xfrm flipH="1">
            <a:off x="-2290967" y="3234504"/>
            <a:ext cx="710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C_pts_fts</a:t>
            </a:r>
            <a:endParaRPr lang="zh-CN" altLang="en-US" sz="900" dirty="0"/>
          </a:p>
        </p:txBody>
      </p:sp>
      <p:sp>
        <p:nvSpPr>
          <p:cNvPr id="422" name="文本框 421">
            <a:extLst>
              <a:ext uri="{FF2B5EF4-FFF2-40B4-BE49-F238E27FC236}">
                <a16:creationId xmlns:a16="http://schemas.microsoft.com/office/drawing/2014/main" id="{9065AAA6-2D64-437C-ACA1-44FCD5AFEDBC}"/>
              </a:ext>
            </a:extLst>
          </p:cNvPr>
          <p:cNvSpPr txBox="1"/>
          <p:nvPr/>
        </p:nvSpPr>
        <p:spPr>
          <a:xfrm>
            <a:off x="1843785" y="3490387"/>
            <a:ext cx="1269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C_fts</a:t>
            </a:r>
            <a:r>
              <a:rPr lang="en-US" altLang="zh-CN" sz="1200" dirty="0"/>
              <a:t> + </a:t>
            </a:r>
            <a:r>
              <a:rPr lang="en-US" altLang="zh-CN" sz="1200" dirty="0" err="1"/>
              <a:t>C_pts_fts</a:t>
            </a:r>
            <a:endParaRPr lang="zh-CN" altLang="en-US" sz="1200" dirty="0"/>
          </a:p>
        </p:txBody>
      </p:sp>
      <p:sp>
        <p:nvSpPr>
          <p:cNvPr id="425" name="矩形: 圆角 424">
            <a:extLst>
              <a:ext uri="{FF2B5EF4-FFF2-40B4-BE49-F238E27FC236}">
                <a16:creationId xmlns:a16="http://schemas.microsoft.com/office/drawing/2014/main" id="{77DC8BC5-6F02-454F-86EB-1D9D1F90DE87}"/>
              </a:ext>
            </a:extLst>
          </p:cNvPr>
          <p:cNvSpPr/>
          <p:nvPr/>
        </p:nvSpPr>
        <p:spPr>
          <a:xfrm>
            <a:off x="5482878" y="2869564"/>
            <a:ext cx="1097280" cy="5603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X-Conv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7" name="矩形 426">
            <a:extLst>
              <a:ext uri="{FF2B5EF4-FFF2-40B4-BE49-F238E27FC236}">
                <a16:creationId xmlns:a16="http://schemas.microsoft.com/office/drawing/2014/main" id="{5B31957E-8EB4-45CF-B33E-E26D1EAC2960}"/>
              </a:ext>
            </a:extLst>
          </p:cNvPr>
          <p:cNvSpPr/>
          <p:nvPr/>
        </p:nvSpPr>
        <p:spPr>
          <a:xfrm>
            <a:off x="6857814" y="2776952"/>
            <a:ext cx="625307" cy="7426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8" name="矩形: 圆角 427">
            <a:extLst>
              <a:ext uri="{FF2B5EF4-FFF2-40B4-BE49-F238E27FC236}">
                <a16:creationId xmlns:a16="http://schemas.microsoft.com/office/drawing/2014/main" id="{5E6219A1-1317-42AF-8EF9-1B64FBB95B47}"/>
              </a:ext>
            </a:extLst>
          </p:cNvPr>
          <p:cNvSpPr/>
          <p:nvPr/>
        </p:nvSpPr>
        <p:spPr>
          <a:xfrm>
            <a:off x="7760777" y="2868625"/>
            <a:ext cx="1097280" cy="5603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X-Conv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9" name="矩形 428">
            <a:extLst>
              <a:ext uri="{FF2B5EF4-FFF2-40B4-BE49-F238E27FC236}">
                <a16:creationId xmlns:a16="http://schemas.microsoft.com/office/drawing/2014/main" id="{7BEAF6EB-719B-45D4-980C-7F77487353CB}"/>
              </a:ext>
            </a:extLst>
          </p:cNvPr>
          <p:cNvSpPr/>
          <p:nvPr/>
        </p:nvSpPr>
        <p:spPr>
          <a:xfrm>
            <a:off x="9135713" y="2824051"/>
            <a:ext cx="625307" cy="645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0" name="矩形: 圆角 429">
            <a:extLst>
              <a:ext uri="{FF2B5EF4-FFF2-40B4-BE49-F238E27FC236}">
                <a16:creationId xmlns:a16="http://schemas.microsoft.com/office/drawing/2014/main" id="{4BDDF9BF-2E0B-4B85-A2D0-2729B0BC33DF}"/>
              </a:ext>
            </a:extLst>
          </p:cNvPr>
          <p:cNvSpPr/>
          <p:nvPr/>
        </p:nvSpPr>
        <p:spPr>
          <a:xfrm>
            <a:off x="10038676" y="2864540"/>
            <a:ext cx="1097280" cy="5603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X-Conv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1" name="矩形 430">
            <a:extLst>
              <a:ext uri="{FF2B5EF4-FFF2-40B4-BE49-F238E27FC236}">
                <a16:creationId xmlns:a16="http://schemas.microsoft.com/office/drawing/2014/main" id="{647BCA7A-837C-4011-92FF-E451F9EC82F2}"/>
              </a:ext>
            </a:extLst>
          </p:cNvPr>
          <p:cNvSpPr/>
          <p:nvPr/>
        </p:nvSpPr>
        <p:spPr>
          <a:xfrm>
            <a:off x="11413612" y="2997167"/>
            <a:ext cx="625307" cy="290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3" name="直接箭头连接符 432">
            <a:extLst>
              <a:ext uri="{FF2B5EF4-FFF2-40B4-BE49-F238E27FC236}">
                <a16:creationId xmlns:a16="http://schemas.microsoft.com/office/drawing/2014/main" id="{FBDD21A5-D805-4734-AAB6-600B9D54A714}"/>
              </a:ext>
            </a:extLst>
          </p:cNvPr>
          <p:cNvCxnSpPr>
            <a:cxnSpLocks/>
            <a:stCxn id="100" idx="3"/>
            <a:endCxn id="425" idx="1"/>
          </p:cNvCxnSpPr>
          <p:nvPr/>
        </p:nvCxnSpPr>
        <p:spPr>
          <a:xfrm>
            <a:off x="5209616" y="3148195"/>
            <a:ext cx="273262" cy="1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直接箭头连接符 434">
            <a:extLst>
              <a:ext uri="{FF2B5EF4-FFF2-40B4-BE49-F238E27FC236}">
                <a16:creationId xmlns:a16="http://schemas.microsoft.com/office/drawing/2014/main" id="{4AE3D9B5-1DAA-4471-8E56-B20C7E682209}"/>
              </a:ext>
            </a:extLst>
          </p:cNvPr>
          <p:cNvCxnSpPr>
            <a:stCxn id="425" idx="3"/>
            <a:endCxn id="427" idx="1"/>
          </p:cNvCxnSpPr>
          <p:nvPr/>
        </p:nvCxnSpPr>
        <p:spPr>
          <a:xfrm flipV="1">
            <a:off x="6580158" y="3148262"/>
            <a:ext cx="277656" cy="14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直接箭头连接符 436">
            <a:extLst>
              <a:ext uri="{FF2B5EF4-FFF2-40B4-BE49-F238E27FC236}">
                <a16:creationId xmlns:a16="http://schemas.microsoft.com/office/drawing/2014/main" id="{003CEE31-E97F-4547-8F4B-0D5A5D8DF190}"/>
              </a:ext>
            </a:extLst>
          </p:cNvPr>
          <p:cNvCxnSpPr>
            <a:stCxn id="427" idx="3"/>
            <a:endCxn id="428" idx="1"/>
          </p:cNvCxnSpPr>
          <p:nvPr/>
        </p:nvCxnSpPr>
        <p:spPr>
          <a:xfrm>
            <a:off x="7483121" y="3148262"/>
            <a:ext cx="277656" cy="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9" name="直接箭头连接符 438">
            <a:extLst>
              <a:ext uri="{FF2B5EF4-FFF2-40B4-BE49-F238E27FC236}">
                <a16:creationId xmlns:a16="http://schemas.microsoft.com/office/drawing/2014/main" id="{8354B535-E1A2-4F6F-BBD4-B99C9EF380B7}"/>
              </a:ext>
            </a:extLst>
          </p:cNvPr>
          <p:cNvCxnSpPr>
            <a:stCxn id="428" idx="3"/>
            <a:endCxn id="429" idx="1"/>
          </p:cNvCxnSpPr>
          <p:nvPr/>
        </p:nvCxnSpPr>
        <p:spPr>
          <a:xfrm flipV="1">
            <a:off x="8858057" y="3146958"/>
            <a:ext cx="277656" cy="1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直接箭头连接符 440">
            <a:extLst>
              <a:ext uri="{FF2B5EF4-FFF2-40B4-BE49-F238E27FC236}">
                <a16:creationId xmlns:a16="http://schemas.microsoft.com/office/drawing/2014/main" id="{5C2E69DC-19B7-4702-B44F-C64EE8F8C973}"/>
              </a:ext>
            </a:extLst>
          </p:cNvPr>
          <p:cNvCxnSpPr>
            <a:cxnSpLocks/>
            <a:stCxn id="429" idx="3"/>
            <a:endCxn id="430" idx="1"/>
          </p:cNvCxnSpPr>
          <p:nvPr/>
        </p:nvCxnSpPr>
        <p:spPr>
          <a:xfrm flipV="1">
            <a:off x="9761020" y="3144728"/>
            <a:ext cx="277656" cy="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3" name="文本框 442">
            <a:extLst>
              <a:ext uri="{FF2B5EF4-FFF2-40B4-BE49-F238E27FC236}">
                <a16:creationId xmlns:a16="http://schemas.microsoft.com/office/drawing/2014/main" id="{1AF443D0-002D-462B-A077-E016A94BC855}"/>
              </a:ext>
            </a:extLst>
          </p:cNvPr>
          <p:cNvSpPr txBox="1"/>
          <p:nvPr/>
        </p:nvSpPr>
        <p:spPr>
          <a:xfrm>
            <a:off x="6580158" y="2730433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P2</a:t>
            </a:r>
            <a:endParaRPr lang="zh-CN" altLang="en-US" sz="1200" dirty="0"/>
          </a:p>
        </p:txBody>
      </p:sp>
      <p:sp>
        <p:nvSpPr>
          <p:cNvPr id="444" name="文本框 443">
            <a:extLst>
              <a:ext uri="{FF2B5EF4-FFF2-40B4-BE49-F238E27FC236}">
                <a16:creationId xmlns:a16="http://schemas.microsoft.com/office/drawing/2014/main" id="{36BD9AF8-61DB-4183-AE3C-A6554A685AAD}"/>
              </a:ext>
            </a:extLst>
          </p:cNvPr>
          <p:cNvSpPr txBox="1"/>
          <p:nvPr/>
        </p:nvSpPr>
        <p:spPr>
          <a:xfrm>
            <a:off x="6994778" y="3512533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C2</a:t>
            </a:r>
            <a:endParaRPr lang="zh-CN" altLang="en-US" sz="1200" dirty="0"/>
          </a:p>
        </p:txBody>
      </p:sp>
      <p:sp>
        <p:nvSpPr>
          <p:cNvPr id="445" name="文本框 444">
            <a:extLst>
              <a:ext uri="{FF2B5EF4-FFF2-40B4-BE49-F238E27FC236}">
                <a16:creationId xmlns:a16="http://schemas.microsoft.com/office/drawing/2014/main" id="{C4296AD0-1D8C-4724-9007-BB10BB6BD5F3}"/>
              </a:ext>
            </a:extLst>
          </p:cNvPr>
          <p:cNvSpPr txBox="1"/>
          <p:nvPr/>
        </p:nvSpPr>
        <p:spPr>
          <a:xfrm>
            <a:off x="9307943" y="3489859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C3</a:t>
            </a:r>
            <a:endParaRPr lang="zh-CN" altLang="en-US" sz="1200" dirty="0"/>
          </a:p>
        </p:txBody>
      </p:sp>
      <p:sp>
        <p:nvSpPr>
          <p:cNvPr id="446" name="文本框 445">
            <a:extLst>
              <a:ext uri="{FF2B5EF4-FFF2-40B4-BE49-F238E27FC236}">
                <a16:creationId xmlns:a16="http://schemas.microsoft.com/office/drawing/2014/main" id="{93BFD04E-D7CF-4FDF-AAA8-F193F308434C}"/>
              </a:ext>
            </a:extLst>
          </p:cNvPr>
          <p:cNvSpPr txBox="1"/>
          <p:nvPr/>
        </p:nvSpPr>
        <p:spPr>
          <a:xfrm>
            <a:off x="11544965" y="2704402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C4</a:t>
            </a:r>
            <a:endParaRPr lang="zh-CN" altLang="en-US" sz="1200" dirty="0"/>
          </a:p>
        </p:txBody>
      </p:sp>
      <p:sp>
        <p:nvSpPr>
          <p:cNvPr id="447" name="文本框 446">
            <a:extLst>
              <a:ext uri="{FF2B5EF4-FFF2-40B4-BE49-F238E27FC236}">
                <a16:creationId xmlns:a16="http://schemas.microsoft.com/office/drawing/2014/main" id="{2266ECB1-ABE7-4E81-BB7B-034F82E6EF7B}"/>
              </a:ext>
            </a:extLst>
          </p:cNvPr>
          <p:cNvSpPr txBox="1"/>
          <p:nvPr/>
        </p:nvSpPr>
        <p:spPr>
          <a:xfrm>
            <a:off x="8856427" y="2730433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P3</a:t>
            </a:r>
            <a:endParaRPr lang="zh-CN" altLang="en-US" sz="1200" dirty="0"/>
          </a:p>
        </p:txBody>
      </p:sp>
      <p:sp>
        <p:nvSpPr>
          <p:cNvPr id="448" name="文本框 447">
            <a:extLst>
              <a:ext uri="{FF2B5EF4-FFF2-40B4-BE49-F238E27FC236}">
                <a16:creationId xmlns:a16="http://schemas.microsoft.com/office/drawing/2014/main" id="{EC1B3F8F-7B86-485F-9160-9DF11F28465B}"/>
              </a:ext>
            </a:extLst>
          </p:cNvPr>
          <p:cNvSpPr txBox="1"/>
          <p:nvPr/>
        </p:nvSpPr>
        <p:spPr>
          <a:xfrm>
            <a:off x="11127635" y="2837248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P4</a:t>
            </a:r>
            <a:endParaRPr lang="zh-CN" altLang="en-US" sz="1200" dirty="0"/>
          </a:p>
        </p:txBody>
      </p:sp>
      <p:cxnSp>
        <p:nvCxnSpPr>
          <p:cNvPr id="450" name="直接箭头连接符 449">
            <a:extLst>
              <a:ext uri="{FF2B5EF4-FFF2-40B4-BE49-F238E27FC236}">
                <a16:creationId xmlns:a16="http://schemas.microsoft.com/office/drawing/2014/main" id="{92EBA757-3B32-49B0-B2F8-0979354F6ABB}"/>
              </a:ext>
            </a:extLst>
          </p:cNvPr>
          <p:cNvCxnSpPr>
            <a:stCxn id="430" idx="3"/>
            <a:endCxn id="431" idx="1"/>
          </p:cNvCxnSpPr>
          <p:nvPr/>
        </p:nvCxnSpPr>
        <p:spPr>
          <a:xfrm flipV="1">
            <a:off x="11135956" y="3142199"/>
            <a:ext cx="277656" cy="2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矩形 451">
            <a:extLst>
              <a:ext uri="{FF2B5EF4-FFF2-40B4-BE49-F238E27FC236}">
                <a16:creationId xmlns:a16="http://schemas.microsoft.com/office/drawing/2014/main" id="{1FE76FAA-8ADF-4ECE-9AC6-34DF22C2E903}"/>
              </a:ext>
            </a:extLst>
          </p:cNvPr>
          <p:cNvSpPr/>
          <p:nvPr/>
        </p:nvSpPr>
        <p:spPr>
          <a:xfrm>
            <a:off x="7062736" y="4307309"/>
            <a:ext cx="2597234" cy="662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Fully-Connected</a:t>
            </a:r>
          </a:p>
          <a:p>
            <a:pPr algn="ctr"/>
            <a:r>
              <a:rPr lang="en-US" altLang="zh-CN" dirty="0"/>
              <a:t>Networks</a:t>
            </a:r>
            <a:endParaRPr lang="zh-CN" altLang="en-US" dirty="0"/>
          </a:p>
        </p:txBody>
      </p:sp>
      <p:sp>
        <p:nvSpPr>
          <p:cNvPr id="453" name="矩形 452">
            <a:extLst>
              <a:ext uri="{FF2B5EF4-FFF2-40B4-BE49-F238E27FC236}">
                <a16:creationId xmlns:a16="http://schemas.microsoft.com/office/drawing/2014/main" id="{506E53A6-70C1-4F68-AE11-F7315262D4E5}"/>
              </a:ext>
            </a:extLst>
          </p:cNvPr>
          <p:cNvSpPr/>
          <p:nvPr/>
        </p:nvSpPr>
        <p:spPr>
          <a:xfrm>
            <a:off x="6920963" y="4370208"/>
            <a:ext cx="2597234" cy="662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Fully-Connected</a:t>
            </a:r>
          </a:p>
          <a:p>
            <a:pPr algn="ctr"/>
            <a:r>
              <a:rPr lang="en-US" altLang="zh-CN" dirty="0"/>
              <a:t>Networks</a:t>
            </a:r>
            <a:endParaRPr lang="zh-CN" altLang="en-US" dirty="0"/>
          </a:p>
        </p:txBody>
      </p:sp>
      <p:sp>
        <p:nvSpPr>
          <p:cNvPr id="454" name="矩形 453">
            <a:extLst>
              <a:ext uri="{FF2B5EF4-FFF2-40B4-BE49-F238E27FC236}">
                <a16:creationId xmlns:a16="http://schemas.microsoft.com/office/drawing/2014/main" id="{D4603025-8967-43E2-A604-6421482651F3}"/>
              </a:ext>
            </a:extLst>
          </p:cNvPr>
          <p:cNvSpPr/>
          <p:nvPr/>
        </p:nvSpPr>
        <p:spPr>
          <a:xfrm>
            <a:off x="6769373" y="4480512"/>
            <a:ext cx="2597234" cy="662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Fully-Connected</a:t>
            </a:r>
          </a:p>
          <a:p>
            <a:pPr algn="ctr"/>
            <a:r>
              <a:rPr lang="en-US" altLang="zh-CN" dirty="0"/>
              <a:t>Networks</a:t>
            </a:r>
            <a:endParaRPr lang="zh-CN" altLang="en-US" dirty="0"/>
          </a:p>
        </p:txBody>
      </p:sp>
      <p:cxnSp>
        <p:nvCxnSpPr>
          <p:cNvPr id="463" name="直接箭头连接符 462">
            <a:extLst>
              <a:ext uri="{FF2B5EF4-FFF2-40B4-BE49-F238E27FC236}">
                <a16:creationId xmlns:a16="http://schemas.microsoft.com/office/drawing/2014/main" id="{E9412D54-6E46-4113-8207-8BE6BC908A48}"/>
              </a:ext>
            </a:extLst>
          </p:cNvPr>
          <p:cNvCxnSpPr>
            <a:cxnSpLocks/>
            <a:stCxn id="454" idx="2"/>
            <a:endCxn id="464" idx="0"/>
          </p:cNvCxnSpPr>
          <p:nvPr/>
        </p:nvCxnSpPr>
        <p:spPr>
          <a:xfrm flipH="1">
            <a:off x="8067235" y="5142959"/>
            <a:ext cx="755" cy="511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4" name="文本框 463">
            <a:extLst>
              <a:ext uri="{FF2B5EF4-FFF2-40B4-BE49-F238E27FC236}">
                <a16:creationId xmlns:a16="http://schemas.microsoft.com/office/drawing/2014/main" id="{0E944A5A-FF05-42D2-B4A2-6538667E66FD}"/>
              </a:ext>
            </a:extLst>
          </p:cNvPr>
          <p:cNvSpPr txBox="1"/>
          <p:nvPr/>
        </p:nvSpPr>
        <p:spPr>
          <a:xfrm>
            <a:off x="7289618" y="5654185"/>
            <a:ext cx="1555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Classification</a:t>
            </a:r>
          </a:p>
          <a:p>
            <a:pPr algn="ctr"/>
            <a:r>
              <a:rPr lang="en-US" altLang="zh-CN" b="1" dirty="0"/>
              <a:t>Result</a:t>
            </a:r>
            <a:endParaRPr lang="zh-CN" altLang="en-US" b="1" dirty="0"/>
          </a:p>
        </p:txBody>
      </p:sp>
      <p:cxnSp>
        <p:nvCxnSpPr>
          <p:cNvPr id="468" name="连接符: 肘形 467">
            <a:extLst>
              <a:ext uri="{FF2B5EF4-FFF2-40B4-BE49-F238E27FC236}">
                <a16:creationId xmlns:a16="http://schemas.microsoft.com/office/drawing/2014/main" id="{0FAAEF68-EB1E-4E56-8353-4CFA07AB59FF}"/>
              </a:ext>
            </a:extLst>
          </p:cNvPr>
          <p:cNvCxnSpPr>
            <a:stCxn id="431" idx="2"/>
            <a:endCxn id="452" idx="3"/>
          </p:cNvCxnSpPr>
          <p:nvPr/>
        </p:nvCxnSpPr>
        <p:spPr>
          <a:xfrm rot="5400000">
            <a:off x="10017467" y="2929734"/>
            <a:ext cx="1351302" cy="20662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608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190</Words>
  <Application>Microsoft Office PowerPoint</Application>
  <PresentationFormat>宽屏</PresentationFormat>
  <Paragraphs>121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435438602@qq.com</dc:creator>
  <cp:lastModifiedBy>435438602@qq.com</cp:lastModifiedBy>
  <cp:revision>58</cp:revision>
  <dcterms:created xsi:type="dcterms:W3CDTF">2019-05-15T09:50:26Z</dcterms:created>
  <dcterms:modified xsi:type="dcterms:W3CDTF">2019-05-16T15:07:28Z</dcterms:modified>
</cp:coreProperties>
</file>