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4368" autoAdjust="0"/>
  </p:normalViewPr>
  <p:slideViewPr>
    <p:cSldViewPr snapToGrid="0">
      <p:cViewPr>
        <p:scale>
          <a:sx n="10" d="100"/>
          <a:sy n="10" d="100"/>
        </p:scale>
        <p:origin x="3274" y="1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B8C48-5BB2-44C7-AEF5-F720C46E6E41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93EFD-AF38-4E65-B75A-91A0B8BCA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5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93EFD-AF38-4E65-B75A-91A0B8BCAD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7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908C9-E81C-45EA-9E50-229B6F860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3CE120-ECDD-4A93-9B17-D1A3F3714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EF015-322C-4876-AC0B-2C7BFC96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A52A7-7A33-41E9-8D64-638EE540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11CFE-3B6A-497A-A453-A2CAD27A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1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4BB2-EF9C-4CC2-9AAF-E52173C8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E3388-5F24-4FE9-8A00-C249D4E3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C0492-144B-45E5-917B-179C42A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A2B0A-DB3C-424F-AB30-F406E869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508BC-C60C-4EC8-B4AE-37022B35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1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A964BF-2558-47EB-8363-23045D129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55DB6-7BA0-4569-884B-4EC4C9F32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02FAD-00B3-4F86-80D1-66AFFDC4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75B69-FC68-404E-B300-4F7380B9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A5C3A-4588-49DD-89EE-EB33C784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3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64A7-45EA-4DCF-B2D5-76FC8A68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C7540-63A7-45CC-B593-46D23CC1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08B91-FCA1-40FD-A322-9C33EA08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B3338-F46C-4306-A51B-FBE62690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FDAAB-3BFF-41B2-9E98-139AD308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558B4-5805-47B6-BFE0-0620BB19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3F336-9C69-4ABE-ABD5-F157E0602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DD7B5-2782-4723-AF7B-4DF5820B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2FBE6-01B8-4F67-B656-05753A50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47BC9-D71C-46F2-BAA6-2CA81F6B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3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30BC-2146-431E-959B-1D83DFA0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89056-0B4E-4DDB-824D-BE434A9AD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5D4B3-910A-45B1-B0AE-56BCF943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80A39F-1BF7-48DD-8805-28C722F2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4C984-AB66-42BB-82BE-CA7768A7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92551-6886-45AA-8F1C-80444DD8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6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E89C8-EFB8-4707-836C-3F45CDFF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8AFAF-0D47-41AF-B1E1-A26D0B411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87EDF-D8C1-4E0C-95CF-1955A67D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FE181D-C5E2-405E-9B57-154B9268D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D0BA0F-A277-4C7D-BE13-4324F87F9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237AC4-24A9-4555-9F41-105F8F7D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044974-89BD-4735-96E5-93A49149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D41B84-6D6F-4D54-9881-63B11C42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4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E70D3-1458-480F-B169-F10A0E34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9E5E8B-7C95-42D6-86E0-B5C16EBE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DB281B-FCDE-4F54-9CF3-39362394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54BD0A-422B-4870-BF56-0E88DFD0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5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A95A21-74F2-4540-AF61-A7C2ACA1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E60096-9656-4445-837B-E2242DC6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18DDBB-DD18-471E-AF4A-07041D7E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1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18982-C838-4B12-9DB2-D360498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11E2B-9AE7-40EF-94F5-FD8C0339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6CA03A-0F78-4EBA-8B7E-BAB51D28F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076CA-3F1A-429D-87B8-975F7878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F26E9-E97D-4837-953B-564B6B23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7BE47-C76A-4C23-980C-AF553384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8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27136-EF41-4875-B91B-985F4F2B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A479DA-D593-4CC9-B843-726AAFEA9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0D96C-BEDC-4E60-83F5-04632B2D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698FD-82D6-4B6C-9E92-A3012305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B792CC-6E63-4808-A7EE-0DB9EF13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3A9DD-5951-417A-8D0B-F996D61B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8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E65C9F-8B18-4075-B812-4F5EE9F1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586FA6-C5AC-4479-9A6A-F57A484B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E986B-2673-4F79-B1E4-D289B6B94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5AB22-1A37-4CD0-917D-59F3C02AB632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A55D9-6950-4B18-A310-5BAC85628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5C297-0FBD-41E2-8FB9-19FC659F9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83D8-FC4E-478C-B260-EAA04A6D5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1" name="组合 1500">
            <a:extLst>
              <a:ext uri="{FF2B5EF4-FFF2-40B4-BE49-F238E27FC236}">
                <a16:creationId xmlns:a16="http://schemas.microsoft.com/office/drawing/2014/main" id="{E74921C0-30DD-4887-8D27-355152B05FB7}"/>
              </a:ext>
            </a:extLst>
          </p:cNvPr>
          <p:cNvGrpSpPr/>
          <p:nvPr/>
        </p:nvGrpSpPr>
        <p:grpSpPr>
          <a:xfrm>
            <a:off x="-5468563" y="-3963710"/>
            <a:ext cx="27816970" cy="28963050"/>
            <a:chOff x="-5468563" y="-3963710"/>
            <a:chExt cx="27816970" cy="28963050"/>
          </a:xfrm>
        </p:grpSpPr>
        <p:sp>
          <p:nvSpPr>
            <p:cNvPr id="5" name="标注: 左箭头 4">
              <a:extLst>
                <a:ext uri="{FF2B5EF4-FFF2-40B4-BE49-F238E27FC236}">
                  <a16:creationId xmlns:a16="http://schemas.microsoft.com/office/drawing/2014/main" id="{306BB95C-76BC-4EBC-9A69-B3D81A165CA9}"/>
                </a:ext>
              </a:extLst>
            </p:cNvPr>
            <p:cNvSpPr/>
            <p:nvPr/>
          </p:nvSpPr>
          <p:spPr>
            <a:xfrm>
              <a:off x="1542959" y="-2910472"/>
              <a:ext cx="647613" cy="578286"/>
            </a:xfrm>
            <a:prstGeom prst="leftArrowCallout">
              <a:avLst>
                <a:gd name="adj1" fmla="val 31624"/>
                <a:gd name="adj2" fmla="val 13836"/>
                <a:gd name="adj3" fmla="val 69635"/>
                <a:gd name="adj4" fmla="val 6497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715CE6A-0085-46CD-8AB3-B1BF094496A4}"/>
                </a:ext>
              </a:extLst>
            </p:cNvPr>
            <p:cNvCxnSpPr>
              <a:cxnSpLocks/>
            </p:cNvCxnSpPr>
            <p:nvPr/>
          </p:nvCxnSpPr>
          <p:spPr>
            <a:xfrm>
              <a:off x="1109752" y="-2621068"/>
              <a:ext cx="41572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标注: 左箭头 6">
              <a:extLst>
                <a:ext uri="{FF2B5EF4-FFF2-40B4-BE49-F238E27FC236}">
                  <a16:creationId xmlns:a16="http://schemas.microsoft.com/office/drawing/2014/main" id="{F427DBFF-9B46-471A-A446-A11D14ADC596}"/>
                </a:ext>
              </a:extLst>
            </p:cNvPr>
            <p:cNvSpPr/>
            <p:nvPr/>
          </p:nvSpPr>
          <p:spPr>
            <a:xfrm>
              <a:off x="1652940" y="-3509126"/>
              <a:ext cx="532990" cy="570699"/>
            </a:xfrm>
            <a:prstGeom prst="leftArrowCallout">
              <a:avLst>
                <a:gd name="adj1" fmla="val 37860"/>
                <a:gd name="adj2" fmla="val 18930"/>
                <a:gd name="adj3" fmla="val 55023"/>
                <a:gd name="adj4" fmla="val 6497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F1592D1-8C63-47A5-93D2-421F1FDDF60D}"/>
                </a:ext>
              </a:extLst>
            </p:cNvPr>
            <p:cNvCxnSpPr>
              <a:cxnSpLocks/>
            </p:cNvCxnSpPr>
            <p:nvPr/>
          </p:nvCxnSpPr>
          <p:spPr>
            <a:xfrm>
              <a:off x="746431" y="166635"/>
              <a:ext cx="18415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25C098B-FFE2-4FE7-8950-BB9DD3A0EEE9}"/>
                </a:ext>
              </a:extLst>
            </p:cNvPr>
            <p:cNvCxnSpPr>
              <a:cxnSpLocks/>
            </p:cNvCxnSpPr>
            <p:nvPr/>
          </p:nvCxnSpPr>
          <p:spPr>
            <a:xfrm>
              <a:off x="746431" y="385176"/>
              <a:ext cx="18415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4ED7AF18-82CE-4EA4-B2B7-186BDD16F9CF}"/>
                </a:ext>
              </a:extLst>
            </p:cNvPr>
            <p:cNvSpPr/>
            <p:nvPr/>
          </p:nvSpPr>
          <p:spPr>
            <a:xfrm flipH="1">
              <a:off x="237282" y="-672505"/>
              <a:ext cx="693305" cy="1955337"/>
            </a:xfrm>
            <a:prstGeom prst="cube">
              <a:avLst>
                <a:gd name="adj" fmla="val 734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3B973EF-5191-44EC-8BD9-BAA2CB2AA81F}"/>
                </a:ext>
              </a:extLst>
            </p:cNvPr>
            <p:cNvSpPr txBox="1"/>
            <p:nvPr/>
          </p:nvSpPr>
          <p:spPr>
            <a:xfrm>
              <a:off x="733033" y="124949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AA61C9B-83BB-4C91-B386-C9AD9BB0117C}"/>
                </a:ext>
              </a:extLst>
            </p:cNvPr>
            <p:cNvSpPr txBox="1"/>
            <p:nvPr/>
          </p:nvSpPr>
          <p:spPr>
            <a:xfrm flipH="1">
              <a:off x="464278" y="-760624"/>
              <a:ext cx="419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B9C26DF-7002-4480-850A-5A0AAB8DEBA7}"/>
                </a:ext>
              </a:extLst>
            </p:cNvPr>
            <p:cNvSpPr txBox="1"/>
            <p:nvPr/>
          </p:nvSpPr>
          <p:spPr>
            <a:xfrm>
              <a:off x="-32344" y="11134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349A5B9E-5A17-402C-95BA-1753F13B7109}"/>
                </a:ext>
              </a:extLst>
            </p:cNvPr>
            <p:cNvSpPr/>
            <p:nvPr/>
          </p:nvSpPr>
          <p:spPr>
            <a:xfrm flipH="1">
              <a:off x="320989" y="-613253"/>
              <a:ext cx="164016" cy="1575573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C41D93EB-FF26-485A-8B04-D8EFDEF7E7D0}"/>
                </a:ext>
              </a:extLst>
            </p:cNvPr>
            <p:cNvSpPr/>
            <p:nvPr/>
          </p:nvSpPr>
          <p:spPr>
            <a:xfrm flipH="1">
              <a:off x="356761" y="-613253"/>
              <a:ext cx="164016" cy="1575573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0CB1F5DB-A732-473B-8F2D-385EB25C9E19}"/>
                </a:ext>
              </a:extLst>
            </p:cNvPr>
            <p:cNvSpPr/>
            <p:nvPr/>
          </p:nvSpPr>
          <p:spPr>
            <a:xfrm flipH="1">
              <a:off x="386839" y="-613253"/>
              <a:ext cx="164016" cy="1575573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188DBA82-B30D-49E2-A3AD-2AB26854A683}"/>
                </a:ext>
              </a:extLst>
            </p:cNvPr>
            <p:cNvSpPr/>
            <p:nvPr/>
          </p:nvSpPr>
          <p:spPr>
            <a:xfrm flipH="1">
              <a:off x="1118760" y="188450"/>
              <a:ext cx="810352" cy="434546"/>
            </a:xfrm>
            <a:prstGeom prst="cube">
              <a:avLst>
                <a:gd name="adj" fmla="val 460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386CA7-6089-4F82-B3D2-721115E1FE89}"/>
                </a:ext>
              </a:extLst>
            </p:cNvPr>
            <p:cNvCxnSpPr>
              <a:cxnSpLocks/>
              <a:stCxn id="17" idx="5"/>
              <a:endCxn id="16" idx="1"/>
            </p:cNvCxnSpPr>
            <p:nvPr/>
          </p:nvCxnSpPr>
          <p:spPr>
            <a:xfrm flipH="1" flipV="1">
              <a:off x="550855" y="-449237"/>
              <a:ext cx="567905" cy="7548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3E741E4-D25C-45DA-A6BF-977AFD38A6B8}"/>
                </a:ext>
              </a:extLst>
            </p:cNvPr>
            <p:cNvCxnSpPr>
              <a:cxnSpLocks/>
              <a:stCxn id="16" idx="0"/>
              <a:endCxn id="17" idx="5"/>
            </p:cNvCxnSpPr>
            <p:nvPr/>
          </p:nvCxnSpPr>
          <p:spPr>
            <a:xfrm>
              <a:off x="386839" y="-613253"/>
              <a:ext cx="731921" cy="91882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40C89F6-A6BF-43FE-ADFE-F4A22EA89AA7}"/>
                </a:ext>
              </a:extLst>
            </p:cNvPr>
            <p:cNvCxnSpPr>
              <a:cxnSpLocks/>
              <a:stCxn id="16" idx="3"/>
              <a:endCxn id="17" idx="5"/>
            </p:cNvCxnSpPr>
            <p:nvPr/>
          </p:nvCxnSpPr>
          <p:spPr>
            <a:xfrm flipV="1">
              <a:off x="550855" y="305567"/>
              <a:ext cx="567905" cy="65675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476640E-B89D-4157-84BC-53C413103108}"/>
                </a:ext>
              </a:extLst>
            </p:cNvPr>
            <p:cNvCxnSpPr>
              <a:cxnSpLocks/>
              <a:stCxn id="16" idx="5"/>
              <a:endCxn id="17" idx="5"/>
            </p:cNvCxnSpPr>
            <p:nvPr/>
          </p:nvCxnSpPr>
          <p:spPr>
            <a:xfrm>
              <a:off x="386839" y="92526"/>
              <a:ext cx="731921" cy="213041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288C604-5262-40E8-B392-64C13B80663A}"/>
                </a:ext>
              </a:extLst>
            </p:cNvPr>
            <p:cNvSpPr txBox="1"/>
            <p:nvPr/>
          </p:nvSpPr>
          <p:spPr>
            <a:xfrm>
              <a:off x="1415698" y="638875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64</a:t>
              </a:r>
              <a:endParaRPr lang="zh-CN" altLang="en-US" sz="12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78A8758-571B-439E-A59E-2F29181E9487}"/>
                </a:ext>
              </a:extLst>
            </p:cNvPr>
            <p:cNvSpPr txBox="1"/>
            <p:nvPr/>
          </p:nvSpPr>
          <p:spPr>
            <a:xfrm flipH="1">
              <a:off x="1152118" y="123657"/>
              <a:ext cx="437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361B8A-68E6-41A9-B780-A382B92BF378}"/>
                </a:ext>
              </a:extLst>
            </p:cNvPr>
            <p:cNvSpPr txBox="1"/>
            <p:nvPr/>
          </p:nvSpPr>
          <p:spPr>
            <a:xfrm flipH="1">
              <a:off x="1128259" y="331716"/>
              <a:ext cx="304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id="{8BA69643-DA61-4505-B090-DD795AC05B58}"/>
                </a:ext>
              </a:extLst>
            </p:cNvPr>
            <p:cNvSpPr/>
            <p:nvPr/>
          </p:nvSpPr>
          <p:spPr>
            <a:xfrm flipH="1">
              <a:off x="1938311" y="-400660"/>
              <a:ext cx="1153950" cy="1212888"/>
            </a:xfrm>
            <a:prstGeom prst="cube">
              <a:avLst>
                <a:gd name="adj" fmla="val 2306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9F6A469-2528-4D53-8EB9-F5479C3D0F78}"/>
                </a:ext>
              </a:extLst>
            </p:cNvPr>
            <p:cNvSpPr txBox="1"/>
            <p:nvPr/>
          </p:nvSpPr>
          <p:spPr>
            <a:xfrm flipH="1">
              <a:off x="2055911" y="-423998"/>
              <a:ext cx="398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5FAB0B2-06F7-452A-A1B6-99E9E5026F07}"/>
                </a:ext>
              </a:extLst>
            </p:cNvPr>
            <p:cNvSpPr txBox="1"/>
            <p:nvPr/>
          </p:nvSpPr>
          <p:spPr>
            <a:xfrm>
              <a:off x="2007856" y="207582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978A5BD-25AF-49C3-A91A-8C897C5F2620}"/>
                </a:ext>
              </a:extLst>
            </p:cNvPr>
            <p:cNvSpPr txBox="1"/>
            <p:nvPr/>
          </p:nvSpPr>
          <p:spPr>
            <a:xfrm>
              <a:off x="2414757" y="812228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29" name="立方体 28">
              <a:extLst>
                <a:ext uri="{FF2B5EF4-FFF2-40B4-BE49-F238E27FC236}">
                  <a16:creationId xmlns:a16="http://schemas.microsoft.com/office/drawing/2014/main" id="{5D104302-E823-4B25-8B51-7370337E6F47}"/>
                </a:ext>
              </a:extLst>
            </p:cNvPr>
            <p:cNvSpPr/>
            <p:nvPr/>
          </p:nvSpPr>
          <p:spPr>
            <a:xfrm flipH="1">
              <a:off x="2833620" y="-290608"/>
              <a:ext cx="116305" cy="1102836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FAB8BA46-89A0-4B57-89A3-22DA4D33988D}"/>
                </a:ext>
              </a:extLst>
            </p:cNvPr>
            <p:cNvSpPr/>
            <p:nvPr/>
          </p:nvSpPr>
          <p:spPr>
            <a:xfrm flipH="1">
              <a:off x="2869392" y="-290608"/>
              <a:ext cx="116305" cy="1102836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D30EC582-211E-4BCB-890A-A2482BDD82EB}"/>
                </a:ext>
              </a:extLst>
            </p:cNvPr>
            <p:cNvSpPr/>
            <p:nvPr/>
          </p:nvSpPr>
          <p:spPr>
            <a:xfrm flipH="1">
              <a:off x="2899470" y="-290608"/>
              <a:ext cx="116305" cy="1102836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立方体 31">
              <a:extLst>
                <a:ext uri="{FF2B5EF4-FFF2-40B4-BE49-F238E27FC236}">
                  <a16:creationId xmlns:a16="http://schemas.microsoft.com/office/drawing/2014/main" id="{54419CA2-BEA0-4DE2-93F6-6EBA21B0C3DE}"/>
                </a:ext>
              </a:extLst>
            </p:cNvPr>
            <p:cNvSpPr/>
            <p:nvPr/>
          </p:nvSpPr>
          <p:spPr>
            <a:xfrm flipH="1">
              <a:off x="3216890" y="184863"/>
              <a:ext cx="810352" cy="434546"/>
            </a:xfrm>
            <a:prstGeom prst="cube">
              <a:avLst>
                <a:gd name="adj" fmla="val 460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783832A-57D7-444D-8037-E8E0559F2D7A}"/>
                </a:ext>
              </a:extLst>
            </p:cNvPr>
            <p:cNvSpPr txBox="1"/>
            <p:nvPr/>
          </p:nvSpPr>
          <p:spPr>
            <a:xfrm>
              <a:off x="3513828" y="635288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64</a:t>
              </a:r>
              <a:endParaRPr lang="zh-CN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FA1A86D-61A7-4776-8D31-AE05B3CF546D}"/>
                </a:ext>
              </a:extLst>
            </p:cNvPr>
            <p:cNvSpPr txBox="1"/>
            <p:nvPr/>
          </p:nvSpPr>
          <p:spPr>
            <a:xfrm flipH="1">
              <a:off x="3250248" y="120070"/>
              <a:ext cx="433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A20935A-A88A-4AB9-B5CE-F97BC960B7B9}"/>
                </a:ext>
              </a:extLst>
            </p:cNvPr>
            <p:cNvSpPr txBox="1"/>
            <p:nvPr/>
          </p:nvSpPr>
          <p:spPr>
            <a:xfrm flipH="1">
              <a:off x="3226389" y="328129"/>
              <a:ext cx="304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D74092E7-C2E9-4D38-899A-60804869A308}"/>
                </a:ext>
              </a:extLst>
            </p:cNvPr>
            <p:cNvSpPr/>
            <p:nvPr/>
          </p:nvSpPr>
          <p:spPr>
            <a:xfrm flipH="1">
              <a:off x="4036741" y="-403537"/>
              <a:ext cx="1153950" cy="1212888"/>
            </a:xfrm>
            <a:prstGeom prst="cube">
              <a:avLst>
                <a:gd name="adj" fmla="val 2306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4A8017E-5D7F-4720-8B6F-5E9FBE01B3F5}"/>
                </a:ext>
              </a:extLst>
            </p:cNvPr>
            <p:cNvSpPr txBox="1"/>
            <p:nvPr/>
          </p:nvSpPr>
          <p:spPr>
            <a:xfrm flipH="1">
              <a:off x="4180592" y="-453689"/>
              <a:ext cx="38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E3EFE50-167A-412F-BBF9-E17A7649BE80}"/>
                </a:ext>
              </a:extLst>
            </p:cNvPr>
            <p:cNvSpPr txBox="1"/>
            <p:nvPr/>
          </p:nvSpPr>
          <p:spPr>
            <a:xfrm>
              <a:off x="4111604" y="18486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499C61-27A9-4936-9983-F86FE89A8E6A}"/>
                </a:ext>
              </a:extLst>
            </p:cNvPr>
            <p:cNvSpPr txBox="1"/>
            <p:nvPr/>
          </p:nvSpPr>
          <p:spPr>
            <a:xfrm>
              <a:off x="4513187" y="80935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E3A883A-C330-406D-8354-9462ADF50F91}"/>
                </a:ext>
              </a:extLst>
            </p:cNvPr>
            <p:cNvCxnSpPr>
              <a:stCxn id="31" idx="0"/>
              <a:endCxn id="32" idx="5"/>
            </p:cNvCxnSpPr>
            <p:nvPr/>
          </p:nvCxnSpPr>
          <p:spPr>
            <a:xfrm>
              <a:off x="2899470" y="-290608"/>
              <a:ext cx="317420" cy="59258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20D9D14-B2AD-4F9E-A13D-908F34EDFB04}"/>
                </a:ext>
              </a:extLst>
            </p:cNvPr>
            <p:cNvCxnSpPr>
              <a:stCxn id="31" idx="1"/>
              <a:endCxn id="32" idx="5"/>
            </p:cNvCxnSpPr>
            <p:nvPr/>
          </p:nvCxnSpPr>
          <p:spPr>
            <a:xfrm>
              <a:off x="3015775" y="-174303"/>
              <a:ext cx="201115" cy="47628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5829C3D-8A06-46B0-A01A-313FAB19E364}"/>
                </a:ext>
              </a:extLst>
            </p:cNvPr>
            <p:cNvCxnSpPr>
              <a:stCxn id="31" idx="3"/>
              <a:endCxn id="32" idx="5"/>
            </p:cNvCxnSpPr>
            <p:nvPr/>
          </p:nvCxnSpPr>
          <p:spPr>
            <a:xfrm flipV="1">
              <a:off x="3015775" y="301980"/>
              <a:ext cx="201115" cy="51024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23F1C4F-2F8A-4607-9D7F-34A4410F8976}"/>
                </a:ext>
              </a:extLst>
            </p:cNvPr>
            <p:cNvCxnSpPr>
              <a:stCxn id="31" idx="5"/>
              <a:endCxn id="32" idx="5"/>
            </p:cNvCxnSpPr>
            <p:nvPr/>
          </p:nvCxnSpPr>
          <p:spPr>
            <a:xfrm>
              <a:off x="2899470" y="202658"/>
              <a:ext cx="317420" cy="99322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立方体 43">
              <a:extLst>
                <a:ext uri="{FF2B5EF4-FFF2-40B4-BE49-F238E27FC236}">
                  <a16:creationId xmlns:a16="http://schemas.microsoft.com/office/drawing/2014/main" id="{77884A6E-37FE-4C47-B672-2D0921F9A6DE}"/>
                </a:ext>
              </a:extLst>
            </p:cNvPr>
            <p:cNvSpPr/>
            <p:nvPr/>
          </p:nvSpPr>
          <p:spPr>
            <a:xfrm flipH="1">
              <a:off x="4764785" y="-2147309"/>
              <a:ext cx="705257" cy="1227939"/>
            </a:xfrm>
            <a:prstGeom prst="cube">
              <a:avLst>
                <a:gd name="adj" fmla="val 3991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1346F12-C962-472F-9AC5-B0BF4D4A0B60}"/>
                </a:ext>
              </a:extLst>
            </p:cNvPr>
            <p:cNvSpPr txBox="1"/>
            <p:nvPr/>
          </p:nvSpPr>
          <p:spPr>
            <a:xfrm flipH="1">
              <a:off x="5213388" y="-2241534"/>
              <a:ext cx="446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C4A51BA-CF16-4F81-8C90-C2EE05345CA0}"/>
                </a:ext>
              </a:extLst>
            </p:cNvPr>
            <p:cNvSpPr txBox="1"/>
            <p:nvPr/>
          </p:nvSpPr>
          <p:spPr>
            <a:xfrm>
              <a:off x="4781496" y="-162058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76C814F-6D56-44D2-95E9-8BD91D906F71}"/>
                </a:ext>
              </a:extLst>
            </p:cNvPr>
            <p:cNvSpPr txBox="1"/>
            <p:nvPr/>
          </p:nvSpPr>
          <p:spPr>
            <a:xfrm flipH="1">
              <a:off x="5092068" y="-958296"/>
              <a:ext cx="11709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12</a:t>
              </a:r>
              <a:endParaRPr lang="zh-CN" altLang="en-US" sz="1200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81A171C-6B75-4D42-816A-83C83F227C17}"/>
                </a:ext>
              </a:extLst>
            </p:cNvPr>
            <p:cNvCxnSpPr>
              <a:cxnSpLocks/>
            </p:cNvCxnSpPr>
            <p:nvPr/>
          </p:nvCxnSpPr>
          <p:spPr>
            <a:xfrm>
              <a:off x="5052708" y="-1780073"/>
              <a:ext cx="41733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F6A061D-807D-4C11-96F9-146F3462B6D5}"/>
                </a:ext>
              </a:extLst>
            </p:cNvPr>
            <p:cNvCxnSpPr>
              <a:cxnSpLocks/>
            </p:cNvCxnSpPr>
            <p:nvPr/>
          </p:nvCxnSpPr>
          <p:spPr>
            <a:xfrm>
              <a:off x="4939900" y="-1171878"/>
              <a:ext cx="417334" cy="60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立方体 49">
              <a:extLst>
                <a:ext uri="{FF2B5EF4-FFF2-40B4-BE49-F238E27FC236}">
                  <a16:creationId xmlns:a16="http://schemas.microsoft.com/office/drawing/2014/main" id="{AEAF3F1B-CADF-4C5D-BE42-0510F56F5D08}"/>
                </a:ext>
              </a:extLst>
            </p:cNvPr>
            <p:cNvSpPr/>
            <p:nvPr/>
          </p:nvSpPr>
          <p:spPr>
            <a:xfrm flipH="1">
              <a:off x="4716450" y="-3594683"/>
              <a:ext cx="705257" cy="1227939"/>
            </a:xfrm>
            <a:prstGeom prst="cube">
              <a:avLst>
                <a:gd name="adj" fmla="val 3991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DEF2AEA-3978-465A-AD28-AD13C6146A4C}"/>
                </a:ext>
              </a:extLst>
            </p:cNvPr>
            <p:cNvSpPr txBox="1"/>
            <p:nvPr/>
          </p:nvSpPr>
          <p:spPr>
            <a:xfrm flipH="1">
              <a:off x="5051332" y="-2436405"/>
              <a:ext cx="55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24</a:t>
              </a:r>
              <a:endParaRPr lang="zh-CN" altLang="en-US" sz="12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CEA19C0-E8D0-428F-88AF-126C8ECE9AA8}"/>
                </a:ext>
              </a:extLst>
            </p:cNvPr>
            <p:cNvSpPr txBox="1"/>
            <p:nvPr/>
          </p:nvSpPr>
          <p:spPr>
            <a:xfrm>
              <a:off x="4751946" y="-299985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5CA13DA-628F-4EDF-8E88-B5DE4450C6D9}"/>
                </a:ext>
              </a:extLst>
            </p:cNvPr>
            <p:cNvSpPr txBox="1"/>
            <p:nvPr/>
          </p:nvSpPr>
          <p:spPr>
            <a:xfrm flipH="1">
              <a:off x="4796727" y="-3619788"/>
              <a:ext cx="477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54" name="立方体 53">
              <a:extLst>
                <a:ext uri="{FF2B5EF4-FFF2-40B4-BE49-F238E27FC236}">
                  <a16:creationId xmlns:a16="http://schemas.microsoft.com/office/drawing/2014/main" id="{A5864104-3194-435D-914D-BF71271E3ABB}"/>
                </a:ext>
              </a:extLst>
            </p:cNvPr>
            <p:cNvSpPr/>
            <p:nvPr/>
          </p:nvSpPr>
          <p:spPr>
            <a:xfrm flipH="1">
              <a:off x="6104476" y="-2712556"/>
              <a:ext cx="1153950" cy="1212888"/>
            </a:xfrm>
            <a:prstGeom prst="cube">
              <a:avLst>
                <a:gd name="adj" fmla="val 2306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C3A9CCE1-A212-456C-808C-F9BC52FD72E9}"/>
                </a:ext>
              </a:extLst>
            </p:cNvPr>
            <p:cNvCxnSpPr>
              <a:cxnSpLocks/>
              <a:stCxn id="50" idx="2"/>
              <a:endCxn id="54" idx="5"/>
            </p:cNvCxnSpPr>
            <p:nvPr/>
          </p:nvCxnSpPr>
          <p:spPr>
            <a:xfrm>
              <a:off x="5421707" y="-2839948"/>
              <a:ext cx="682769" cy="6007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717D11A-7017-4ECD-B304-B13D7C419596}"/>
                </a:ext>
              </a:extLst>
            </p:cNvPr>
            <p:cNvCxnSpPr>
              <a:cxnSpLocks/>
              <a:stCxn id="44" idx="2"/>
              <a:endCxn id="54" idx="5"/>
            </p:cNvCxnSpPr>
            <p:nvPr/>
          </p:nvCxnSpPr>
          <p:spPr>
            <a:xfrm flipV="1">
              <a:off x="5470042" y="-2239186"/>
              <a:ext cx="634434" cy="8466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8FE61A0-DC87-4F35-8065-E9D7C4B1AAD8}"/>
                </a:ext>
              </a:extLst>
            </p:cNvPr>
            <p:cNvSpPr txBox="1"/>
            <p:nvPr/>
          </p:nvSpPr>
          <p:spPr>
            <a:xfrm flipH="1">
              <a:off x="7091021" y="-2791172"/>
              <a:ext cx="455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C2FF45B-F7CE-4781-94D4-57EF65802D7A}"/>
                </a:ext>
              </a:extLst>
            </p:cNvPr>
            <p:cNvSpPr txBox="1"/>
            <p:nvPr/>
          </p:nvSpPr>
          <p:spPr>
            <a:xfrm>
              <a:off x="6155511" y="-2147309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2C8B47C-E445-4ADC-84BD-4C0E5758C675}"/>
                </a:ext>
              </a:extLst>
            </p:cNvPr>
            <p:cNvSpPr txBox="1"/>
            <p:nvPr/>
          </p:nvSpPr>
          <p:spPr>
            <a:xfrm>
              <a:off x="6678896" y="-1491401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36</a:t>
              </a:r>
              <a:endParaRPr lang="zh-CN" altLang="en-US" sz="1200" dirty="0"/>
            </a:p>
          </p:txBody>
        </p:sp>
        <p:sp>
          <p:nvSpPr>
            <p:cNvPr id="60" name="立方体 59">
              <a:extLst>
                <a:ext uri="{FF2B5EF4-FFF2-40B4-BE49-F238E27FC236}">
                  <a16:creationId xmlns:a16="http://schemas.microsoft.com/office/drawing/2014/main" id="{00E8F624-E73B-4866-B906-F1DD1543E569}"/>
                </a:ext>
              </a:extLst>
            </p:cNvPr>
            <p:cNvSpPr/>
            <p:nvPr/>
          </p:nvSpPr>
          <p:spPr>
            <a:xfrm flipH="1">
              <a:off x="7745633" y="-2234970"/>
              <a:ext cx="1153950" cy="1212888"/>
            </a:xfrm>
            <a:prstGeom prst="cube">
              <a:avLst>
                <a:gd name="adj" fmla="val 2306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44F50CE-11FB-4438-86C5-3038F0B0EAB3}"/>
                </a:ext>
              </a:extLst>
            </p:cNvPr>
            <p:cNvSpPr txBox="1"/>
            <p:nvPr/>
          </p:nvSpPr>
          <p:spPr>
            <a:xfrm flipH="1">
              <a:off x="7801240" y="-2303057"/>
              <a:ext cx="42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BC2A8E9-CF35-4A01-88F7-B04C4FE760FC}"/>
                </a:ext>
              </a:extLst>
            </p:cNvPr>
            <p:cNvSpPr txBox="1"/>
            <p:nvPr/>
          </p:nvSpPr>
          <p:spPr>
            <a:xfrm>
              <a:off x="7801241" y="-1708867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08A217A-C82B-4B2E-AC59-5280652B9E56}"/>
                </a:ext>
              </a:extLst>
            </p:cNvPr>
            <p:cNvCxnSpPr>
              <a:cxnSpLocks/>
              <a:stCxn id="54" idx="2"/>
              <a:endCxn id="60" idx="5"/>
            </p:cNvCxnSpPr>
            <p:nvPr/>
          </p:nvCxnSpPr>
          <p:spPr>
            <a:xfrm>
              <a:off x="7258426" y="-1973038"/>
              <a:ext cx="487207" cy="211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DB2449DF-A7FC-4DE3-B4FB-D401A1C72B71}"/>
                </a:ext>
              </a:extLst>
            </p:cNvPr>
            <p:cNvCxnSpPr>
              <a:cxnSpLocks/>
              <a:stCxn id="123" idx="2"/>
              <a:endCxn id="60" idx="5"/>
            </p:cNvCxnSpPr>
            <p:nvPr/>
          </p:nvCxnSpPr>
          <p:spPr>
            <a:xfrm flipV="1">
              <a:off x="7351430" y="-1761600"/>
              <a:ext cx="394203" cy="20605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0E8E6DC0-4E87-4315-A05C-8D06D52DCC26}"/>
                </a:ext>
              </a:extLst>
            </p:cNvPr>
            <p:cNvSpPr/>
            <p:nvPr/>
          </p:nvSpPr>
          <p:spPr>
            <a:xfrm flipH="1">
              <a:off x="8570311" y="-2163378"/>
              <a:ext cx="116305" cy="1102836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立方体 65">
              <a:extLst>
                <a:ext uri="{FF2B5EF4-FFF2-40B4-BE49-F238E27FC236}">
                  <a16:creationId xmlns:a16="http://schemas.microsoft.com/office/drawing/2014/main" id="{FD0CFA43-FDF7-4694-8763-BB1FA535F927}"/>
                </a:ext>
              </a:extLst>
            </p:cNvPr>
            <p:cNvSpPr/>
            <p:nvPr/>
          </p:nvSpPr>
          <p:spPr>
            <a:xfrm flipH="1">
              <a:off x="8606083" y="-2163378"/>
              <a:ext cx="116305" cy="1102836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立方体 66">
              <a:extLst>
                <a:ext uri="{FF2B5EF4-FFF2-40B4-BE49-F238E27FC236}">
                  <a16:creationId xmlns:a16="http://schemas.microsoft.com/office/drawing/2014/main" id="{0C027AA8-4835-486E-98CD-8FD9E06C7792}"/>
                </a:ext>
              </a:extLst>
            </p:cNvPr>
            <p:cNvSpPr/>
            <p:nvPr/>
          </p:nvSpPr>
          <p:spPr>
            <a:xfrm flipH="1">
              <a:off x="8636161" y="-2163378"/>
              <a:ext cx="116305" cy="1102836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15C2545-3BF7-48D5-B39C-BBEFAECA3B0F}"/>
                </a:ext>
              </a:extLst>
            </p:cNvPr>
            <p:cNvSpPr/>
            <p:nvPr/>
          </p:nvSpPr>
          <p:spPr>
            <a:xfrm flipH="1">
              <a:off x="9128841" y="-1714686"/>
              <a:ext cx="810352" cy="434546"/>
            </a:xfrm>
            <a:prstGeom prst="cube">
              <a:avLst>
                <a:gd name="adj" fmla="val 460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E29AA7B-99B8-406D-B3FD-C9BE415C9DAF}"/>
                </a:ext>
              </a:extLst>
            </p:cNvPr>
            <p:cNvSpPr txBox="1"/>
            <p:nvPr/>
          </p:nvSpPr>
          <p:spPr>
            <a:xfrm>
              <a:off x="9425779" y="-1264261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48</a:t>
              </a:r>
              <a:endParaRPr lang="zh-CN" altLang="en-US" sz="1200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8BB2225-B13C-4A28-BFCB-151C101E8F3B}"/>
                </a:ext>
              </a:extLst>
            </p:cNvPr>
            <p:cNvSpPr txBox="1"/>
            <p:nvPr/>
          </p:nvSpPr>
          <p:spPr>
            <a:xfrm flipH="1">
              <a:off x="9739573" y="-1846526"/>
              <a:ext cx="437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8EE1D87-B2B4-4DE6-9995-EB175D7872E2}"/>
                </a:ext>
              </a:extLst>
            </p:cNvPr>
            <p:cNvSpPr txBox="1"/>
            <p:nvPr/>
          </p:nvSpPr>
          <p:spPr>
            <a:xfrm flipH="1">
              <a:off x="9138340" y="-1571420"/>
              <a:ext cx="304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8DC3E62-6E3C-4C43-85DE-65202C3160BA}"/>
                </a:ext>
              </a:extLst>
            </p:cNvPr>
            <p:cNvCxnSpPr>
              <a:cxnSpLocks/>
              <a:stCxn id="67" idx="0"/>
              <a:endCxn id="68" idx="5"/>
            </p:cNvCxnSpPr>
            <p:nvPr/>
          </p:nvCxnSpPr>
          <p:spPr>
            <a:xfrm>
              <a:off x="8636161" y="-2163378"/>
              <a:ext cx="492680" cy="565809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4B3505B-25FC-49F5-918D-911862CFF535}"/>
                </a:ext>
              </a:extLst>
            </p:cNvPr>
            <p:cNvCxnSpPr>
              <a:cxnSpLocks/>
              <a:stCxn id="67" idx="1"/>
              <a:endCxn id="68" idx="5"/>
            </p:cNvCxnSpPr>
            <p:nvPr/>
          </p:nvCxnSpPr>
          <p:spPr>
            <a:xfrm>
              <a:off x="8752466" y="-2047073"/>
              <a:ext cx="376375" cy="449504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73E238C-18BB-4D22-91C1-50F1313B581C}"/>
                </a:ext>
              </a:extLst>
            </p:cNvPr>
            <p:cNvCxnSpPr>
              <a:cxnSpLocks/>
              <a:stCxn id="67" idx="3"/>
              <a:endCxn id="68" idx="5"/>
            </p:cNvCxnSpPr>
            <p:nvPr/>
          </p:nvCxnSpPr>
          <p:spPr>
            <a:xfrm flipV="1">
              <a:off x="8752466" y="-1597569"/>
              <a:ext cx="376375" cy="53702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EDBC94E-C5B1-4575-A6D8-A0BF7D6F62D8}"/>
                </a:ext>
              </a:extLst>
            </p:cNvPr>
            <p:cNvCxnSpPr>
              <a:cxnSpLocks/>
              <a:stCxn id="67" idx="5"/>
              <a:endCxn id="68" idx="5"/>
            </p:cNvCxnSpPr>
            <p:nvPr/>
          </p:nvCxnSpPr>
          <p:spPr>
            <a:xfrm>
              <a:off x="8636161" y="-1670112"/>
              <a:ext cx="492680" cy="7254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62207DEB-1776-4C01-8830-42E20A9AA8C7}"/>
                </a:ext>
              </a:extLst>
            </p:cNvPr>
            <p:cNvSpPr/>
            <p:nvPr/>
          </p:nvSpPr>
          <p:spPr>
            <a:xfrm>
              <a:off x="-2298823" y="-3963710"/>
              <a:ext cx="12534900" cy="54986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39AF4F1-463D-406B-8098-006AE2B39B7A}"/>
                </a:ext>
              </a:extLst>
            </p:cNvPr>
            <p:cNvCxnSpPr>
              <a:cxnSpLocks/>
              <a:stCxn id="704" idx="2"/>
              <a:endCxn id="10" idx="5"/>
            </p:cNvCxnSpPr>
            <p:nvPr/>
          </p:nvCxnSpPr>
          <p:spPr>
            <a:xfrm flipV="1">
              <a:off x="-207737" y="50589"/>
              <a:ext cx="445019" cy="103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BE0D9BE-E909-46E7-ABCB-85175429EE41}"/>
                </a:ext>
              </a:extLst>
            </p:cNvPr>
            <p:cNvCxnSpPr>
              <a:cxnSpLocks/>
              <a:stCxn id="95" idx="3"/>
              <a:endCxn id="83" idx="5"/>
            </p:cNvCxnSpPr>
            <p:nvPr/>
          </p:nvCxnSpPr>
          <p:spPr>
            <a:xfrm flipV="1">
              <a:off x="-1319606" y="-3099132"/>
              <a:ext cx="2267289" cy="2934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立方体 82">
              <a:extLst>
                <a:ext uri="{FF2B5EF4-FFF2-40B4-BE49-F238E27FC236}">
                  <a16:creationId xmlns:a16="http://schemas.microsoft.com/office/drawing/2014/main" id="{73335845-456C-4DEF-917B-0B4596F5BF90}"/>
                </a:ext>
              </a:extLst>
            </p:cNvPr>
            <p:cNvSpPr/>
            <p:nvPr/>
          </p:nvSpPr>
          <p:spPr>
            <a:xfrm flipH="1">
              <a:off x="947683" y="-3572336"/>
              <a:ext cx="705257" cy="1227939"/>
            </a:xfrm>
            <a:prstGeom prst="cube">
              <a:avLst>
                <a:gd name="adj" fmla="val 3991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9721730-9E3B-4806-9C20-23573F5023A3}"/>
                </a:ext>
              </a:extLst>
            </p:cNvPr>
            <p:cNvSpPr txBox="1"/>
            <p:nvPr/>
          </p:nvSpPr>
          <p:spPr>
            <a:xfrm flipH="1">
              <a:off x="1274284" y="-2380209"/>
              <a:ext cx="293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C677D2A-A32E-49D8-929C-1853D849B0D9}"/>
                </a:ext>
              </a:extLst>
            </p:cNvPr>
            <p:cNvSpPr txBox="1"/>
            <p:nvPr/>
          </p:nvSpPr>
          <p:spPr>
            <a:xfrm>
              <a:off x="974939" y="-2978448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B353CD9-F937-4B28-9386-BF43C013D6D5}"/>
                </a:ext>
              </a:extLst>
            </p:cNvPr>
            <p:cNvSpPr txBox="1"/>
            <p:nvPr/>
          </p:nvSpPr>
          <p:spPr>
            <a:xfrm flipH="1">
              <a:off x="1027960" y="-3597441"/>
              <a:ext cx="4384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EF6194E3-1170-463F-9CDF-441E4539DAC4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84" y="-3223777"/>
              <a:ext cx="41572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409A2928-7619-43B2-9133-12348C53105B}"/>
                </a:ext>
              </a:extLst>
            </p:cNvPr>
            <p:cNvCxnSpPr>
              <a:cxnSpLocks/>
              <a:stCxn id="68" idx="2"/>
              <a:endCxn id="100" idx="1"/>
            </p:cNvCxnSpPr>
            <p:nvPr/>
          </p:nvCxnSpPr>
          <p:spPr>
            <a:xfrm flipV="1">
              <a:off x="9939193" y="-1397793"/>
              <a:ext cx="647925" cy="5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57DB17B-E791-4E09-86FF-DCD4DF2FBAB2}"/>
                </a:ext>
              </a:extLst>
            </p:cNvPr>
            <p:cNvSpPr/>
            <p:nvPr/>
          </p:nvSpPr>
          <p:spPr>
            <a:xfrm>
              <a:off x="-3178448" y="-3548291"/>
              <a:ext cx="624044" cy="1488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B4066520-FEE2-4F49-AAF4-D80E6E273DAB}"/>
                </a:ext>
              </a:extLst>
            </p:cNvPr>
            <p:cNvSpPr txBox="1"/>
            <p:nvPr/>
          </p:nvSpPr>
          <p:spPr>
            <a:xfrm>
              <a:off x="-2963414" y="-1965159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F40D68D-A2F0-41E2-A6C6-C04D18441550}"/>
                </a:ext>
              </a:extLst>
            </p:cNvPr>
            <p:cNvSpPr txBox="1"/>
            <p:nvPr/>
          </p:nvSpPr>
          <p:spPr>
            <a:xfrm flipH="1">
              <a:off x="-3506228" y="-3148491"/>
              <a:ext cx="365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1FE8F47-F1CE-473A-925D-341F46C8094B}"/>
                </a:ext>
              </a:extLst>
            </p:cNvPr>
            <p:cNvSpPr/>
            <p:nvPr/>
          </p:nvSpPr>
          <p:spPr>
            <a:xfrm>
              <a:off x="-1944913" y="-3548291"/>
              <a:ext cx="625307" cy="1485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277C88C-607F-49CE-943E-CD3D4526ABD9}"/>
                </a:ext>
              </a:extLst>
            </p:cNvPr>
            <p:cNvSpPr txBox="1"/>
            <p:nvPr/>
          </p:nvSpPr>
          <p:spPr>
            <a:xfrm>
              <a:off x="-1604607" y="-207535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609CEBC-BC8B-4201-BF32-0013A890E632}"/>
                </a:ext>
              </a:extLst>
            </p:cNvPr>
            <p:cNvSpPr txBox="1"/>
            <p:nvPr/>
          </p:nvSpPr>
          <p:spPr>
            <a:xfrm flipH="1">
              <a:off x="-2201428" y="-3117006"/>
              <a:ext cx="507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67FF61A-37FC-4707-9FE6-83C0CEA5AD89}"/>
                </a:ext>
              </a:extLst>
            </p:cNvPr>
            <p:cNvCxnSpPr>
              <a:cxnSpLocks/>
              <a:stCxn id="92" idx="3"/>
              <a:endCxn id="95" idx="1"/>
            </p:cNvCxnSpPr>
            <p:nvPr/>
          </p:nvCxnSpPr>
          <p:spPr>
            <a:xfrm flipV="1">
              <a:off x="-2554404" y="-2805684"/>
              <a:ext cx="609491" cy="16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84C40E7-BAFC-43B2-9F1B-C20B6B442A99}"/>
                </a:ext>
              </a:extLst>
            </p:cNvPr>
            <p:cNvSpPr/>
            <p:nvPr/>
          </p:nvSpPr>
          <p:spPr>
            <a:xfrm>
              <a:off x="10587118" y="-2210002"/>
              <a:ext cx="625307" cy="1624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312A4A8-84EA-4ACE-9A44-CB92AC5FEDF5}"/>
                </a:ext>
              </a:extLst>
            </p:cNvPr>
            <p:cNvSpPr txBox="1"/>
            <p:nvPr/>
          </p:nvSpPr>
          <p:spPr>
            <a:xfrm>
              <a:off x="10714395" y="-583432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48</a:t>
              </a:r>
              <a:endParaRPr lang="zh-CN" altLang="en-US" sz="12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9972D1D-E460-41BF-87DC-CDAA2D2043B9}"/>
                </a:ext>
              </a:extLst>
            </p:cNvPr>
            <p:cNvSpPr txBox="1"/>
            <p:nvPr/>
          </p:nvSpPr>
          <p:spPr>
            <a:xfrm flipH="1">
              <a:off x="10381333" y="-1830761"/>
              <a:ext cx="428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BD1D806-7784-4330-8501-F8FA42705FF3}"/>
                </a:ext>
              </a:extLst>
            </p:cNvPr>
            <p:cNvSpPr txBox="1"/>
            <p:nvPr/>
          </p:nvSpPr>
          <p:spPr>
            <a:xfrm>
              <a:off x="-2570115" y="-2805236"/>
              <a:ext cx="5838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6"/>
                  </a:solidFill>
                </a:rPr>
                <a:t>sampling</a:t>
              </a:r>
              <a:endParaRPr lang="zh-CN" altLang="en-US" sz="600" dirty="0">
                <a:solidFill>
                  <a:schemeClr val="accent6"/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7B912D0-89E1-4C46-8D55-9889142B3E42}"/>
                </a:ext>
              </a:extLst>
            </p:cNvPr>
            <p:cNvSpPr txBox="1"/>
            <p:nvPr/>
          </p:nvSpPr>
          <p:spPr>
            <a:xfrm>
              <a:off x="-606125" y="-2906037"/>
              <a:ext cx="653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8-nearest</a:t>
              </a:r>
            </a:p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of</a:t>
              </a:r>
            </a:p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P points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B9402B1-AE33-42E6-AA6B-8937841D14B0}"/>
                </a:ext>
              </a:extLst>
            </p:cNvPr>
            <p:cNvSpPr txBox="1"/>
            <p:nvPr/>
          </p:nvSpPr>
          <p:spPr>
            <a:xfrm>
              <a:off x="2596552" y="-830213"/>
              <a:ext cx="11916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Change Dimension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629FC04-8A18-455A-9656-FB0FE8D3B513}"/>
                </a:ext>
              </a:extLst>
            </p:cNvPr>
            <p:cNvSpPr txBox="1"/>
            <p:nvPr/>
          </p:nvSpPr>
          <p:spPr>
            <a:xfrm>
              <a:off x="2574675" y="-2332117"/>
              <a:ext cx="12354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Change Dimension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3A84CF64-C608-4FFC-AAE4-43B8C3969BDE}"/>
                </a:ext>
              </a:extLst>
            </p:cNvPr>
            <p:cNvSpPr txBox="1"/>
            <p:nvPr/>
          </p:nvSpPr>
          <p:spPr>
            <a:xfrm>
              <a:off x="5349089" y="-2329852"/>
              <a:ext cx="7937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Concatenate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FE41434-533C-4F66-BBB9-5C851BC1796D}"/>
                </a:ext>
              </a:extLst>
            </p:cNvPr>
            <p:cNvSpPr txBox="1"/>
            <p:nvPr/>
          </p:nvSpPr>
          <p:spPr>
            <a:xfrm>
              <a:off x="7080914" y="-1849330"/>
              <a:ext cx="793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Matrix</a:t>
              </a:r>
            </a:p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Multiply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00E4D29F-0B8E-46BB-B5A6-4A0114A6CAF5}"/>
                </a:ext>
              </a:extLst>
            </p:cNvPr>
            <p:cNvSpPr txBox="1"/>
            <p:nvPr/>
          </p:nvSpPr>
          <p:spPr>
            <a:xfrm>
              <a:off x="9842380" y="-1416258"/>
              <a:ext cx="7937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Squeeze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9724A35-9D41-41AE-9E3B-56E8D31127E0}"/>
                </a:ext>
              </a:extLst>
            </p:cNvPr>
            <p:cNvCxnSpPr>
              <a:cxnSpLocks/>
              <a:stCxn id="65" idx="0"/>
              <a:endCxn id="113" idx="2"/>
            </p:cNvCxnSpPr>
            <p:nvPr/>
          </p:nvCxnSpPr>
          <p:spPr>
            <a:xfrm flipH="1" flipV="1">
              <a:off x="8423431" y="-2726798"/>
              <a:ext cx="146880" cy="56342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7669117-E7C5-4E1D-9EF2-ACF01976171A}"/>
                </a:ext>
              </a:extLst>
            </p:cNvPr>
            <p:cNvSpPr txBox="1"/>
            <p:nvPr/>
          </p:nvSpPr>
          <p:spPr>
            <a:xfrm flipH="1">
              <a:off x="7730369" y="-2980714"/>
              <a:ext cx="13861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Kernel Size (1, 8, 48)</a:t>
              </a:r>
              <a:endParaRPr lang="zh-CN" altLang="en-US" sz="105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4185279A-A46E-40BB-BE36-D9E2F4B9133B}"/>
                </a:ext>
              </a:extLst>
            </p:cNvPr>
            <p:cNvSpPr txBox="1"/>
            <p:nvPr/>
          </p:nvSpPr>
          <p:spPr>
            <a:xfrm>
              <a:off x="8879113" y="-2108309"/>
              <a:ext cx="793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Separable</a:t>
              </a:r>
            </a:p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Convolution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40798A7F-29A0-4465-AD94-0340BBB4A2B8}"/>
                </a:ext>
              </a:extLst>
            </p:cNvPr>
            <p:cNvSpPr txBox="1"/>
            <p:nvPr/>
          </p:nvSpPr>
          <p:spPr>
            <a:xfrm>
              <a:off x="2986084" y="-285512"/>
              <a:ext cx="793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>
                  <a:solidFill>
                    <a:schemeClr val="accent6"/>
                  </a:solidFill>
                </a:rPr>
                <a:t>Depthwise</a:t>
              </a:r>
              <a:endParaRPr lang="en-US" altLang="zh-CN" sz="800" dirty="0">
                <a:solidFill>
                  <a:schemeClr val="accent6"/>
                </a:solidFill>
              </a:endParaRPr>
            </a:p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Convolution</a:t>
              </a:r>
            </a:p>
          </p:txBody>
        </p:sp>
        <p:sp>
          <p:nvSpPr>
            <p:cNvPr id="116" name="立方体 115">
              <a:extLst>
                <a:ext uri="{FF2B5EF4-FFF2-40B4-BE49-F238E27FC236}">
                  <a16:creationId xmlns:a16="http://schemas.microsoft.com/office/drawing/2014/main" id="{E5C9BE92-5177-4F91-9C48-675BE362517E}"/>
                </a:ext>
              </a:extLst>
            </p:cNvPr>
            <p:cNvSpPr/>
            <p:nvPr/>
          </p:nvSpPr>
          <p:spPr>
            <a:xfrm flipH="1">
              <a:off x="4927120" y="-306433"/>
              <a:ext cx="116305" cy="1102836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立方体 116">
              <a:extLst>
                <a:ext uri="{FF2B5EF4-FFF2-40B4-BE49-F238E27FC236}">
                  <a16:creationId xmlns:a16="http://schemas.microsoft.com/office/drawing/2014/main" id="{17A4E16F-B928-43CF-AC6C-415FCE6EF9ED}"/>
                </a:ext>
              </a:extLst>
            </p:cNvPr>
            <p:cNvSpPr/>
            <p:nvPr/>
          </p:nvSpPr>
          <p:spPr>
            <a:xfrm flipH="1">
              <a:off x="4962892" y="-306433"/>
              <a:ext cx="116305" cy="1102836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立方体 117">
              <a:extLst>
                <a:ext uri="{FF2B5EF4-FFF2-40B4-BE49-F238E27FC236}">
                  <a16:creationId xmlns:a16="http://schemas.microsoft.com/office/drawing/2014/main" id="{51A7A426-76D0-4606-BCDA-13BBA4FC9760}"/>
                </a:ext>
              </a:extLst>
            </p:cNvPr>
            <p:cNvSpPr/>
            <p:nvPr/>
          </p:nvSpPr>
          <p:spPr>
            <a:xfrm flipH="1">
              <a:off x="4992970" y="-306433"/>
              <a:ext cx="116305" cy="1102836"/>
            </a:xfrm>
            <a:prstGeom prst="cube">
              <a:avLst>
                <a:gd name="adj" fmla="val 1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立方体 118">
              <a:extLst>
                <a:ext uri="{FF2B5EF4-FFF2-40B4-BE49-F238E27FC236}">
                  <a16:creationId xmlns:a16="http://schemas.microsoft.com/office/drawing/2014/main" id="{5AF2E361-DDE5-4756-85D2-242385D2CE62}"/>
                </a:ext>
              </a:extLst>
            </p:cNvPr>
            <p:cNvSpPr/>
            <p:nvPr/>
          </p:nvSpPr>
          <p:spPr>
            <a:xfrm flipH="1">
              <a:off x="5387128" y="129668"/>
              <a:ext cx="810352" cy="434546"/>
            </a:xfrm>
            <a:prstGeom prst="cube">
              <a:avLst>
                <a:gd name="adj" fmla="val 460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6592902-6785-41DB-ABF2-EEC2CFBEFF1A}"/>
                </a:ext>
              </a:extLst>
            </p:cNvPr>
            <p:cNvSpPr txBox="1"/>
            <p:nvPr/>
          </p:nvSpPr>
          <p:spPr>
            <a:xfrm>
              <a:off x="5684066" y="580093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64</a:t>
              </a:r>
              <a:endParaRPr lang="zh-CN" altLang="en-US" sz="1200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5B3BC31-AAEC-43DA-AEE6-CFC64027A8D9}"/>
                </a:ext>
              </a:extLst>
            </p:cNvPr>
            <p:cNvSpPr txBox="1"/>
            <p:nvPr/>
          </p:nvSpPr>
          <p:spPr>
            <a:xfrm flipH="1">
              <a:off x="5420486" y="64875"/>
              <a:ext cx="4337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BF3F7D9-81DA-4BD7-AC05-5FD562265B2D}"/>
                </a:ext>
              </a:extLst>
            </p:cNvPr>
            <p:cNvSpPr txBox="1"/>
            <p:nvPr/>
          </p:nvSpPr>
          <p:spPr>
            <a:xfrm flipH="1">
              <a:off x="5396627" y="272934"/>
              <a:ext cx="304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123" name="立方体 122">
              <a:extLst>
                <a:ext uri="{FF2B5EF4-FFF2-40B4-BE49-F238E27FC236}">
                  <a16:creationId xmlns:a16="http://schemas.microsoft.com/office/drawing/2014/main" id="{D4DBF548-6B26-4842-8D21-58AF5927ED68}"/>
                </a:ext>
              </a:extLst>
            </p:cNvPr>
            <p:cNvSpPr/>
            <p:nvPr/>
          </p:nvSpPr>
          <p:spPr>
            <a:xfrm flipH="1">
              <a:off x="6197480" y="-440545"/>
              <a:ext cx="1153950" cy="1212888"/>
            </a:xfrm>
            <a:prstGeom prst="cube">
              <a:avLst>
                <a:gd name="adj" fmla="val 2306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82AB26DB-3987-4C15-9EBD-71A61E57AE67}"/>
                </a:ext>
              </a:extLst>
            </p:cNvPr>
            <p:cNvSpPr txBox="1"/>
            <p:nvPr/>
          </p:nvSpPr>
          <p:spPr>
            <a:xfrm>
              <a:off x="6280079" y="16957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A1F8ACA-27D9-4F69-99E9-BCF5513F941A}"/>
                </a:ext>
              </a:extLst>
            </p:cNvPr>
            <p:cNvSpPr txBox="1"/>
            <p:nvPr/>
          </p:nvSpPr>
          <p:spPr>
            <a:xfrm>
              <a:off x="6681662" y="79406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E6C68184-EC3A-4D0F-96BD-0E655E9302D2}"/>
                </a:ext>
              </a:extLst>
            </p:cNvPr>
            <p:cNvCxnSpPr>
              <a:stCxn id="118" idx="0"/>
              <a:endCxn id="119" idx="5"/>
            </p:cNvCxnSpPr>
            <p:nvPr/>
          </p:nvCxnSpPr>
          <p:spPr>
            <a:xfrm>
              <a:off x="4992970" y="-306433"/>
              <a:ext cx="394158" cy="55321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93E2FEEA-ED1A-47B8-B664-08FDA561198A}"/>
                </a:ext>
              </a:extLst>
            </p:cNvPr>
            <p:cNvCxnSpPr>
              <a:stCxn id="118" idx="1"/>
              <a:endCxn id="119" idx="5"/>
            </p:cNvCxnSpPr>
            <p:nvPr/>
          </p:nvCxnSpPr>
          <p:spPr>
            <a:xfrm>
              <a:off x="5109275" y="-190128"/>
              <a:ext cx="277853" cy="436913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3BB0B75-E0FF-47F9-A98B-4C0EA6A303B3}"/>
                </a:ext>
              </a:extLst>
            </p:cNvPr>
            <p:cNvCxnSpPr>
              <a:stCxn id="118" idx="3"/>
              <a:endCxn id="119" idx="5"/>
            </p:cNvCxnSpPr>
            <p:nvPr/>
          </p:nvCxnSpPr>
          <p:spPr>
            <a:xfrm flipV="1">
              <a:off x="5109275" y="246785"/>
              <a:ext cx="277853" cy="54961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375F8FBA-FF40-4A2C-88A6-8FA8C8457C83}"/>
                </a:ext>
              </a:extLst>
            </p:cNvPr>
            <p:cNvCxnSpPr>
              <a:stCxn id="118" idx="5"/>
              <a:endCxn id="119" idx="5"/>
            </p:cNvCxnSpPr>
            <p:nvPr/>
          </p:nvCxnSpPr>
          <p:spPr>
            <a:xfrm>
              <a:off x="4992970" y="186833"/>
              <a:ext cx="394158" cy="59952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8D3AFE55-2DD7-40B4-B0A9-2208FCD76433}"/>
                </a:ext>
              </a:extLst>
            </p:cNvPr>
            <p:cNvSpPr txBox="1"/>
            <p:nvPr/>
          </p:nvSpPr>
          <p:spPr>
            <a:xfrm>
              <a:off x="5145189" y="-342619"/>
              <a:ext cx="793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 err="1">
                  <a:solidFill>
                    <a:schemeClr val="accent6"/>
                  </a:solidFill>
                </a:rPr>
                <a:t>Depthwise</a:t>
              </a:r>
              <a:endParaRPr lang="en-US" altLang="zh-CN" sz="800" dirty="0">
                <a:solidFill>
                  <a:schemeClr val="accent6"/>
                </a:solidFill>
              </a:endParaRPr>
            </a:p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Convolution</a:t>
              </a: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5775C753-CB26-42FD-9CD3-C4F0D0D3E1A2}"/>
                </a:ext>
              </a:extLst>
            </p:cNvPr>
            <p:cNvCxnSpPr>
              <a:cxnSpLocks/>
              <a:stCxn id="17" idx="1"/>
              <a:endCxn id="25" idx="5"/>
            </p:cNvCxnSpPr>
            <p:nvPr/>
          </p:nvCxnSpPr>
          <p:spPr>
            <a:xfrm flipV="1">
              <a:off x="1624092" y="72710"/>
              <a:ext cx="314219" cy="3160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C3803A1B-E2AA-4731-9F83-326C72BA3E56}"/>
                </a:ext>
              </a:extLst>
            </p:cNvPr>
            <p:cNvCxnSpPr>
              <a:stCxn id="32" idx="1"/>
              <a:endCxn id="36" idx="5"/>
            </p:cNvCxnSpPr>
            <p:nvPr/>
          </p:nvCxnSpPr>
          <p:spPr>
            <a:xfrm flipV="1">
              <a:off x="3722222" y="69833"/>
              <a:ext cx="314519" cy="3153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53C8E7E8-2B02-4DF2-98F8-892943AE9003}"/>
                </a:ext>
              </a:extLst>
            </p:cNvPr>
            <p:cNvCxnSpPr>
              <a:stCxn id="119" idx="1"/>
              <a:endCxn id="123" idx="5"/>
            </p:cNvCxnSpPr>
            <p:nvPr/>
          </p:nvCxnSpPr>
          <p:spPr>
            <a:xfrm flipV="1">
              <a:off x="5892460" y="32825"/>
              <a:ext cx="305020" cy="2971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460C485D-4763-47ED-A47B-90CA4F9478E0}"/>
                </a:ext>
              </a:extLst>
            </p:cNvPr>
            <p:cNvSpPr txBox="1"/>
            <p:nvPr/>
          </p:nvSpPr>
          <p:spPr>
            <a:xfrm>
              <a:off x="870865" y="567808"/>
              <a:ext cx="7937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Convolution</a:t>
              </a: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9DA07325-46E2-4466-8E65-D9D7886ED95C}"/>
                </a:ext>
              </a:extLst>
            </p:cNvPr>
            <p:cNvSpPr txBox="1"/>
            <p:nvPr/>
          </p:nvSpPr>
          <p:spPr>
            <a:xfrm>
              <a:off x="1257704" y="25614"/>
              <a:ext cx="7937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Reshape</a:t>
              </a: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7465C4E6-7DC4-433C-85C2-71819C2BD6D4}"/>
                </a:ext>
              </a:extLst>
            </p:cNvPr>
            <p:cNvSpPr txBox="1"/>
            <p:nvPr/>
          </p:nvSpPr>
          <p:spPr>
            <a:xfrm>
              <a:off x="3314950" y="18772"/>
              <a:ext cx="7937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Reshape</a:t>
              </a: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FEAC418-F93C-468A-8DBA-6245ADD6EF52}"/>
                </a:ext>
              </a:extLst>
            </p:cNvPr>
            <p:cNvSpPr txBox="1"/>
            <p:nvPr/>
          </p:nvSpPr>
          <p:spPr>
            <a:xfrm>
              <a:off x="5509715" y="-34433"/>
              <a:ext cx="7937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6"/>
                  </a:solidFill>
                </a:rPr>
                <a:t>Reshape</a:t>
              </a: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61326B8F-33ED-4711-B720-EA5DD92D34D1}"/>
                </a:ext>
              </a:extLst>
            </p:cNvPr>
            <p:cNvSpPr/>
            <p:nvPr/>
          </p:nvSpPr>
          <p:spPr>
            <a:xfrm>
              <a:off x="2001689" y="-3489498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2BC2E322-956A-40F7-93FC-75FCDADCFAD3}"/>
                </a:ext>
              </a:extLst>
            </p:cNvPr>
            <p:cNvSpPr/>
            <p:nvPr/>
          </p:nvSpPr>
          <p:spPr>
            <a:xfrm>
              <a:off x="2004540" y="-3107341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34AE1545-F013-4C4D-BEF7-812F5B5791F1}"/>
                </a:ext>
              </a:extLst>
            </p:cNvPr>
            <p:cNvSpPr/>
            <p:nvPr/>
          </p:nvSpPr>
          <p:spPr>
            <a:xfrm>
              <a:off x="2000063" y="-2876006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7B5E7DE6-9B35-4604-88B0-F86756635572}"/>
                </a:ext>
              </a:extLst>
            </p:cNvPr>
            <p:cNvSpPr/>
            <p:nvPr/>
          </p:nvSpPr>
          <p:spPr>
            <a:xfrm>
              <a:off x="2002914" y="-2493849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12A373C0-2CF6-4346-98AA-E35AC52F7467}"/>
                </a:ext>
              </a:extLst>
            </p:cNvPr>
            <p:cNvSpPr txBox="1"/>
            <p:nvPr/>
          </p:nvSpPr>
          <p:spPr>
            <a:xfrm>
              <a:off x="1922811" y="-341124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1762815-FFED-4C96-AA53-5293E6975971}"/>
                </a:ext>
              </a:extLst>
            </p:cNvPr>
            <p:cNvSpPr txBox="1"/>
            <p:nvPr/>
          </p:nvSpPr>
          <p:spPr>
            <a:xfrm>
              <a:off x="1924716" y="-280962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1B5932E1-BD5E-4D66-A29B-317E0EA4D919}"/>
                </a:ext>
              </a:extLst>
            </p:cNvPr>
            <p:cNvCxnSpPr>
              <a:cxnSpLocks/>
            </p:cNvCxnSpPr>
            <p:nvPr/>
          </p:nvCxnSpPr>
          <p:spPr>
            <a:xfrm>
              <a:off x="4877432" y="-2652673"/>
              <a:ext cx="41572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60FF846C-EE2B-489B-BB66-C38042AF239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364" y="-3255382"/>
              <a:ext cx="415721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6" name="标注: 左箭头 145">
              <a:extLst>
                <a:ext uri="{FF2B5EF4-FFF2-40B4-BE49-F238E27FC236}">
                  <a16:creationId xmlns:a16="http://schemas.microsoft.com/office/drawing/2014/main" id="{E52413E7-CF22-4906-B878-F1AAA66881EB}"/>
                </a:ext>
              </a:extLst>
            </p:cNvPr>
            <p:cNvSpPr/>
            <p:nvPr/>
          </p:nvSpPr>
          <p:spPr>
            <a:xfrm flipH="1">
              <a:off x="4314595" y="-3541154"/>
              <a:ext cx="678360" cy="578286"/>
            </a:xfrm>
            <a:prstGeom prst="leftArrowCallout">
              <a:avLst>
                <a:gd name="adj1" fmla="val 41092"/>
                <a:gd name="adj2" fmla="val 20546"/>
                <a:gd name="adj3" fmla="val 76093"/>
                <a:gd name="adj4" fmla="val 6497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标注: 左箭头 146">
              <a:extLst>
                <a:ext uri="{FF2B5EF4-FFF2-40B4-BE49-F238E27FC236}">
                  <a16:creationId xmlns:a16="http://schemas.microsoft.com/office/drawing/2014/main" id="{FF1A9289-83B5-4B32-B87D-D40EED720C6D}"/>
                </a:ext>
              </a:extLst>
            </p:cNvPr>
            <p:cNvSpPr/>
            <p:nvPr/>
          </p:nvSpPr>
          <p:spPr>
            <a:xfrm flipH="1">
              <a:off x="4314595" y="-2941816"/>
              <a:ext cx="572164" cy="578286"/>
            </a:xfrm>
            <a:prstGeom prst="leftArrowCallout">
              <a:avLst>
                <a:gd name="adj1" fmla="val 41092"/>
                <a:gd name="adj2" fmla="val 20546"/>
                <a:gd name="adj3" fmla="val 59622"/>
                <a:gd name="adj4" fmla="val 6497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19778852-32C7-4317-95F3-638442183419}"/>
                </a:ext>
              </a:extLst>
            </p:cNvPr>
            <p:cNvSpPr/>
            <p:nvPr/>
          </p:nvSpPr>
          <p:spPr>
            <a:xfrm>
              <a:off x="4366480" y="-3520127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CC6BB829-B74E-4C3B-B77B-D4C77F7550A7}"/>
                </a:ext>
              </a:extLst>
            </p:cNvPr>
            <p:cNvSpPr/>
            <p:nvPr/>
          </p:nvSpPr>
          <p:spPr>
            <a:xfrm>
              <a:off x="4369331" y="-3137970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6E1B9FC0-0BF2-4BB1-9CBC-6F18287BCDF9}"/>
                </a:ext>
              </a:extLst>
            </p:cNvPr>
            <p:cNvSpPr/>
            <p:nvPr/>
          </p:nvSpPr>
          <p:spPr>
            <a:xfrm>
              <a:off x="4364854" y="-2906635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37487AB4-52A2-4CBD-A861-A860EE5B067E}"/>
                </a:ext>
              </a:extLst>
            </p:cNvPr>
            <p:cNvSpPr/>
            <p:nvPr/>
          </p:nvSpPr>
          <p:spPr>
            <a:xfrm>
              <a:off x="4367705" y="-2524478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2287F8B-E5B1-4675-A9D3-EB297D17D69B}"/>
                </a:ext>
              </a:extLst>
            </p:cNvPr>
            <p:cNvSpPr txBox="1"/>
            <p:nvPr/>
          </p:nvSpPr>
          <p:spPr>
            <a:xfrm>
              <a:off x="4287602" y="-344186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752287A9-5EBD-488D-A771-8AD0242D2B04}"/>
                </a:ext>
              </a:extLst>
            </p:cNvPr>
            <p:cNvSpPr txBox="1"/>
            <p:nvPr/>
          </p:nvSpPr>
          <p:spPr>
            <a:xfrm>
              <a:off x="4289507" y="-284024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579E2E01-B0CB-4EE6-9406-00E1FA4D1101}"/>
                </a:ext>
              </a:extLst>
            </p:cNvPr>
            <p:cNvCxnSpPr>
              <a:cxnSpLocks/>
              <a:stCxn id="138" idx="6"/>
              <a:endCxn id="148" idx="2"/>
            </p:cNvCxnSpPr>
            <p:nvPr/>
          </p:nvCxnSpPr>
          <p:spPr>
            <a:xfrm flipV="1">
              <a:off x="2132841" y="-3451985"/>
              <a:ext cx="2233639" cy="30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3FB45294-2C63-4EF6-A9A5-DD7B040D67F5}"/>
                </a:ext>
              </a:extLst>
            </p:cNvPr>
            <p:cNvCxnSpPr>
              <a:stCxn id="138" idx="6"/>
              <a:endCxn id="149" idx="2"/>
            </p:cNvCxnSpPr>
            <p:nvPr/>
          </p:nvCxnSpPr>
          <p:spPr>
            <a:xfrm>
              <a:off x="2132841" y="-3421356"/>
              <a:ext cx="2236490" cy="351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B0CC8259-B7D9-4D45-9B71-27748F019CC4}"/>
                </a:ext>
              </a:extLst>
            </p:cNvPr>
            <p:cNvCxnSpPr>
              <a:cxnSpLocks/>
              <a:stCxn id="139" idx="6"/>
              <a:endCxn id="148" idx="2"/>
            </p:cNvCxnSpPr>
            <p:nvPr/>
          </p:nvCxnSpPr>
          <p:spPr>
            <a:xfrm flipV="1">
              <a:off x="2135692" y="-3451985"/>
              <a:ext cx="2230788" cy="41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1744C995-5AF2-42CA-97DF-2ECEB542C6B9}"/>
                </a:ext>
              </a:extLst>
            </p:cNvPr>
            <p:cNvCxnSpPr>
              <a:stCxn id="139" idx="6"/>
              <a:endCxn id="149" idx="2"/>
            </p:cNvCxnSpPr>
            <p:nvPr/>
          </p:nvCxnSpPr>
          <p:spPr>
            <a:xfrm flipV="1">
              <a:off x="2135692" y="-3069828"/>
              <a:ext cx="2233639" cy="30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FE2E52B5-E77D-46AF-9D06-A7EEC9F74F60}"/>
                </a:ext>
              </a:extLst>
            </p:cNvPr>
            <p:cNvSpPr txBox="1"/>
            <p:nvPr/>
          </p:nvSpPr>
          <p:spPr>
            <a:xfrm flipH="1">
              <a:off x="2137148" y="-3346827"/>
              <a:ext cx="4977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3</a:t>
              </a:r>
              <a:endParaRPr lang="zh-CN" altLang="en-US" sz="900" dirty="0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3418F6E9-97A9-4C19-8982-6608B0D79F72}"/>
                </a:ext>
              </a:extLst>
            </p:cNvPr>
            <p:cNvSpPr txBox="1"/>
            <p:nvPr/>
          </p:nvSpPr>
          <p:spPr>
            <a:xfrm flipH="1">
              <a:off x="3859650" y="-3375732"/>
              <a:ext cx="6716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16</a:t>
              </a:r>
              <a:r>
                <a:rPr lang="zh-CN" altLang="en-US" sz="900" dirty="0"/>
                <a:t>*</a:t>
              </a:r>
              <a:r>
                <a:rPr lang="en-US" altLang="zh-CN" sz="900" dirty="0"/>
                <a:t>3/2</a:t>
              </a:r>
              <a:endParaRPr lang="zh-CN" altLang="en-US" sz="9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B77DF38E-7E43-439D-8ABB-C13C551DB2FA}"/>
                </a:ext>
              </a:extLst>
            </p:cNvPr>
            <p:cNvSpPr/>
            <p:nvPr/>
          </p:nvSpPr>
          <p:spPr>
            <a:xfrm>
              <a:off x="2723562" y="-3529059"/>
              <a:ext cx="904743" cy="587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MLP</a:t>
              </a:r>
              <a:endParaRPr lang="zh-CN" altLang="en-US" dirty="0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06234821-5E09-41EF-81B3-5EA25D597C87}"/>
                </a:ext>
              </a:extLst>
            </p:cNvPr>
            <p:cNvCxnSpPr>
              <a:cxnSpLocks/>
              <a:stCxn id="140" idx="6"/>
            </p:cNvCxnSpPr>
            <p:nvPr/>
          </p:nvCxnSpPr>
          <p:spPr>
            <a:xfrm flipV="1">
              <a:off x="2131215" y="-2830302"/>
              <a:ext cx="2233225" cy="22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4D8D3647-6847-46CB-B341-98BE029BD575}"/>
                </a:ext>
              </a:extLst>
            </p:cNvPr>
            <p:cNvCxnSpPr>
              <a:cxnSpLocks/>
              <a:stCxn id="140" idx="6"/>
            </p:cNvCxnSpPr>
            <p:nvPr/>
          </p:nvCxnSpPr>
          <p:spPr>
            <a:xfrm>
              <a:off x="2131215" y="-2807864"/>
              <a:ext cx="2236076" cy="359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E612F1C2-B909-4073-A242-B7A6F84BE3FC}"/>
                </a:ext>
              </a:extLst>
            </p:cNvPr>
            <p:cNvCxnSpPr>
              <a:cxnSpLocks/>
              <a:stCxn id="141" idx="6"/>
            </p:cNvCxnSpPr>
            <p:nvPr/>
          </p:nvCxnSpPr>
          <p:spPr>
            <a:xfrm flipV="1">
              <a:off x="2134066" y="-2830303"/>
              <a:ext cx="2230374" cy="404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6D8EA9DF-85DE-4D25-A40F-E67D0DE7CF4F}"/>
                </a:ext>
              </a:extLst>
            </p:cNvPr>
            <p:cNvCxnSpPr>
              <a:cxnSpLocks/>
              <a:stCxn id="141" idx="6"/>
            </p:cNvCxnSpPr>
            <p:nvPr/>
          </p:nvCxnSpPr>
          <p:spPr>
            <a:xfrm flipV="1">
              <a:off x="2134066" y="-2448145"/>
              <a:ext cx="2233225" cy="22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7D9C2A05-DEA0-41F5-A39C-76049CC7AEB8}"/>
                </a:ext>
              </a:extLst>
            </p:cNvPr>
            <p:cNvSpPr txBox="1"/>
            <p:nvPr/>
          </p:nvSpPr>
          <p:spPr>
            <a:xfrm flipH="1">
              <a:off x="2135108" y="-2725146"/>
              <a:ext cx="4977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3</a:t>
              </a:r>
              <a:endParaRPr lang="zh-CN" altLang="en-US" sz="900" dirty="0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953FDAD2-A7B9-4963-969B-673AC91C6E56}"/>
                </a:ext>
              </a:extLst>
            </p:cNvPr>
            <p:cNvSpPr/>
            <p:nvPr/>
          </p:nvSpPr>
          <p:spPr>
            <a:xfrm>
              <a:off x="2721522" y="-2907378"/>
              <a:ext cx="904743" cy="587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MLP</a:t>
              </a:r>
              <a:endParaRPr lang="zh-CN" altLang="en-US" dirty="0"/>
            </a:p>
          </p:txBody>
        </p:sp>
        <p:sp>
          <p:nvSpPr>
            <p:cNvPr id="168" name="标注: 弯曲线形 167">
              <a:extLst>
                <a:ext uri="{FF2B5EF4-FFF2-40B4-BE49-F238E27FC236}">
                  <a16:creationId xmlns:a16="http://schemas.microsoft.com/office/drawing/2014/main" id="{9F215B73-82FD-4ED4-8678-B56A0AD8C7F1}"/>
                </a:ext>
              </a:extLst>
            </p:cNvPr>
            <p:cNvSpPr/>
            <p:nvPr/>
          </p:nvSpPr>
          <p:spPr>
            <a:xfrm>
              <a:off x="1926771" y="-1457486"/>
              <a:ext cx="246443" cy="574728"/>
            </a:xfrm>
            <a:prstGeom prst="borderCallout2">
              <a:avLst>
                <a:gd name="adj1" fmla="val 18750"/>
                <a:gd name="adj2" fmla="val -8333"/>
                <a:gd name="adj3" fmla="val 19411"/>
                <a:gd name="adj4" fmla="val -97059"/>
                <a:gd name="adj5" fmla="val 322411"/>
                <a:gd name="adj6" fmla="val -45363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标注: 左箭头 168">
              <a:extLst>
                <a:ext uri="{FF2B5EF4-FFF2-40B4-BE49-F238E27FC236}">
                  <a16:creationId xmlns:a16="http://schemas.microsoft.com/office/drawing/2014/main" id="{725664A1-867B-440C-9795-1212C7E993CD}"/>
                </a:ext>
              </a:extLst>
            </p:cNvPr>
            <p:cNvSpPr/>
            <p:nvPr/>
          </p:nvSpPr>
          <p:spPr>
            <a:xfrm flipH="1">
              <a:off x="4282052" y="-2099843"/>
              <a:ext cx="753404" cy="576561"/>
            </a:xfrm>
            <a:prstGeom prst="leftArrowCallout">
              <a:avLst>
                <a:gd name="adj1" fmla="val 41092"/>
                <a:gd name="adj2" fmla="val 20546"/>
                <a:gd name="adj3" fmla="val 87500"/>
                <a:gd name="adj4" fmla="val 6497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标注: 左箭头 169">
              <a:extLst>
                <a:ext uri="{FF2B5EF4-FFF2-40B4-BE49-F238E27FC236}">
                  <a16:creationId xmlns:a16="http://schemas.microsoft.com/office/drawing/2014/main" id="{603C25F8-FB6F-4F23-86E2-83259A5922CA}"/>
                </a:ext>
              </a:extLst>
            </p:cNvPr>
            <p:cNvSpPr/>
            <p:nvPr/>
          </p:nvSpPr>
          <p:spPr>
            <a:xfrm flipH="1">
              <a:off x="4276802" y="-1484670"/>
              <a:ext cx="659431" cy="587244"/>
            </a:xfrm>
            <a:prstGeom prst="leftArrowCallout">
              <a:avLst>
                <a:gd name="adj1" fmla="val 41092"/>
                <a:gd name="adj2" fmla="val 20546"/>
                <a:gd name="adj3" fmla="val 69343"/>
                <a:gd name="adj4" fmla="val 6497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标注: 弯曲线形 170">
              <a:extLst>
                <a:ext uri="{FF2B5EF4-FFF2-40B4-BE49-F238E27FC236}">
                  <a16:creationId xmlns:a16="http://schemas.microsoft.com/office/drawing/2014/main" id="{16F33F9A-96AC-47DA-AA76-0B6D82449C1F}"/>
                </a:ext>
              </a:extLst>
            </p:cNvPr>
            <p:cNvSpPr/>
            <p:nvPr/>
          </p:nvSpPr>
          <p:spPr>
            <a:xfrm>
              <a:off x="1926771" y="-2076541"/>
              <a:ext cx="246443" cy="574728"/>
            </a:xfrm>
            <a:prstGeom prst="borderCallout2">
              <a:avLst>
                <a:gd name="adj1" fmla="val 18750"/>
                <a:gd name="adj2" fmla="val -8333"/>
                <a:gd name="adj3" fmla="val 19411"/>
                <a:gd name="adj4" fmla="val -97059"/>
                <a:gd name="adj5" fmla="val 388703"/>
                <a:gd name="adj6" fmla="val -44950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342C7A68-5BB4-429F-B06C-2D938281E3C7}"/>
                </a:ext>
              </a:extLst>
            </p:cNvPr>
            <p:cNvSpPr/>
            <p:nvPr/>
          </p:nvSpPr>
          <p:spPr>
            <a:xfrm>
              <a:off x="1972491" y="-2057653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2B32F5AD-ECF5-4A93-949E-E76930D87522}"/>
                </a:ext>
              </a:extLst>
            </p:cNvPr>
            <p:cNvSpPr/>
            <p:nvPr/>
          </p:nvSpPr>
          <p:spPr>
            <a:xfrm>
              <a:off x="1975342" y="-1675496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D74E4212-30FB-47A5-95B1-7EF9CA187252}"/>
                </a:ext>
              </a:extLst>
            </p:cNvPr>
            <p:cNvSpPr txBox="1"/>
            <p:nvPr/>
          </p:nvSpPr>
          <p:spPr>
            <a:xfrm>
              <a:off x="1902033" y="-198379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4F2C9B19-0863-465C-92F9-2ACE2F134C7E}"/>
                </a:ext>
              </a:extLst>
            </p:cNvPr>
            <p:cNvSpPr/>
            <p:nvPr/>
          </p:nvSpPr>
          <p:spPr>
            <a:xfrm>
              <a:off x="1982962" y="-1438416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43A308-64C1-4114-9B61-E94FDC425DDD}"/>
                </a:ext>
              </a:extLst>
            </p:cNvPr>
            <p:cNvSpPr/>
            <p:nvPr/>
          </p:nvSpPr>
          <p:spPr>
            <a:xfrm>
              <a:off x="1985813" y="-1056259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519A1605-E991-45F9-8C2C-98CAF1A62FCC}"/>
                </a:ext>
              </a:extLst>
            </p:cNvPr>
            <p:cNvSpPr txBox="1"/>
            <p:nvPr/>
          </p:nvSpPr>
          <p:spPr>
            <a:xfrm>
              <a:off x="1911357" y="-1366043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89A58FCA-B6C1-46AC-87A1-7B741D565D52}"/>
                </a:ext>
              </a:extLst>
            </p:cNvPr>
            <p:cNvSpPr/>
            <p:nvPr/>
          </p:nvSpPr>
          <p:spPr>
            <a:xfrm>
              <a:off x="4349168" y="-2066573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12658FF7-B312-4B41-A6CE-26ADCB9C627C}"/>
                </a:ext>
              </a:extLst>
            </p:cNvPr>
            <p:cNvSpPr/>
            <p:nvPr/>
          </p:nvSpPr>
          <p:spPr>
            <a:xfrm>
              <a:off x="4352019" y="-1684416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77954D72-82EE-499C-A808-DE2F05F1304F}"/>
                </a:ext>
              </a:extLst>
            </p:cNvPr>
            <p:cNvSpPr txBox="1"/>
            <p:nvPr/>
          </p:nvSpPr>
          <p:spPr>
            <a:xfrm>
              <a:off x="4270290" y="-198831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8634A69F-BAA0-4698-8E4F-5ED12CD198AF}"/>
                </a:ext>
              </a:extLst>
            </p:cNvPr>
            <p:cNvSpPr/>
            <p:nvPr/>
          </p:nvSpPr>
          <p:spPr>
            <a:xfrm>
              <a:off x="4349168" y="-1451030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0738262-21A2-4DEE-9981-D5E545A522B5}"/>
                </a:ext>
              </a:extLst>
            </p:cNvPr>
            <p:cNvSpPr/>
            <p:nvPr/>
          </p:nvSpPr>
          <p:spPr>
            <a:xfrm>
              <a:off x="4352019" y="-1068873"/>
              <a:ext cx="131152" cy="13628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D7494C4B-BD96-4892-A1D7-B98DA8EBCF56}"/>
                </a:ext>
              </a:extLst>
            </p:cNvPr>
            <p:cNvSpPr txBox="1"/>
            <p:nvPr/>
          </p:nvSpPr>
          <p:spPr>
            <a:xfrm>
              <a:off x="4270290" y="-1372772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B2D06EB7-1598-41A0-BF23-B51414750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6864" y="-2012796"/>
              <a:ext cx="2233639" cy="30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62ACBB11-6E14-4678-9E57-267D6F38A4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6864" y="-1982167"/>
              <a:ext cx="2236490" cy="351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B1D491A8-2646-4239-A47F-37EAC3F40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9715" y="-2012796"/>
              <a:ext cx="2230788" cy="41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930DDD82-019E-478E-BA61-103B5B7FB34F}"/>
                </a:ext>
              </a:extLst>
            </p:cNvPr>
            <p:cNvCxnSpPr/>
            <p:nvPr/>
          </p:nvCxnSpPr>
          <p:spPr>
            <a:xfrm flipV="1">
              <a:off x="2119715" y="-1630639"/>
              <a:ext cx="2233639" cy="30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0798FC5B-79A0-4282-99C9-A5E65B29CB53}"/>
                </a:ext>
              </a:extLst>
            </p:cNvPr>
            <p:cNvSpPr txBox="1"/>
            <p:nvPr/>
          </p:nvSpPr>
          <p:spPr>
            <a:xfrm flipH="1">
              <a:off x="2121171" y="-1907638"/>
              <a:ext cx="4977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3</a:t>
              </a:r>
              <a:endParaRPr lang="zh-CN" altLang="en-US" sz="900" dirty="0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40D9DBE6-E6BA-47DB-8584-28A71130BBEB}"/>
                </a:ext>
              </a:extLst>
            </p:cNvPr>
            <p:cNvSpPr/>
            <p:nvPr/>
          </p:nvSpPr>
          <p:spPr>
            <a:xfrm>
              <a:off x="2707585" y="-2089870"/>
              <a:ext cx="904743" cy="587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MLP</a:t>
              </a:r>
              <a:endParaRPr lang="zh-CN" altLang="en-US" dirty="0"/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65362731-D31D-4957-9CD4-AE8E5CD8C3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5238" y="-1391113"/>
              <a:ext cx="2233225" cy="22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6E1158EB-B4E6-4AEA-91A4-FCCCC42E27B1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38" y="-1368675"/>
              <a:ext cx="2236076" cy="359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4034BC41-BAE5-409A-9517-2AAF5E31A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089" y="-1391114"/>
              <a:ext cx="2230374" cy="404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1FEE9501-872E-44B2-ACC5-0F22113D4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089" y="-1008956"/>
              <a:ext cx="2233225" cy="22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3BDEBD97-A6E4-431C-A5F3-C5D28F72806A}"/>
                </a:ext>
              </a:extLst>
            </p:cNvPr>
            <p:cNvSpPr txBox="1"/>
            <p:nvPr/>
          </p:nvSpPr>
          <p:spPr>
            <a:xfrm flipH="1">
              <a:off x="2119131" y="-1285957"/>
              <a:ext cx="4977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3</a:t>
              </a:r>
              <a:endParaRPr lang="zh-CN" altLang="en-US" sz="900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2CE59C9-DFDD-44FB-B605-01CEE7C55A61}"/>
                </a:ext>
              </a:extLst>
            </p:cNvPr>
            <p:cNvSpPr/>
            <p:nvPr/>
          </p:nvSpPr>
          <p:spPr>
            <a:xfrm>
              <a:off x="2705545" y="-1468189"/>
              <a:ext cx="904743" cy="5872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MLP</a:t>
              </a:r>
              <a:endParaRPr lang="zh-CN" altLang="en-US" dirty="0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A8F4B6A2-4E63-4388-9DD6-58A87CDFF1D0}"/>
                </a:ext>
              </a:extLst>
            </p:cNvPr>
            <p:cNvSpPr txBox="1"/>
            <p:nvPr/>
          </p:nvSpPr>
          <p:spPr>
            <a:xfrm>
              <a:off x="1393897" y="-3776655"/>
              <a:ext cx="653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2"/>
                  </a:solidFill>
                </a:rPr>
                <a:t>For Each</a:t>
              </a:r>
            </a:p>
            <a:p>
              <a:pPr algn="ctr"/>
              <a:r>
                <a:rPr lang="en-US" altLang="zh-CN" sz="800" dirty="0">
                  <a:solidFill>
                    <a:schemeClr val="accent2"/>
                  </a:solidFill>
                </a:rPr>
                <a:t>Point</a:t>
              </a:r>
              <a:endParaRPr lang="zh-CN" altLang="en-US" sz="800" dirty="0">
                <a:solidFill>
                  <a:schemeClr val="accent2"/>
                </a:solidFill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78A6728C-746B-440A-BC17-CA1B846AE796}"/>
                </a:ext>
              </a:extLst>
            </p:cNvPr>
            <p:cNvSpPr txBox="1"/>
            <p:nvPr/>
          </p:nvSpPr>
          <p:spPr>
            <a:xfrm>
              <a:off x="840163" y="-1491840"/>
              <a:ext cx="653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accent2"/>
                  </a:solidFill>
                </a:rPr>
                <a:t>For Each</a:t>
              </a:r>
            </a:p>
            <a:p>
              <a:pPr algn="ctr"/>
              <a:r>
                <a:rPr lang="en-US" altLang="zh-CN" sz="800" dirty="0">
                  <a:solidFill>
                    <a:schemeClr val="accent2"/>
                  </a:solidFill>
                </a:rPr>
                <a:t>Point</a:t>
              </a:r>
              <a:endParaRPr lang="zh-CN" altLang="en-US" sz="800" dirty="0">
                <a:solidFill>
                  <a:schemeClr val="accent2"/>
                </a:solidFill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765CB847-21E6-43EC-AB22-D1553D4F73FD}"/>
                </a:ext>
              </a:extLst>
            </p:cNvPr>
            <p:cNvSpPr txBox="1"/>
            <p:nvPr/>
          </p:nvSpPr>
          <p:spPr>
            <a:xfrm>
              <a:off x="1592835" y="-306294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8F0EC3FE-404B-4CC9-BF0F-026D64896F24}"/>
                </a:ext>
              </a:extLst>
            </p:cNvPr>
            <p:cNvSpPr txBox="1"/>
            <p:nvPr/>
          </p:nvSpPr>
          <p:spPr>
            <a:xfrm>
              <a:off x="1646903" y="-1812279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FAB6A812-ACCE-4FE7-A028-EAD9280A1642}"/>
                </a:ext>
              </a:extLst>
            </p:cNvPr>
            <p:cNvSpPr txBox="1"/>
            <p:nvPr/>
          </p:nvSpPr>
          <p:spPr>
            <a:xfrm>
              <a:off x="4490349" y="-314849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DCD13171-9CA5-46AC-9895-C7EC92BB2FAA}"/>
                </a:ext>
              </a:extLst>
            </p:cNvPr>
            <p:cNvSpPr txBox="1"/>
            <p:nvPr/>
          </p:nvSpPr>
          <p:spPr>
            <a:xfrm>
              <a:off x="4520559" y="-1691916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...</a:t>
              </a:r>
              <a:endParaRPr lang="zh-CN" altLang="en-US" sz="1200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F9D7643A-D141-4A67-8416-11401390A3BF}"/>
                </a:ext>
              </a:extLst>
            </p:cNvPr>
            <p:cNvSpPr txBox="1"/>
            <p:nvPr/>
          </p:nvSpPr>
          <p:spPr>
            <a:xfrm>
              <a:off x="3459486" y="164316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X-Conv</a:t>
              </a:r>
              <a:endParaRPr lang="zh-CN" altLang="en-US" dirty="0"/>
            </a:p>
          </p:txBody>
        </p: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7D193261-962A-4354-A597-6F8C2625C24F}"/>
                </a:ext>
              </a:extLst>
            </p:cNvPr>
            <p:cNvCxnSpPr>
              <a:cxnSpLocks/>
              <a:stCxn id="15" idx="0"/>
              <a:endCxn id="206" idx="2"/>
            </p:cNvCxnSpPr>
            <p:nvPr/>
          </p:nvCxnSpPr>
          <p:spPr>
            <a:xfrm flipH="1" flipV="1">
              <a:off x="-234495" y="-1043965"/>
              <a:ext cx="591256" cy="43071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0A428FC9-994F-427C-B37C-7D3C9B8C6429}"/>
                </a:ext>
              </a:extLst>
            </p:cNvPr>
            <p:cNvSpPr txBox="1"/>
            <p:nvPr/>
          </p:nvSpPr>
          <p:spPr>
            <a:xfrm flipH="1">
              <a:off x="-916736" y="-1297881"/>
              <a:ext cx="1364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Kernel Size (1, 8, 8*8)</a:t>
              </a:r>
              <a:endParaRPr lang="zh-CN" altLang="en-US" sz="1050" dirty="0"/>
            </a:p>
          </p:txBody>
        </p: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73BF44A2-9E74-4A65-A25B-02D793BA490B}"/>
                </a:ext>
              </a:extLst>
            </p:cNvPr>
            <p:cNvCxnSpPr>
              <a:cxnSpLocks/>
              <a:stCxn id="29" idx="0"/>
              <a:endCxn id="208" idx="2"/>
            </p:cNvCxnSpPr>
            <p:nvPr/>
          </p:nvCxnSpPr>
          <p:spPr>
            <a:xfrm flipH="1" flipV="1">
              <a:off x="2091146" y="-495911"/>
              <a:ext cx="742474" cy="20530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7383772-D6EF-4188-BEFA-AF51FAFE3B9F}"/>
                </a:ext>
              </a:extLst>
            </p:cNvPr>
            <p:cNvSpPr txBox="1"/>
            <p:nvPr/>
          </p:nvSpPr>
          <p:spPr>
            <a:xfrm flipH="1">
              <a:off x="1408905" y="-749827"/>
              <a:ext cx="1364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Depth Multiplier: 8</a:t>
              </a:r>
              <a:endParaRPr lang="zh-CN" altLang="en-US" sz="1050" dirty="0"/>
            </a:p>
          </p:txBody>
        </p: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C74C64C0-3966-4CCA-BC86-0E21270DBEDE}"/>
                </a:ext>
              </a:extLst>
            </p:cNvPr>
            <p:cNvCxnSpPr>
              <a:cxnSpLocks/>
              <a:stCxn id="116" idx="0"/>
              <a:endCxn id="210" idx="2"/>
            </p:cNvCxnSpPr>
            <p:nvPr/>
          </p:nvCxnSpPr>
          <p:spPr>
            <a:xfrm flipH="1" flipV="1">
              <a:off x="4369331" y="-476889"/>
              <a:ext cx="557789" cy="17045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BDBDDA6E-3594-4BA7-A29F-B87F564407CD}"/>
                </a:ext>
              </a:extLst>
            </p:cNvPr>
            <p:cNvSpPr txBox="1"/>
            <p:nvPr/>
          </p:nvSpPr>
          <p:spPr>
            <a:xfrm flipH="1">
              <a:off x="3687090" y="-730805"/>
              <a:ext cx="1364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Depth Multiplier: 8</a:t>
              </a:r>
              <a:endParaRPr lang="zh-CN" altLang="en-US" sz="1050" dirty="0"/>
            </a:p>
          </p:txBody>
        </p:sp>
        <p:sp>
          <p:nvSpPr>
            <p:cNvPr id="422" name="文本框 421">
              <a:extLst>
                <a:ext uri="{FF2B5EF4-FFF2-40B4-BE49-F238E27FC236}">
                  <a16:creationId xmlns:a16="http://schemas.microsoft.com/office/drawing/2014/main" id="{9065AAA6-2D64-437C-ACA1-44FCD5AFEDBC}"/>
                </a:ext>
              </a:extLst>
            </p:cNvPr>
            <p:cNvSpPr txBox="1"/>
            <p:nvPr/>
          </p:nvSpPr>
          <p:spPr>
            <a:xfrm>
              <a:off x="8236183" y="-1030854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36</a:t>
              </a:r>
              <a:endParaRPr lang="zh-CN" altLang="en-US" sz="1200" dirty="0"/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97D68AC1-EC6F-45F1-85ED-950DBA14E705}"/>
                </a:ext>
              </a:extLst>
            </p:cNvPr>
            <p:cNvSpPr txBox="1"/>
            <p:nvPr/>
          </p:nvSpPr>
          <p:spPr>
            <a:xfrm flipH="1">
              <a:off x="6325397" y="-495911"/>
              <a:ext cx="38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54B4BD04-2C6B-4FEC-A284-D0AC268201EB}"/>
                </a:ext>
              </a:extLst>
            </p:cNvPr>
            <p:cNvSpPr txBox="1"/>
            <p:nvPr/>
          </p:nvSpPr>
          <p:spPr>
            <a:xfrm flipH="1">
              <a:off x="3859650" y="-2734915"/>
              <a:ext cx="6716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16</a:t>
              </a:r>
              <a:r>
                <a:rPr lang="zh-CN" altLang="en-US" sz="900" dirty="0"/>
                <a:t>*</a:t>
              </a:r>
              <a:r>
                <a:rPr lang="en-US" altLang="zh-CN" sz="900" dirty="0"/>
                <a:t>3/2</a:t>
              </a:r>
              <a:endParaRPr lang="zh-CN" altLang="en-US" sz="900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E5890370-7B53-4C96-9F3D-7D7A244ABF5D}"/>
                </a:ext>
              </a:extLst>
            </p:cNvPr>
            <p:cNvSpPr txBox="1"/>
            <p:nvPr/>
          </p:nvSpPr>
          <p:spPr>
            <a:xfrm flipH="1">
              <a:off x="3817211" y="-1912676"/>
              <a:ext cx="6716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16</a:t>
              </a:r>
              <a:r>
                <a:rPr lang="zh-CN" altLang="en-US" sz="900" dirty="0"/>
                <a:t>*</a:t>
              </a:r>
              <a:r>
                <a:rPr lang="en-US" altLang="zh-CN" sz="900" dirty="0"/>
                <a:t>3/4</a:t>
              </a:r>
              <a:endParaRPr lang="zh-CN" altLang="en-US" sz="900" dirty="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4DAC408F-65AF-4784-8DEE-610AF1A71B6D}"/>
                </a:ext>
              </a:extLst>
            </p:cNvPr>
            <p:cNvSpPr txBox="1"/>
            <p:nvPr/>
          </p:nvSpPr>
          <p:spPr>
            <a:xfrm flipH="1">
              <a:off x="3829104" y="-1315584"/>
              <a:ext cx="6716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16</a:t>
              </a:r>
              <a:r>
                <a:rPr lang="zh-CN" altLang="en-US" sz="900" dirty="0"/>
                <a:t>*</a:t>
              </a:r>
              <a:r>
                <a:rPr lang="en-US" altLang="zh-CN" sz="900" dirty="0"/>
                <a:t>3/4</a:t>
              </a:r>
              <a:endParaRPr lang="zh-CN" altLang="en-US" sz="900" dirty="0"/>
            </a:p>
          </p:txBody>
        </p:sp>
        <p:sp>
          <p:nvSpPr>
            <p:cNvPr id="704" name="立方体 703">
              <a:extLst>
                <a:ext uri="{FF2B5EF4-FFF2-40B4-BE49-F238E27FC236}">
                  <a16:creationId xmlns:a16="http://schemas.microsoft.com/office/drawing/2014/main" id="{23983B77-22F2-44E1-AC95-F322960480DE}"/>
                </a:ext>
              </a:extLst>
            </p:cNvPr>
            <p:cNvSpPr/>
            <p:nvPr/>
          </p:nvSpPr>
          <p:spPr>
            <a:xfrm flipH="1">
              <a:off x="-912994" y="-693758"/>
              <a:ext cx="705257" cy="1227939"/>
            </a:xfrm>
            <a:prstGeom prst="cube">
              <a:avLst>
                <a:gd name="adj" fmla="val 3991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A116F913-731D-4C89-8EEB-675587217F83}"/>
                </a:ext>
              </a:extLst>
            </p:cNvPr>
            <p:cNvSpPr/>
            <p:nvPr/>
          </p:nvSpPr>
          <p:spPr>
            <a:xfrm>
              <a:off x="-1942297" y="-965100"/>
              <a:ext cx="624044" cy="14884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文本框 705">
              <a:extLst>
                <a:ext uri="{FF2B5EF4-FFF2-40B4-BE49-F238E27FC236}">
                  <a16:creationId xmlns:a16="http://schemas.microsoft.com/office/drawing/2014/main" id="{4ADDA0B2-9D20-438A-891D-7315A2A2861A}"/>
                </a:ext>
              </a:extLst>
            </p:cNvPr>
            <p:cNvSpPr txBox="1"/>
            <p:nvPr/>
          </p:nvSpPr>
          <p:spPr>
            <a:xfrm>
              <a:off x="-1776733" y="53418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cxnSp>
          <p:nvCxnSpPr>
            <p:cNvPr id="707" name="直接箭头连接符 706">
              <a:extLst>
                <a:ext uri="{FF2B5EF4-FFF2-40B4-BE49-F238E27FC236}">
                  <a16:creationId xmlns:a16="http://schemas.microsoft.com/office/drawing/2014/main" id="{E99CFEF9-8734-4BAF-BCDB-252F7637FFB0}"/>
                </a:ext>
              </a:extLst>
            </p:cNvPr>
            <p:cNvCxnSpPr>
              <a:cxnSpLocks/>
              <a:stCxn id="705" idx="3"/>
              <a:endCxn id="704" idx="5"/>
            </p:cNvCxnSpPr>
            <p:nvPr/>
          </p:nvCxnSpPr>
          <p:spPr>
            <a:xfrm>
              <a:off x="-1318253" y="-220860"/>
              <a:ext cx="405259" cy="3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8" name="文本框 707">
              <a:extLst>
                <a:ext uri="{FF2B5EF4-FFF2-40B4-BE49-F238E27FC236}">
                  <a16:creationId xmlns:a16="http://schemas.microsoft.com/office/drawing/2014/main" id="{E2D7E5AC-39BB-48DC-A71B-1DD9FC60A4D6}"/>
                </a:ext>
              </a:extLst>
            </p:cNvPr>
            <p:cNvSpPr txBox="1"/>
            <p:nvPr/>
          </p:nvSpPr>
          <p:spPr>
            <a:xfrm flipH="1">
              <a:off x="-2180448" y="-583432"/>
              <a:ext cx="365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709" name="文本框 708">
              <a:extLst>
                <a:ext uri="{FF2B5EF4-FFF2-40B4-BE49-F238E27FC236}">
                  <a16:creationId xmlns:a16="http://schemas.microsoft.com/office/drawing/2014/main" id="{FA0BE0C2-190F-4492-A1BB-44239FC9A31E}"/>
                </a:ext>
              </a:extLst>
            </p:cNvPr>
            <p:cNvSpPr txBox="1"/>
            <p:nvPr/>
          </p:nvSpPr>
          <p:spPr>
            <a:xfrm flipH="1">
              <a:off x="-795817" y="-733275"/>
              <a:ext cx="507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710" name="文本框 709">
              <a:extLst>
                <a:ext uri="{FF2B5EF4-FFF2-40B4-BE49-F238E27FC236}">
                  <a16:creationId xmlns:a16="http://schemas.microsoft.com/office/drawing/2014/main" id="{D4B92D74-C750-4B69-9ADA-C90821172045}"/>
                </a:ext>
              </a:extLst>
            </p:cNvPr>
            <p:cNvSpPr txBox="1"/>
            <p:nvPr/>
          </p:nvSpPr>
          <p:spPr>
            <a:xfrm>
              <a:off x="-844049" y="-279768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711" name="文本框 710">
              <a:extLst>
                <a:ext uri="{FF2B5EF4-FFF2-40B4-BE49-F238E27FC236}">
                  <a16:creationId xmlns:a16="http://schemas.microsoft.com/office/drawing/2014/main" id="{6B245517-8F1F-438B-BA80-21F5B118C526}"/>
                </a:ext>
              </a:extLst>
            </p:cNvPr>
            <p:cNvSpPr txBox="1"/>
            <p:nvPr/>
          </p:nvSpPr>
          <p:spPr>
            <a:xfrm>
              <a:off x="-531807" y="515300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cxnSp>
          <p:nvCxnSpPr>
            <p:cNvPr id="226" name="连接符: 肘形 225">
              <a:extLst>
                <a:ext uri="{FF2B5EF4-FFF2-40B4-BE49-F238E27FC236}">
                  <a16:creationId xmlns:a16="http://schemas.microsoft.com/office/drawing/2014/main" id="{9236DE7C-DB2C-44C5-B8F5-3049EA8DF077}"/>
                </a:ext>
              </a:extLst>
            </p:cNvPr>
            <p:cNvCxnSpPr>
              <a:cxnSpLocks/>
              <a:stCxn id="100" idx="3"/>
              <a:endCxn id="800" idx="1"/>
            </p:cNvCxnSpPr>
            <p:nvPr/>
          </p:nvCxnSpPr>
          <p:spPr>
            <a:xfrm flipH="1">
              <a:off x="-1951078" y="-1397793"/>
              <a:ext cx="13163503" cy="5122096"/>
            </a:xfrm>
            <a:prstGeom prst="bentConnector5">
              <a:avLst>
                <a:gd name="adj1" fmla="val -1737"/>
                <a:gd name="adj2" fmla="val 72399"/>
                <a:gd name="adj3" fmla="val 10845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4" name="文本框 923">
              <a:extLst>
                <a:ext uri="{FF2B5EF4-FFF2-40B4-BE49-F238E27FC236}">
                  <a16:creationId xmlns:a16="http://schemas.microsoft.com/office/drawing/2014/main" id="{D4AB2E7B-1D1B-45ED-BD38-2097C953C9AD}"/>
                </a:ext>
              </a:extLst>
            </p:cNvPr>
            <p:cNvSpPr txBox="1"/>
            <p:nvPr/>
          </p:nvSpPr>
          <p:spPr>
            <a:xfrm>
              <a:off x="1557252" y="2045472"/>
              <a:ext cx="5838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6"/>
                  </a:solidFill>
                </a:rPr>
                <a:t>sampling</a:t>
              </a:r>
              <a:endParaRPr lang="zh-CN" altLang="en-US" sz="600" dirty="0">
                <a:solidFill>
                  <a:schemeClr val="accent6"/>
                </a:solidFill>
              </a:endParaRPr>
            </a:p>
          </p:txBody>
        </p: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FBDC0CD4-6501-4233-BA79-1A3EAD5D7DCA}"/>
                </a:ext>
              </a:extLst>
            </p:cNvPr>
            <p:cNvCxnSpPr>
              <a:stCxn id="95" idx="2"/>
              <a:endCxn id="705" idx="0"/>
            </p:cNvCxnSpPr>
            <p:nvPr/>
          </p:nvCxnSpPr>
          <p:spPr>
            <a:xfrm>
              <a:off x="-1632259" y="-2063077"/>
              <a:ext cx="1984" cy="109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5" name="文本框 924">
              <a:extLst>
                <a:ext uri="{FF2B5EF4-FFF2-40B4-BE49-F238E27FC236}">
                  <a16:creationId xmlns:a16="http://schemas.microsoft.com/office/drawing/2014/main" id="{DB5F43C5-5F58-4CE9-9547-657FE3EC051B}"/>
                </a:ext>
              </a:extLst>
            </p:cNvPr>
            <p:cNvSpPr txBox="1"/>
            <p:nvPr/>
          </p:nvSpPr>
          <p:spPr>
            <a:xfrm>
              <a:off x="-1688996" y="-1533265"/>
              <a:ext cx="3818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err="1">
                  <a:solidFill>
                    <a:schemeClr val="accent6"/>
                  </a:solidFill>
                </a:rPr>
                <a:t>indice</a:t>
              </a:r>
              <a:endParaRPr lang="zh-CN" altLang="en-US" sz="600" dirty="0">
                <a:solidFill>
                  <a:schemeClr val="accent6"/>
                </a:solidFill>
              </a:endParaRPr>
            </a:p>
          </p:txBody>
        </p: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539AFC1D-6E76-4EB5-AD5D-C59F4B1B0F5E}"/>
                </a:ext>
              </a:extLst>
            </p:cNvPr>
            <p:cNvGrpSpPr/>
            <p:nvPr/>
          </p:nvGrpSpPr>
          <p:grpSpPr>
            <a:xfrm>
              <a:off x="-2344573" y="2566277"/>
              <a:ext cx="13550833" cy="5976211"/>
              <a:chOff x="-9752370" y="1906521"/>
              <a:chExt cx="13550833" cy="5976211"/>
            </a:xfrm>
          </p:grpSpPr>
          <p:sp>
            <p:nvSpPr>
              <p:cNvPr id="713" name="标注: 左箭头 712">
                <a:extLst>
                  <a:ext uri="{FF2B5EF4-FFF2-40B4-BE49-F238E27FC236}">
                    <a16:creationId xmlns:a16="http://schemas.microsoft.com/office/drawing/2014/main" id="{3B405A4B-1640-49F2-BB88-9305DF44F26A}"/>
                  </a:ext>
                </a:extLst>
              </p:cNvPr>
              <p:cNvSpPr/>
              <p:nvPr/>
            </p:nvSpPr>
            <p:spPr>
              <a:xfrm>
                <a:off x="-5871003" y="2959759"/>
                <a:ext cx="647613" cy="578286"/>
              </a:xfrm>
              <a:prstGeom prst="leftArrowCallout">
                <a:avLst>
                  <a:gd name="adj1" fmla="val 31624"/>
                  <a:gd name="adj2" fmla="val 13836"/>
                  <a:gd name="adj3" fmla="val 69635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4" name="直接连接符 713">
                <a:extLst>
                  <a:ext uri="{FF2B5EF4-FFF2-40B4-BE49-F238E27FC236}">
                    <a16:creationId xmlns:a16="http://schemas.microsoft.com/office/drawing/2014/main" id="{6F48B8CF-B37A-433C-83FD-5B8855BA3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304210" y="3249163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5" name="标注: 左箭头 714">
                <a:extLst>
                  <a:ext uri="{FF2B5EF4-FFF2-40B4-BE49-F238E27FC236}">
                    <a16:creationId xmlns:a16="http://schemas.microsoft.com/office/drawing/2014/main" id="{1580C325-3252-488A-BBB9-F7964E1AB7A8}"/>
                  </a:ext>
                </a:extLst>
              </p:cNvPr>
              <p:cNvSpPr/>
              <p:nvPr/>
            </p:nvSpPr>
            <p:spPr>
              <a:xfrm>
                <a:off x="-5761022" y="2361105"/>
                <a:ext cx="532990" cy="570699"/>
              </a:xfrm>
              <a:prstGeom prst="leftArrowCallout">
                <a:avLst>
                  <a:gd name="adj1" fmla="val 37860"/>
                  <a:gd name="adj2" fmla="val 18930"/>
                  <a:gd name="adj3" fmla="val 55023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6" name="直接连接符 715">
                <a:extLst>
                  <a:ext uri="{FF2B5EF4-FFF2-40B4-BE49-F238E27FC236}">
                    <a16:creationId xmlns:a16="http://schemas.microsoft.com/office/drawing/2014/main" id="{1100FFB6-B735-48F0-9160-BDEBDFA33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667531" y="6036866"/>
                <a:ext cx="184156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7" name="直接连接符 716">
                <a:extLst>
                  <a:ext uri="{FF2B5EF4-FFF2-40B4-BE49-F238E27FC236}">
                    <a16:creationId xmlns:a16="http://schemas.microsoft.com/office/drawing/2014/main" id="{C5B8E7D7-60D4-426B-8395-0994D8877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667531" y="6255407"/>
                <a:ext cx="184156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8" name="立方体 717">
                <a:extLst>
                  <a:ext uri="{FF2B5EF4-FFF2-40B4-BE49-F238E27FC236}">
                    <a16:creationId xmlns:a16="http://schemas.microsoft.com/office/drawing/2014/main" id="{BDCD18DD-5204-4BC7-9CAD-3A50589553D0}"/>
                  </a:ext>
                </a:extLst>
              </p:cNvPr>
              <p:cNvSpPr/>
              <p:nvPr/>
            </p:nvSpPr>
            <p:spPr>
              <a:xfrm flipH="1">
                <a:off x="-7176680" y="5197726"/>
                <a:ext cx="693305" cy="1955337"/>
              </a:xfrm>
              <a:prstGeom prst="cube">
                <a:avLst>
                  <a:gd name="adj" fmla="val 7343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9" name="文本框 718">
                <a:extLst>
                  <a:ext uri="{FF2B5EF4-FFF2-40B4-BE49-F238E27FC236}">
                    <a16:creationId xmlns:a16="http://schemas.microsoft.com/office/drawing/2014/main" id="{D88D8F69-7C7F-4457-9504-28338CBF23C1}"/>
                  </a:ext>
                </a:extLst>
              </p:cNvPr>
              <p:cNvSpPr txBox="1"/>
              <p:nvPr/>
            </p:nvSpPr>
            <p:spPr>
              <a:xfrm>
                <a:off x="-6680929" y="711972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720" name="文本框 719">
                <a:extLst>
                  <a:ext uri="{FF2B5EF4-FFF2-40B4-BE49-F238E27FC236}">
                    <a16:creationId xmlns:a16="http://schemas.microsoft.com/office/drawing/2014/main" id="{C3834EC7-6E23-4B37-8B34-1CC16D800895}"/>
                  </a:ext>
                </a:extLst>
              </p:cNvPr>
              <p:cNvSpPr txBox="1"/>
              <p:nvPr/>
            </p:nvSpPr>
            <p:spPr>
              <a:xfrm flipH="1">
                <a:off x="-6949685" y="5109607"/>
                <a:ext cx="5497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721" name="文本框 720">
                <a:extLst>
                  <a:ext uri="{FF2B5EF4-FFF2-40B4-BE49-F238E27FC236}">
                    <a16:creationId xmlns:a16="http://schemas.microsoft.com/office/drawing/2014/main" id="{6B188811-58A5-484D-9B2D-A50BCB3932DE}"/>
                  </a:ext>
                </a:extLst>
              </p:cNvPr>
              <p:cNvSpPr txBox="1"/>
              <p:nvPr/>
            </p:nvSpPr>
            <p:spPr>
              <a:xfrm>
                <a:off x="-7446306" y="598157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22" name="立方体 721">
                <a:extLst>
                  <a:ext uri="{FF2B5EF4-FFF2-40B4-BE49-F238E27FC236}">
                    <a16:creationId xmlns:a16="http://schemas.microsoft.com/office/drawing/2014/main" id="{30F9CA54-27CC-49E4-AB27-62D00D7C4A98}"/>
                  </a:ext>
                </a:extLst>
              </p:cNvPr>
              <p:cNvSpPr/>
              <p:nvPr/>
            </p:nvSpPr>
            <p:spPr>
              <a:xfrm flipH="1">
                <a:off x="-7092973" y="5256978"/>
                <a:ext cx="164016" cy="1575573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3" name="立方体 722">
                <a:extLst>
                  <a:ext uri="{FF2B5EF4-FFF2-40B4-BE49-F238E27FC236}">
                    <a16:creationId xmlns:a16="http://schemas.microsoft.com/office/drawing/2014/main" id="{B6D4FE5A-C0B1-44ED-806B-7C38BFF7A82A}"/>
                  </a:ext>
                </a:extLst>
              </p:cNvPr>
              <p:cNvSpPr/>
              <p:nvPr/>
            </p:nvSpPr>
            <p:spPr>
              <a:xfrm flipH="1">
                <a:off x="-7057201" y="5256978"/>
                <a:ext cx="164016" cy="1575573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" name="立方体 723">
                <a:extLst>
                  <a:ext uri="{FF2B5EF4-FFF2-40B4-BE49-F238E27FC236}">
                    <a16:creationId xmlns:a16="http://schemas.microsoft.com/office/drawing/2014/main" id="{D1C47AEC-1372-478D-819D-E11C1B2BB7EC}"/>
                  </a:ext>
                </a:extLst>
              </p:cNvPr>
              <p:cNvSpPr/>
              <p:nvPr/>
            </p:nvSpPr>
            <p:spPr>
              <a:xfrm flipH="1">
                <a:off x="-7027123" y="5256978"/>
                <a:ext cx="164016" cy="1575573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立方体 724">
                <a:extLst>
                  <a:ext uri="{FF2B5EF4-FFF2-40B4-BE49-F238E27FC236}">
                    <a16:creationId xmlns:a16="http://schemas.microsoft.com/office/drawing/2014/main" id="{4FCF6D44-C0B9-4490-8DBB-A5E6594682B0}"/>
                  </a:ext>
                </a:extLst>
              </p:cNvPr>
              <p:cNvSpPr/>
              <p:nvPr/>
            </p:nvSpPr>
            <p:spPr>
              <a:xfrm flipH="1">
                <a:off x="-6295202" y="6058681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6" name="直接连接符 725">
                <a:extLst>
                  <a:ext uri="{FF2B5EF4-FFF2-40B4-BE49-F238E27FC236}">
                    <a16:creationId xmlns:a16="http://schemas.microsoft.com/office/drawing/2014/main" id="{99C38C7A-52E6-405D-8225-284216F643A5}"/>
                  </a:ext>
                </a:extLst>
              </p:cNvPr>
              <p:cNvCxnSpPr>
                <a:cxnSpLocks/>
                <a:stCxn id="725" idx="5"/>
                <a:endCxn id="724" idx="1"/>
              </p:cNvCxnSpPr>
              <p:nvPr/>
            </p:nvCxnSpPr>
            <p:spPr>
              <a:xfrm flipH="1" flipV="1">
                <a:off x="-6863107" y="5420994"/>
                <a:ext cx="567905" cy="754804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7" name="直接连接符 726">
                <a:extLst>
                  <a:ext uri="{FF2B5EF4-FFF2-40B4-BE49-F238E27FC236}">
                    <a16:creationId xmlns:a16="http://schemas.microsoft.com/office/drawing/2014/main" id="{2203D867-4646-4287-9CD1-67E0FF675EB7}"/>
                  </a:ext>
                </a:extLst>
              </p:cNvPr>
              <p:cNvCxnSpPr>
                <a:cxnSpLocks/>
                <a:stCxn id="724" idx="0"/>
                <a:endCxn id="725" idx="5"/>
              </p:cNvCxnSpPr>
              <p:nvPr/>
            </p:nvCxnSpPr>
            <p:spPr>
              <a:xfrm>
                <a:off x="-7027123" y="5256978"/>
                <a:ext cx="731921" cy="91882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8" name="直接连接符 727">
                <a:extLst>
                  <a:ext uri="{FF2B5EF4-FFF2-40B4-BE49-F238E27FC236}">
                    <a16:creationId xmlns:a16="http://schemas.microsoft.com/office/drawing/2014/main" id="{CF5A2AB8-2B02-47A9-BA54-D850F8A65C21}"/>
                  </a:ext>
                </a:extLst>
              </p:cNvPr>
              <p:cNvCxnSpPr>
                <a:cxnSpLocks/>
                <a:stCxn id="724" idx="3"/>
                <a:endCxn id="725" idx="5"/>
              </p:cNvCxnSpPr>
              <p:nvPr/>
            </p:nvCxnSpPr>
            <p:spPr>
              <a:xfrm flipV="1">
                <a:off x="-6863107" y="6175798"/>
                <a:ext cx="567905" cy="65675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29" name="直接连接符 728">
                <a:extLst>
                  <a:ext uri="{FF2B5EF4-FFF2-40B4-BE49-F238E27FC236}">
                    <a16:creationId xmlns:a16="http://schemas.microsoft.com/office/drawing/2014/main" id="{6E364AF1-1BCA-4B63-9EB0-08AA67405680}"/>
                  </a:ext>
                </a:extLst>
              </p:cNvPr>
              <p:cNvCxnSpPr>
                <a:cxnSpLocks/>
                <a:stCxn id="724" idx="5"/>
                <a:endCxn id="725" idx="5"/>
              </p:cNvCxnSpPr>
              <p:nvPr/>
            </p:nvCxnSpPr>
            <p:spPr>
              <a:xfrm>
                <a:off x="-7027123" y="5962757"/>
                <a:ext cx="731921" cy="213041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30" name="文本框 729">
                <a:extLst>
                  <a:ext uri="{FF2B5EF4-FFF2-40B4-BE49-F238E27FC236}">
                    <a16:creationId xmlns:a16="http://schemas.microsoft.com/office/drawing/2014/main" id="{11D17C29-6C64-41E2-BD29-68E1CA4E9D99}"/>
                  </a:ext>
                </a:extLst>
              </p:cNvPr>
              <p:cNvSpPr txBox="1"/>
              <p:nvPr/>
            </p:nvSpPr>
            <p:spPr>
              <a:xfrm>
                <a:off x="-5998264" y="6509106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144</a:t>
                </a:r>
                <a:endParaRPr lang="zh-CN" altLang="en-US" sz="1200" dirty="0"/>
              </a:p>
            </p:txBody>
          </p:sp>
          <p:sp>
            <p:nvSpPr>
              <p:cNvPr id="731" name="文本框 730">
                <a:extLst>
                  <a:ext uri="{FF2B5EF4-FFF2-40B4-BE49-F238E27FC236}">
                    <a16:creationId xmlns:a16="http://schemas.microsoft.com/office/drawing/2014/main" id="{C8F76775-0FD1-451E-A4D8-7C41E0DCC494}"/>
                  </a:ext>
                </a:extLst>
              </p:cNvPr>
              <p:cNvSpPr txBox="1"/>
              <p:nvPr/>
            </p:nvSpPr>
            <p:spPr>
              <a:xfrm flipH="1">
                <a:off x="-6261844" y="5993888"/>
                <a:ext cx="437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732" name="文本框 731">
                <a:extLst>
                  <a:ext uri="{FF2B5EF4-FFF2-40B4-BE49-F238E27FC236}">
                    <a16:creationId xmlns:a16="http://schemas.microsoft.com/office/drawing/2014/main" id="{A9C96D0F-68D4-460B-8992-4BA7915B32EF}"/>
                  </a:ext>
                </a:extLst>
              </p:cNvPr>
              <p:cNvSpPr txBox="1"/>
              <p:nvPr/>
            </p:nvSpPr>
            <p:spPr>
              <a:xfrm flipH="1">
                <a:off x="-6285703" y="6201947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733" name="立方体 732">
                <a:extLst>
                  <a:ext uri="{FF2B5EF4-FFF2-40B4-BE49-F238E27FC236}">
                    <a16:creationId xmlns:a16="http://schemas.microsoft.com/office/drawing/2014/main" id="{4B46DFB6-C076-4DB6-8A6B-58FE0E13F891}"/>
                  </a:ext>
                </a:extLst>
              </p:cNvPr>
              <p:cNvSpPr/>
              <p:nvPr/>
            </p:nvSpPr>
            <p:spPr>
              <a:xfrm flipH="1">
                <a:off x="-5475651" y="5469571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4" name="文本框 733">
                <a:extLst>
                  <a:ext uri="{FF2B5EF4-FFF2-40B4-BE49-F238E27FC236}">
                    <a16:creationId xmlns:a16="http://schemas.microsoft.com/office/drawing/2014/main" id="{F4BE585F-3586-43D8-9F73-85FD316FAF27}"/>
                  </a:ext>
                </a:extLst>
              </p:cNvPr>
              <p:cNvSpPr txBox="1"/>
              <p:nvPr/>
            </p:nvSpPr>
            <p:spPr>
              <a:xfrm flipH="1">
                <a:off x="-5358052" y="5446233"/>
                <a:ext cx="4367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735" name="文本框 734">
                <a:extLst>
                  <a:ext uri="{FF2B5EF4-FFF2-40B4-BE49-F238E27FC236}">
                    <a16:creationId xmlns:a16="http://schemas.microsoft.com/office/drawing/2014/main" id="{A8408A54-CCC2-4227-97B3-FD856D92A397}"/>
                  </a:ext>
                </a:extLst>
              </p:cNvPr>
              <p:cNvSpPr txBox="1"/>
              <p:nvPr/>
            </p:nvSpPr>
            <p:spPr>
              <a:xfrm>
                <a:off x="-5473781" y="6077813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36" name="文本框 735">
                <a:extLst>
                  <a:ext uri="{FF2B5EF4-FFF2-40B4-BE49-F238E27FC236}">
                    <a16:creationId xmlns:a16="http://schemas.microsoft.com/office/drawing/2014/main" id="{69DBB3CB-8516-40E5-91C9-884C340A64C6}"/>
                  </a:ext>
                </a:extLst>
              </p:cNvPr>
              <p:cNvSpPr txBox="1"/>
              <p:nvPr/>
            </p:nvSpPr>
            <p:spPr>
              <a:xfrm>
                <a:off x="-4999205" y="6682459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37" name="立方体 736">
                <a:extLst>
                  <a:ext uri="{FF2B5EF4-FFF2-40B4-BE49-F238E27FC236}">
                    <a16:creationId xmlns:a16="http://schemas.microsoft.com/office/drawing/2014/main" id="{321DD83E-FE19-4D09-86E1-1B8703FF0B71}"/>
                  </a:ext>
                </a:extLst>
              </p:cNvPr>
              <p:cNvSpPr/>
              <p:nvPr/>
            </p:nvSpPr>
            <p:spPr>
              <a:xfrm flipH="1">
                <a:off x="-4580342" y="557962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立方体 737">
                <a:extLst>
                  <a:ext uri="{FF2B5EF4-FFF2-40B4-BE49-F238E27FC236}">
                    <a16:creationId xmlns:a16="http://schemas.microsoft.com/office/drawing/2014/main" id="{DAB85154-1FA6-47C8-A37D-F6E3402FCE74}"/>
                  </a:ext>
                </a:extLst>
              </p:cNvPr>
              <p:cNvSpPr/>
              <p:nvPr/>
            </p:nvSpPr>
            <p:spPr>
              <a:xfrm flipH="1">
                <a:off x="-4544570" y="557962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9" name="立方体 738">
                <a:extLst>
                  <a:ext uri="{FF2B5EF4-FFF2-40B4-BE49-F238E27FC236}">
                    <a16:creationId xmlns:a16="http://schemas.microsoft.com/office/drawing/2014/main" id="{06866617-A15B-4D5A-93EC-4BEDD4F8E2DE}"/>
                  </a:ext>
                </a:extLst>
              </p:cNvPr>
              <p:cNvSpPr/>
              <p:nvPr/>
            </p:nvSpPr>
            <p:spPr>
              <a:xfrm flipH="1">
                <a:off x="-4514492" y="557962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0" name="立方体 739">
                <a:extLst>
                  <a:ext uri="{FF2B5EF4-FFF2-40B4-BE49-F238E27FC236}">
                    <a16:creationId xmlns:a16="http://schemas.microsoft.com/office/drawing/2014/main" id="{584ADDB1-67E2-44A2-8C3B-64D0A14F0799}"/>
                  </a:ext>
                </a:extLst>
              </p:cNvPr>
              <p:cNvSpPr/>
              <p:nvPr/>
            </p:nvSpPr>
            <p:spPr>
              <a:xfrm flipH="1">
                <a:off x="-4197072" y="6055094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008BDBE9-5E79-4162-AF3E-9BFEFBF2B8B2}"/>
                  </a:ext>
                </a:extLst>
              </p:cNvPr>
              <p:cNvSpPr txBox="1"/>
              <p:nvPr/>
            </p:nvSpPr>
            <p:spPr>
              <a:xfrm>
                <a:off x="-3900134" y="6505519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144</a:t>
                </a:r>
                <a:endParaRPr lang="zh-CN" altLang="en-US" sz="1200" dirty="0"/>
              </a:p>
            </p:txBody>
          </p:sp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A872B198-E1CC-447F-9E28-9B88CD546BB8}"/>
                  </a:ext>
                </a:extLst>
              </p:cNvPr>
              <p:cNvSpPr txBox="1"/>
              <p:nvPr/>
            </p:nvSpPr>
            <p:spPr>
              <a:xfrm flipH="1">
                <a:off x="-4163714" y="5990301"/>
                <a:ext cx="433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3FBAF177-1EB3-4A4E-B71D-44EE5D71A398}"/>
                  </a:ext>
                </a:extLst>
              </p:cNvPr>
              <p:cNvSpPr txBox="1"/>
              <p:nvPr/>
            </p:nvSpPr>
            <p:spPr>
              <a:xfrm flipH="1">
                <a:off x="-4187573" y="6198360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744" name="立方体 743">
                <a:extLst>
                  <a:ext uri="{FF2B5EF4-FFF2-40B4-BE49-F238E27FC236}">
                    <a16:creationId xmlns:a16="http://schemas.microsoft.com/office/drawing/2014/main" id="{555180D5-AEAF-4AE2-9547-B2E9FA47E5B1}"/>
                  </a:ext>
                </a:extLst>
              </p:cNvPr>
              <p:cNvSpPr/>
              <p:nvPr/>
            </p:nvSpPr>
            <p:spPr>
              <a:xfrm flipH="1">
                <a:off x="-3377221" y="5466694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5" name="文本框 744">
                <a:extLst>
                  <a:ext uri="{FF2B5EF4-FFF2-40B4-BE49-F238E27FC236}">
                    <a16:creationId xmlns:a16="http://schemas.microsoft.com/office/drawing/2014/main" id="{3511FA4D-B238-4ACD-A09C-6B3E7BF52971}"/>
                  </a:ext>
                </a:extLst>
              </p:cNvPr>
              <p:cNvSpPr txBox="1"/>
              <p:nvPr/>
            </p:nvSpPr>
            <p:spPr>
              <a:xfrm flipH="1">
                <a:off x="-3285227" y="5420933"/>
                <a:ext cx="461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746" name="文本框 745">
                <a:extLst>
                  <a:ext uri="{FF2B5EF4-FFF2-40B4-BE49-F238E27FC236}">
                    <a16:creationId xmlns:a16="http://schemas.microsoft.com/office/drawing/2014/main" id="{9B025C61-978A-4456-BBCA-236807FC63E2}"/>
                  </a:ext>
                </a:extLst>
              </p:cNvPr>
              <p:cNvSpPr txBox="1"/>
              <p:nvPr/>
            </p:nvSpPr>
            <p:spPr>
              <a:xfrm>
                <a:off x="-3363318" y="605509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47" name="文本框 746">
                <a:extLst>
                  <a:ext uri="{FF2B5EF4-FFF2-40B4-BE49-F238E27FC236}">
                    <a16:creationId xmlns:a16="http://schemas.microsoft.com/office/drawing/2014/main" id="{88179C38-6910-4088-8170-BECF00E02924}"/>
                  </a:ext>
                </a:extLst>
              </p:cNvPr>
              <p:cNvSpPr txBox="1"/>
              <p:nvPr/>
            </p:nvSpPr>
            <p:spPr>
              <a:xfrm>
                <a:off x="-2900775" y="667958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cxnSp>
            <p:nvCxnSpPr>
              <p:cNvPr id="748" name="直接连接符 747">
                <a:extLst>
                  <a:ext uri="{FF2B5EF4-FFF2-40B4-BE49-F238E27FC236}">
                    <a16:creationId xmlns:a16="http://schemas.microsoft.com/office/drawing/2014/main" id="{F46EB6AB-C611-4D7F-8F45-DD1FFAAE5C67}"/>
                  </a:ext>
                </a:extLst>
              </p:cNvPr>
              <p:cNvCxnSpPr>
                <a:stCxn id="739" idx="0"/>
                <a:endCxn id="740" idx="5"/>
              </p:cNvCxnSpPr>
              <p:nvPr/>
            </p:nvCxnSpPr>
            <p:spPr>
              <a:xfrm>
                <a:off x="-4514492" y="5579623"/>
                <a:ext cx="317420" cy="59258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9" name="直接连接符 748">
                <a:extLst>
                  <a:ext uri="{FF2B5EF4-FFF2-40B4-BE49-F238E27FC236}">
                    <a16:creationId xmlns:a16="http://schemas.microsoft.com/office/drawing/2014/main" id="{AC31179F-09BA-4485-8FFA-FA63C7F61FCC}"/>
                  </a:ext>
                </a:extLst>
              </p:cNvPr>
              <p:cNvCxnSpPr>
                <a:stCxn id="739" idx="1"/>
                <a:endCxn id="740" idx="5"/>
              </p:cNvCxnSpPr>
              <p:nvPr/>
            </p:nvCxnSpPr>
            <p:spPr>
              <a:xfrm>
                <a:off x="-4398187" y="5695928"/>
                <a:ext cx="201115" cy="47628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0" name="直接连接符 749">
                <a:extLst>
                  <a:ext uri="{FF2B5EF4-FFF2-40B4-BE49-F238E27FC236}">
                    <a16:creationId xmlns:a16="http://schemas.microsoft.com/office/drawing/2014/main" id="{EB22A152-8A72-4F5E-9F6B-E5A03CE4EAE8}"/>
                  </a:ext>
                </a:extLst>
              </p:cNvPr>
              <p:cNvCxnSpPr>
                <a:stCxn id="739" idx="3"/>
                <a:endCxn id="740" idx="5"/>
              </p:cNvCxnSpPr>
              <p:nvPr/>
            </p:nvCxnSpPr>
            <p:spPr>
              <a:xfrm flipV="1">
                <a:off x="-4398187" y="6172211"/>
                <a:ext cx="201115" cy="51024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1" name="直接连接符 750">
                <a:extLst>
                  <a:ext uri="{FF2B5EF4-FFF2-40B4-BE49-F238E27FC236}">
                    <a16:creationId xmlns:a16="http://schemas.microsoft.com/office/drawing/2014/main" id="{BF8209A0-AF4B-419D-9047-31F6DBA584D5}"/>
                  </a:ext>
                </a:extLst>
              </p:cNvPr>
              <p:cNvCxnSpPr>
                <a:stCxn id="739" idx="5"/>
                <a:endCxn id="740" idx="5"/>
              </p:cNvCxnSpPr>
              <p:nvPr/>
            </p:nvCxnSpPr>
            <p:spPr>
              <a:xfrm>
                <a:off x="-4514492" y="6072889"/>
                <a:ext cx="317420" cy="99322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52" name="立方体 751">
                <a:extLst>
                  <a:ext uri="{FF2B5EF4-FFF2-40B4-BE49-F238E27FC236}">
                    <a16:creationId xmlns:a16="http://schemas.microsoft.com/office/drawing/2014/main" id="{150FE0B0-E696-4A31-A42C-22FA181B077B}"/>
                  </a:ext>
                </a:extLst>
              </p:cNvPr>
              <p:cNvSpPr/>
              <p:nvPr/>
            </p:nvSpPr>
            <p:spPr>
              <a:xfrm flipH="1">
                <a:off x="-2649177" y="3722922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3" name="文本框 752">
                <a:extLst>
                  <a:ext uri="{FF2B5EF4-FFF2-40B4-BE49-F238E27FC236}">
                    <a16:creationId xmlns:a16="http://schemas.microsoft.com/office/drawing/2014/main" id="{80985CC1-ED74-4B53-A6DA-13C8AC1BB40B}"/>
                  </a:ext>
                </a:extLst>
              </p:cNvPr>
              <p:cNvSpPr txBox="1"/>
              <p:nvPr/>
            </p:nvSpPr>
            <p:spPr>
              <a:xfrm flipH="1">
                <a:off x="-2515351" y="3668360"/>
                <a:ext cx="446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754" name="文本框 753">
                <a:extLst>
                  <a:ext uri="{FF2B5EF4-FFF2-40B4-BE49-F238E27FC236}">
                    <a16:creationId xmlns:a16="http://schemas.microsoft.com/office/drawing/2014/main" id="{9169083B-761A-4A06-9222-AE0F6C735271}"/>
                  </a:ext>
                </a:extLst>
              </p:cNvPr>
              <p:cNvSpPr txBox="1"/>
              <p:nvPr/>
            </p:nvSpPr>
            <p:spPr>
              <a:xfrm>
                <a:off x="-2632466" y="4249650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55" name="文本框 754">
                <a:extLst>
                  <a:ext uri="{FF2B5EF4-FFF2-40B4-BE49-F238E27FC236}">
                    <a16:creationId xmlns:a16="http://schemas.microsoft.com/office/drawing/2014/main" id="{1D4025D5-9980-4DA4-81BE-A183626DBA6F}"/>
                  </a:ext>
                </a:extLst>
              </p:cNvPr>
              <p:cNvSpPr txBox="1"/>
              <p:nvPr/>
            </p:nvSpPr>
            <p:spPr>
              <a:xfrm flipH="1">
                <a:off x="-2321894" y="4911935"/>
                <a:ext cx="11709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24</a:t>
                </a:r>
                <a:endParaRPr lang="zh-CN" altLang="en-US" sz="1200" dirty="0"/>
              </a:p>
            </p:txBody>
          </p:sp>
          <p:cxnSp>
            <p:nvCxnSpPr>
              <p:cNvPr id="756" name="直接连接符 755">
                <a:extLst>
                  <a:ext uri="{FF2B5EF4-FFF2-40B4-BE49-F238E27FC236}">
                    <a16:creationId xmlns:a16="http://schemas.microsoft.com/office/drawing/2014/main" id="{4C70EEDE-7228-4134-9DDD-40209916E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61254" y="4090158"/>
                <a:ext cx="417334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7" name="直接连接符 756">
                <a:extLst>
                  <a:ext uri="{FF2B5EF4-FFF2-40B4-BE49-F238E27FC236}">
                    <a16:creationId xmlns:a16="http://schemas.microsoft.com/office/drawing/2014/main" id="{5E0015C7-DB42-4B0F-9A83-ABC6927E4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74062" y="4698353"/>
                <a:ext cx="417334" cy="607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58" name="立方体 757">
                <a:extLst>
                  <a:ext uri="{FF2B5EF4-FFF2-40B4-BE49-F238E27FC236}">
                    <a16:creationId xmlns:a16="http://schemas.microsoft.com/office/drawing/2014/main" id="{2A40E2BF-667E-4AA1-9F18-C9EC054517B6}"/>
                  </a:ext>
                </a:extLst>
              </p:cNvPr>
              <p:cNvSpPr/>
              <p:nvPr/>
            </p:nvSpPr>
            <p:spPr>
              <a:xfrm flipH="1">
                <a:off x="-2697512" y="2275548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文本框 758">
                <a:extLst>
                  <a:ext uri="{FF2B5EF4-FFF2-40B4-BE49-F238E27FC236}">
                    <a16:creationId xmlns:a16="http://schemas.microsoft.com/office/drawing/2014/main" id="{6C9A20E3-E6C5-420D-B44D-7FB737FEF16F}"/>
                  </a:ext>
                </a:extLst>
              </p:cNvPr>
              <p:cNvSpPr txBox="1"/>
              <p:nvPr/>
            </p:nvSpPr>
            <p:spPr>
              <a:xfrm flipH="1">
                <a:off x="-2362630" y="3433826"/>
                <a:ext cx="55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48</a:t>
                </a:r>
                <a:endParaRPr lang="zh-CN" altLang="en-US" sz="1200" dirty="0"/>
              </a:p>
            </p:txBody>
          </p:sp>
          <p:sp>
            <p:nvSpPr>
              <p:cNvPr id="760" name="文本框 759">
                <a:extLst>
                  <a:ext uri="{FF2B5EF4-FFF2-40B4-BE49-F238E27FC236}">
                    <a16:creationId xmlns:a16="http://schemas.microsoft.com/office/drawing/2014/main" id="{7ADD9315-3BE6-4471-9134-5C6B51F51B52}"/>
                  </a:ext>
                </a:extLst>
              </p:cNvPr>
              <p:cNvSpPr txBox="1"/>
              <p:nvPr/>
            </p:nvSpPr>
            <p:spPr>
              <a:xfrm>
                <a:off x="-2677256" y="2870378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61" name="文本框 760">
                <a:extLst>
                  <a:ext uri="{FF2B5EF4-FFF2-40B4-BE49-F238E27FC236}">
                    <a16:creationId xmlns:a16="http://schemas.microsoft.com/office/drawing/2014/main" id="{68EFA868-3804-48A1-854B-DC53B563F4C2}"/>
                  </a:ext>
                </a:extLst>
              </p:cNvPr>
              <p:cNvSpPr txBox="1"/>
              <p:nvPr/>
            </p:nvSpPr>
            <p:spPr>
              <a:xfrm flipH="1">
                <a:off x="-2617235" y="2250443"/>
                <a:ext cx="477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762" name="立方体 761">
                <a:extLst>
                  <a:ext uri="{FF2B5EF4-FFF2-40B4-BE49-F238E27FC236}">
                    <a16:creationId xmlns:a16="http://schemas.microsoft.com/office/drawing/2014/main" id="{8AC2A1A1-0FE2-40C1-BF69-338222A995A8}"/>
                  </a:ext>
                </a:extLst>
              </p:cNvPr>
              <p:cNvSpPr/>
              <p:nvPr/>
            </p:nvSpPr>
            <p:spPr>
              <a:xfrm flipH="1">
                <a:off x="-1309486" y="3157675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3" name="直接箭头连接符 762">
                <a:extLst>
                  <a:ext uri="{FF2B5EF4-FFF2-40B4-BE49-F238E27FC236}">
                    <a16:creationId xmlns:a16="http://schemas.microsoft.com/office/drawing/2014/main" id="{CCE60486-0B09-4CD2-8521-8AF4A5F3040B}"/>
                  </a:ext>
                </a:extLst>
              </p:cNvPr>
              <p:cNvCxnSpPr>
                <a:cxnSpLocks/>
                <a:stCxn id="758" idx="2"/>
                <a:endCxn id="762" idx="5"/>
              </p:cNvCxnSpPr>
              <p:nvPr/>
            </p:nvCxnSpPr>
            <p:spPr>
              <a:xfrm>
                <a:off x="-1992255" y="3030283"/>
                <a:ext cx="682769" cy="600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直接箭头连接符 763">
                <a:extLst>
                  <a:ext uri="{FF2B5EF4-FFF2-40B4-BE49-F238E27FC236}">
                    <a16:creationId xmlns:a16="http://schemas.microsoft.com/office/drawing/2014/main" id="{B06861D8-62D0-48BD-B82F-293AFE87ECF1}"/>
                  </a:ext>
                </a:extLst>
              </p:cNvPr>
              <p:cNvCxnSpPr>
                <a:cxnSpLocks/>
                <a:stCxn id="752" idx="2"/>
                <a:endCxn id="762" idx="5"/>
              </p:cNvCxnSpPr>
              <p:nvPr/>
            </p:nvCxnSpPr>
            <p:spPr>
              <a:xfrm flipV="1">
                <a:off x="-1943920" y="3631045"/>
                <a:ext cx="634434" cy="846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5" name="文本框 764">
                <a:extLst>
                  <a:ext uri="{FF2B5EF4-FFF2-40B4-BE49-F238E27FC236}">
                    <a16:creationId xmlns:a16="http://schemas.microsoft.com/office/drawing/2014/main" id="{1D4E45EF-89E4-4951-BFFD-98795EDF6FBB}"/>
                  </a:ext>
                </a:extLst>
              </p:cNvPr>
              <p:cNvSpPr txBox="1"/>
              <p:nvPr/>
            </p:nvSpPr>
            <p:spPr>
              <a:xfrm flipH="1">
                <a:off x="-322941" y="3079059"/>
                <a:ext cx="455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766" name="文本框 765">
                <a:extLst>
                  <a:ext uri="{FF2B5EF4-FFF2-40B4-BE49-F238E27FC236}">
                    <a16:creationId xmlns:a16="http://schemas.microsoft.com/office/drawing/2014/main" id="{2CBE7284-583A-4371-85AE-5E8EDD1AA968}"/>
                  </a:ext>
                </a:extLst>
              </p:cNvPr>
              <p:cNvSpPr txBox="1"/>
              <p:nvPr/>
            </p:nvSpPr>
            <p:spPr>
              <a:xfrm>
                <a:off x="-1304171" y="372292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67" name="文本框 766">
                <a:extLst>
                  <a:ext uri="{FF2B5EF4-FFF2-40B4-BE49-F238E27FC236}">
                    <a16:creationId xmlns:a16="http://schemas.microsoft.com/office/drawing/2014/main" id="{1EE05F57-D8F7-4426-924D-B43396F42EE3}"/>
                  </a:ext>
                </a:extLst>
              </p:cNvPr>
              <p:cNvSpPr txBox="1"/>
              <p:nvPr/>
            </p:nvSpPr>
            <p:spPr>
              <a:xfrm>
                <a:off x="-735066" y="4378830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72</a:t>
                </a:r>
                <a:endParaRPr lang="zh-CN" altLang="en-US" sz="1200" dirty="0"/>
              </a:p>
            </p:txBody>
          </p:sp>
          <p:sp>
            <p:nvSpPr>
              <p:cNvPr id="768" name="立方体 767">
                <a:extLst>
                  <a:ext uri="{FF2B5EF4-FFF2-40B4-BE49-F238E27FC236}">
                    <a16:creationId xmlns:a16="http://schemas.microsoft.com/office/drawing/2014/main" id="{33B90C08-2660-4442-AE6D-3FF6A55F773B}"/>
                  </a:ext>
                </a:extLst>
              </p:cNvPr>
              <p:cNvSpPr/>
              <p:nvPr/>
            </p:nvSpPr>
            <p:spPr>
              <a:xfrm flipH="1">
                <a:off x="331671" y="3635261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文本框 768">
                <a:extLst>
                  <a:ext uri="{FF2B5EF4-FFF2-40B4-BE49-F238E27FC236}">
                    <a16:creationId xmlns:a16="http://schemas.microsoft.com/office/drawing/2014/main" id="{E942B20C-E5E7-4D20-9088-89DA2CCF5B04}"/>
                  </a:ext>
                </a:extLst>
              </p:cNvPr>
              <p:cNvSpPr txBox="1"/>
              <p:nvPr/>
            </p:nvSpPr>
            <p:spPr>
              <a:xfrm flipH="1">
                <a:off x="387278" y="3567174"/>
                <a:ext cx="56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770" name="文本框 769">
                <a:extLst>
                  <a:ext uri="{FF2B5EF4-FFF2-40B4-BE49-F238E27FC236}">
                    <a16:creationId xmlns:a16="http://schemas.microsoft.com/office/drawing/2014/main" id="{BF0C2EAA-A5E1-4258-A9F4-1E1DB48C532A}"/>
                  </a:ext>
                </a:extLst>
              </p:cNvPr>
              <p:cNvSpPr txBox="1"/>
              <p:nvPr/>
            </p:nvSpPr>
            <p:spPr>
              <a:xfrm>
                <a:off x="341559" y="416136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cxnSp>
            <p:nvCxnSpPr>
              <p:cNvPr id="771" name="直接箭头连接符 770">
                <a:extLst>
                  <a:ext uri="{FF2B5EF4-FFF2-40B4-BE49-F238E27FC236}">
                    <a16:creationId xmlns:a16="http://schemas.microsoft.com/office/drawing/2014/main" id="{CA86B569-CE31-4760-87CD-A33A73834ED7}"/>
                  </a:ext>
                </a:extLst>
              </p:cNvPr>
              <p:cNvCxnSpPr>
                <a:cxnSpLocks/>
                <a:stCxn id="762" idx="2"/>
                <a:endCxn id="768" idx="5"/>
              </p:cNvCxnSpPr>
              <p:nvPr/>
            </p:nvCxnSpPr>
            <p:spPr>
              <a:xfrm>
                <a:off x="-155536" y="3897193"/>
                <a:ext cx="487207" cy="211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直接箭头连接符 771">
                <a:extLst>
                  <a:ext uri="{FF2B5EF4-FFF2-40B4-BE49-F238E27FC236}">
                    <a16:creationId xmlns:a16="http://schemas.microsoft.com/office/drawing/2014/main" id="{3D9CDBA8-5854-4900-A84D-6F749CF765BF}"/>
                  </a:ext>
                </a:extLst>
              </p:cNvPr>
              <p:cNvCxnSpPr>
                <a:cxnSpLocks/>
                <a:stCxn id="826" idx="2"/>
                <a:endCxn id="768" idx="5"/>
              </p:cNvCxnSpPr>
              <p:nvPr/>
            </p:nvCxnSpPr>
            <p:spPr>
              <a:xfrm flipV="1">
                <a:off x="-62532" y="4108631"/>
                <a:ext cx="394203" cy="2060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3" name="立方体 772">
                <a:extLst>
                  <a:ext uri="{FF2B5EF4-FFF2-40B4-BE49-F238E27FC236}">
                    <a16:creationId xmlns:a16="http://schemas.microsoft.com/office/drawing/2014/main" id="{6D3E9250-E0E5-4514-BDB7-2E1C0AC1967A}"/>
                  </a:ext>
                </a:extLst>
              </p:cNvPr>
              <p:cNvSpPr/>
              <p:nvPr/>
            </p:nvSpPr>
            <p:spPr>
              <a:xfrm flipH="1">
                <a:off x="1156349" y="370685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立方体 773">
                <a:extLst>
                  <a:ext uri="{FF2B5EF4-FFF2-40B4-BE49-F238E27FC236}">
                    <a16:creationId xmlns:a16="http://schemas.microsoft.com/office/drawing/2014/main" id="{F09C8B75-4257-4121-B13E-E64DABABE1A0}"/>
                  </a:ext>
                </a:extLst>
              </p:cNvPr>
              <p:cNvSpPr/>
              <p:nvPr/>
            </p:nvSpPr>
            <p:spPr>
              <a:xfrm flipH="1">
                <a:off x="1192121" y="370685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立方体 774">
                <a:extLst>
                  <a:ext uri="{FF2B5EF4-FFF2-40B4-BE49-F238E27FC236}">
                    <a16:creationId xmlns:a16="http://schemas.microsoft.com/office/drawing/2014/main" id="{9987C153-DDAE-4123-8900-2E4C262F9D53}"/>
                  </a:ext>
                </a:extLst>
              </p:cNvPr>
              <p:cNvSpPr/>
              <p:nvPr/>
            </p:nvSpPr>
            <p:spPr>
              <a:xfrm flipH="1">
                <a:off x="1222199" y="370685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立方体 775">
                <a:extLst>
                  <a:ext uri="{FF2B5EF4-FFF2-40B4-BE49-F238E27FC236}">
                    <a16:creationId xmlns:a16="http://schemas.microsoft.com/office/drawing/2014/main" id="{90481116-C5E7-4253-B7F1-306CCDB08F4E}"/>
                  </a:ext>
                </a:extLst>
              </p:cNvPr>
              <p:cNvSpPr/>
              <p:nvPr/>
            </p:nvSpPr>
            <p:spPr>
              <a:xfrm flipH="1">
                <a:off x="1714879" y="4155545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文本框 776">
                <a:extLst>
                  <a:ext uri="{FF2B5EF4-FFF2-40B4-BE49-F238E27FC236}">
                    <a16:creationId xmlns:a16="http://schemas.microsoft.com/office/drawing/2014/main" id="{300C9568-34DB-48AB-A938-C45E6CAAD6F8}"/>
                  </a:ext>
                </a:extLst>
              </p:cNvPr>
              <p:cNvSpPr txBox="1"/>
              <p:nvPr/>
            </p:nvSpPr>
            <p:spPr>
              <a:xfrm>
                <a:off x="2011817" y="4605970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96</a:t>
                </a:r>
                <a:endParaRPr lang="zh-CN" altLang="en-US" sz="1200" dirty="0"/>
              </a:p>
            </p:txBody>
          </p:sp>
          <p:sp>
            <p:nvSpPr>
              <p:cNvPr id="778" name="文本框 777">
                <a:extLst>
                  <a:ext uri="{FF2B5EF4-FFF2-40B4-BE49-F238E27FC236}">
                    <a16:creationId xmlns:a16="http://schemas.microsoft.com/office/drawing/2014/main" id="{38ECAC94-DB12-43C5-B26B-1E7B59C77E27}"/>
                  </a:ext>
                </a:extLst>
              </p:cNvPr>
              <p:cNvSpPr txBox="1"/>
              <p:nvPr/>
            </p:nvSpPr>
            <p:spPr>
              <a:xfrm flipH="1">
                <a:off x="2325611" y="4023705"/>
                <a:ext cx="437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779" name="文本框 778">
                <a:extLst>
                  <a:ext uri="{FF2B5EF4-FFF2-40B4-BE49-F238E27FC236}">
                    <a16:creationId xmlns:a16="http://schemas.microsoft.com/office/drawing/2014/main" id="{074E3C70-FEFB-4330-8D72-B0A88ABB2F1C}"/>
                  </a:ext>
                </a:extLst>
              </p:cNvPr>
              <p:cNvSpPr txBox="1"/>
              <p:nvPr/>
            </p:nvSpPr>
            <p:spPr>
              <a:xfrm flipH="1">
                <a:off x="1724378" y="4298811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cxnSp>
            <p:nvCxnSpPr>
              <p:cNvPr id="780" name="直接连接符 779">
                <a:extLst>
                  <a:ext uri="{FF2B5EF4-FFF2-40B4-BE49-F238E27FC236}">
                    <a16:creationId xmlns:a16="http://schemas.microsoft.com/office/drawing/2014/main" id="{0A65992D-6F23-45DD-9EE5-45B186AA1F2F}"/>
                  </a:ext>
                </a:extLst>
              </p:cNvPr>
              <p:cNvCxnSpPr>
                <a:cxnSpLocks/>
                <a:stCxn id="775" idx="0"/>
                <a:endCxn id="776" idx="5"/>
              </p:cNvCxnSpPr>
              <p:nvPr/>
            </p:nvCxnSpPr>
            <p:spPr>
              <a:xfrm>
                <a:off x="1222199" y="3706853"/>
                <a:ext cx="492680" cy="56580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1" name="直接连接符 780">
                <a:extLst>
                  <a:ext uri="{FF2B5EF4-FFF2-40B4-BE49-F238E27FC236}">
                    <a16:creationId xmlns:a16="http://schemas.microsoft.com/office/drawing/2014/main" id="{7A873308-4F82-454C-8827-EF2DF117057D}"/>
                  </a:ext>
                </a:extLst>
              </p:cNvPr>
              <p:cNvCxnSpPr>
                <a:cxnSpLocks/>
                <a:stCxn id="775" idx="1"/>
                <a:endCxn id="776" idx="5"/>
              </p:cNvCxnSpPr>
              <p:nvPr/>
            </p:nvCxnSpPr>
            <p:spPr>
              <a:xfrm>
                <a:off x="1338504" y="3823158"/>
                <a:ext cx="376375" cy="449504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2" name="直接连接符 781">
                <a:extLst>
                  <a:ext uri="{FF2B5EF4-FFF2-40B4-BE49-F238E27FC236}">
                    <a16:creationId xmlns:a16="http://schemas.microsoft.com/office/drawing/2014/main" id="{FB3E54C1-16A9-4BC3-9587-E2C33FEFE33D}"/>
                  </a:ext>
                </a:extLst>
              </p:cNvPr>
              <p:cNvCxnSpPr>
                <a:cxnSpLocks/>
                <a:stCxn id="775" idx="3"/>
                <a:endCxn id="776" idx="5"/>
              </p:cNvCxnSpPr>
              <p:nvPr/>
            </p:nvCxnSpPr>
            <p:spPr>
              <a:xfrm flipV="1">
                <a:off x="1338504" y="4272662"/>
                <a:ext cx="376375" cy="53702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3" name="直接连接符 782">
                <a:extLst>
                  <a:ext uri="{FF2B5EF4-FFF2-40B4-BE49-F238E27FC236}">
                    <a16:creationId xmlns:a16="http://schemas.microsoft.com/office/drawing/2014/main" id="{0CE49621-4324-43B8-9C31-A7B209324177}"/>
                  </a:ext>
                </a:extLst>
              </p:cNvPr>
              <p:cNvCxnSpPr>
                <a:cxnSpLocks/>
                <a:stCxn id="775" idx="5"/>
                <a:endCxn id="776" idx="5"/>
              </p:cNvCxnSpPr>
              <p:nvPr/>
            </p:nvCxnSpPr>
            <p:spPr>
              <a:xfrm>
                <a:off x="1222199" y="4200119"/>
                <a:ext cx="492680" cy="7254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84" name="矩形: 圆角 783">
                <a:extLst>
                  <a:ext uri="{FF2B5EF4-FFF2-40B4-BE49-F238E27FC236}">
                    <a16:creationId xmlns:a16="http://schemas.microsoft.com/office/drawing/2014/main" id="{0B9DE598-699C-4769-A821-0DDB018D12A3}"/>
                  </a:ext>
                </a:extLst>
              </p:cNvPr>
              <p:cNvSpPr/>
              <p:nvPr/>
            </p:nvSpPr>
            <p:spPr>
              <a:xfrm>
                <a:off x="-9712785" y="1906521"/>
                <a:ext cx="12534900" cy="54986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9" name="直接箭头连接符 788">
                <a:extLst>
                  <a:ext uri="{FF2B5EF4-FFF2-40B4-BE49-F238E27FC236}">
                    <a16:creationId xmlns:a16="http://schemas.microsoft.com/office/drawing/2014/main" id="{F6365669-D371-4453-A529-3FFF5FDE9CBE}"/>
                  </a:ext>
                </a:extLst>
              </p:cNvPr>
              <p:cNvCxnSpPr>
                <a:cxnSpLocks/>
                <a:stCxn id="916" idx="2"/>
                <a:endCxn id="718" idx="5"/>
              </p:cNvCxnSpPr>
              <p:nvPr/>
            </p:nvCxnSpPr>
            <p:spPr>
              <a:xfrm flipV="1">
                <a:off x="-7645524" y="5920820"/>
                <a:ext cx="468844" cy="6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直接箭头连接符 789">
                <a:extLst>
                  <a:ext uri="{FF2B5EF4-FFF2-40B4-BE49-F238E27FC236}">
                    <a16:creationId xmlns:a16="http://schemas.microsoft.com/office/drawing/2014/main" id="{BCAB88BD-88F8-4D70-9725-B73CA12866BF}"/>
                  </a:ext>
                </a:extLst>
              </p:cNvPr>
              <p:cNvCxnSpPr>
                <a:cxnSpLocks/>
                <a:endCxn id="791" idx="5"/>
              </p:cNvCxnSpPr>
              <p:nvPr/>
            </p:nvCxnSpPr>
            <p:spPr>
              <a:xfrm flipV="1">
                <a:off x="-8726033" y="2771099"/>
                <a:ext cx="2259754" cy="292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1" name="立方体 790">
                <a:extLst>
                  <a:ext uri="{FF2B5EF4-FFF2-40B4-BE49-F238E27FC236}">
                    <a16:creationId xmlns:a16="http://schemas.microsoft.com/office/drawing/2014/main" id="{BAB901A1-DD65-4AD8-BB76-269984D2426F}"/>
                  </a:ext>
                </a:extLst>
              </p:cNvPr>
              <p:cNvSpPr/>
              <p:nvPr/>
            </p:nvSpPr>
            <p:spPr>
              <a:xfrm flipH="1">
                <a:off x="-6466279" y="2297895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2" name="文本框 791">
                <a:extLst>
                  <a:ext uri="{FF2B5EF4-FFF2-40B4-BE49-F238E27FC236}">
                    <a16:creationId xmlns:a16="http://schemas.microsoft.com/office/drawing/2014/main" id="{91595577-7ACF-46D5-B059-17592BCF62A3}"/>
                  </a:ext>
                </a:extLst>
              </p:cNvPr>
              <p:cNvSpPr txBox="1"/>
              <p:nvPr/>
            </p:nvSpPr>
            <p:spPr>
              <a:xfrm flipH="1">
                <a:off x="-6139679" y="3490022"/>
                <a:ext cx="482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48</a:t>
                </a:r>
                <a:endParaRPr lang="zh-CN" altLang="en-US" sz="1200" dirty="0"/>
              </a:p>
            </p:txBody>
          </p:sp>
          <p:sp>
            <p:nvSpPr>
              <p:cNvPr id="793" name="文本框 792">
                <a:extLst>
                  <a:ext uri="{FF2B5EF4-FFF2-40B4-BE49-F238E27FC236}">
                    <a16:creationId xmlns:a16="http://schemas.microsoft.com/office/drawing/2014/main" id="{59A96C7A-7B85-42BE-9DF1-7C4B31D27D77}"/>
                  </a:ext>
                </a:extLst>
              </p:cNvPr>
              <p:cNvSpPr txBox="1"/>
              <p:nvPr/>
            </p:nvSpPr>
            <p:spPr>
              <a:xfrm>
                <a:off x="-6468467" y="2884493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94" name="文本框 793">
                <a:extLst>
                  <a:ext uri="{FF2B5EF4-FFF2-40B4-BE49-F238E27FC236}">
                    <a16:creationId xmlns:a16="http://schemas.microsoft.com/office/drawing/2014/main" id="{ADADF153-F036-4C83-93D9-C9859D8371A0}"/>
                  </a:ext>
                </a:extLst>
              </p:cNvPr>
              <p:cNvSpPr txBox="1"/>
              <p:nvPr/>
            </p:nvSpPr>
            <p:spPr>
              <a:xfrm flipH="1">
                <a:off x="-6386002" y="2272790"/>
                <a:ext cx="4384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cxnSp>
            <p:nvCxnSpPr>
              <p:cNvPr id="795" name="直接连接符 794">
                <a:extLst>
                  <a:ext uri="{FF2B5EF4-FFF2-40B4-BE49-F238E27FC236}">
                    <a16:creationId xmlns:a16="http://schemas.microsoft.com/office/drawing/2014/main" id="{CBCF305E-FAE0-409E-A0A5-DD3DCFEB7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84278" y="2646454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6" name="直接箭头连接符 795">
                <a:extLst>
                  <a:ext uri="{FF2B5EF4-FFF2-40B4-BE49-F238E27FC236}">
                    <a16:creationId xmlns:a16="http://schemas.microsoft.com/office/drawing/2014/main" id="{9352DF05-0A26-4B8D-A441-7E6161A0BAC0}"/>
                  </a:ext>
                </a:extLst>
              </p:cNvPr>
              <p:cNvCxnSpPr>
                <a:cxnSpLocks/>
                <a:stCxn id="776" idx="2"/>
                <a:endCxn id="805" idx="1"/>
              </p:cNvCxnSpPr>
              <p:nvPr/>
            </p:nvCxnSpPr>
            <p:spPr>
              <a:xfrm flipV="1">
                <a:off x="2525231" y="4472438"/>
                <a:ext cx="647925" cy="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0" name="矩形 799">
                <a:extLst>
                  <a:ext uri="{FF2B5EF4-FFF2-40B4-BE49-F238E27FC236}">
                    <a16:creationId xmlns:a16="http://schemas.microsoft.com/office/drawing/2014/main" id="{B28C1981-86FC-4E05-80BD-41CE2B5A2E39}"/>
                  </a:ext>
                </a:extLst>
              </p:cNvPr>
              <p:cNvSpPr/>
              <p:nvPr/>
            </p:nvSpPr>
            <p:spPr>
              <a:xfrm>
                <a:off x="-9358875" y="2321940"/>
                <a:ext cx="625307" cy="14852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1" name="文本框 800">
                <a:extLst>
                  <a:ext uri="{FF2B5EF4-FFF2-40B4-BE49-F238E27FC236}">
                    <a16:creationId xmlns:a16="http://schemas.microsoft.com/office/drawing/2014/main" id="{8D799362-1845-4B8E-A583-43EABB3441A0}"/>
                  </a:ext>
                </a:extLst>
              </p:cNvPr>
              <p:cNvSpPr txBox="1"/>
              <p:nvPr/>
            </p:nvSpPr>
            <p:spPr>
              <a:xfrm>
                <a:off x="-9072220" y="3829181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48</a:t>
                </a:r>
                <a:endParaRPr lang="zh-CN" altLang="en-US" sz="1200" dirty="0"/>
              </a:p>
            </p:txBody>
          </p:sp>
          <p:sp>
            <p:nvSpPr>
              <p:cNvPr id="802" name="文本框 801">
                <a:extLst>
                  <a:ext uri="{FF2B5EF4-FFF2-40B4-BE49-F238E27FC236}">
                    <a16:creationId xmlns:a16="http://schemas.microsoft.com/office/drawing/2014/main" id="{3C6A1E59-2B94-43FF-84D1-FE579750F387}"/>
                  </a:ext>
                </a:extLst>
              </p:cNvPr>
              <p:cNvSpPr txBox="1"/>
              <p:nvPr/>
            </p:nvSpPr>
            <p:spPr>
              <a:xfrm flipH="1">
                <a:off x="-9752370" y="3037378"/>
                <a:ext cx="507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761D900E-619F-475A-93C9-2CD416CA689A}"/>
                  </a:ext>
                </a:extLst>
              </p:cNvPr>
              <p:cNvSpPr/>
              <p:nvPr/>
            </p:nvSpPr>
            <p:spPr>
              <a:xfrm>
                <a:off x="3173156" y="3660229"/>
                <a:ext cx="625307" cy="16244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6" name="文本框 805">
                <a:extLst>
                  <a:ext uri="{FF2B5EF4-FFF2-40B4-BE49-F238E27FC236}">
                    <a16:creationId xmlns:a16="http://schemas.microsoft.com/office/drawing/2014/main" id="{5B41F8F7-65D0-49B3-85FB-404B22809579}"/>
                  </a:ext>
                </a:extLst>
              </p:cNvPr>
              <p:cNvSpPr txBox="1"/>
              <p:nvPr/>
            </p:nvSpPr>
            <p:spPr>
              <a:xfrm>
                <a:off x="3300433" y="5286799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96</a:t>
                </a:r>
                <a:endParaRPr lang="zh-CN" altLang="en-US" sz="1200" dirty="0"/>
              </a:p>
            </p:txBody>
          </p:sp>
          <p:sp>
            <p:nvSpPr>
              <p:cNvPr id="807" name="文本框 806">
                <a:extLst>
                  <a:ext uri="{FF2B5EF4-FFF2-40B4-BE49-F238E27FC236}">
                    <a16:creationId xmlns:a16="http://schemas.microsoft.com/office/drawing/2014/main" id="{9E6A5C85-52CE-472E-8D76-9C9163F7FEF6}"/>
                  </a:ext>
                </a:extLst>
              </p:cNvPr>
              <p:cNvSpPr txBox="1"/>
              <p:nvPr/>
            </p:nvSpPr>
            <p:spPr>
              <a:xfrm flipH="1">
                <a:off x="2835336" y="4019486"/>
                <a:ext cx="4284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809" name="文本框 808">
                <a:extLst>
                  <a:ext uri="{FF2B5EF4-FFF2-40B4-BE49-F238E27FC236}">
                    <a16:creationId xmlns:a16="http://schemas.microsoft.com/office/drawing/2014/main" id="{8D8375C6-3AB1-4A64-9E7C-576F25A6D1EC}"/>
                  </a:ext>
                </a:extLst>
              </p:cNvPr>
              <p:cNvSpPr txBox="1"/>
              <p:nvPr/>
            </p:nvSpPr>
            <p:spPr>
              <a:xfrm>
                <a:off x="-8042074" y="2982314"/>
                <a:ext cx="696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12-nearest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of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384 points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10" name="文本框 809">
                <a:extLst>
                  <a:ext uri="{FF2B5EF4-FFF2-40B4-BE49-F238E27FC236}">
                    <a16:creationId xmlns:a16="http://schemas.microsoft.com/office/drawing/2014/main" id="{9CC3CCF4-F3AF-45D2-8187-88729D10951A}"/>
                  </a:ext>
                </a:extLst>
              </p:cNvPr>
              <p:cNvSpPr txBox="1"/>
              <p:nvPr/>
            </p:nvSpPr>
            <p:spPr>
              <a:xfrm>
                <a:off x="-4817410" y="5040018"/>
                <a:ext cx="11916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Change Dimension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11" name="文本框 810">
                <a:extLst>
                  <a:ext uri="{FF2B5EF4-FFF2-40B4-BE49-F238E27FC236}">
                    <a16:creationId xmlns:a16="http://schemas.microsoft.com/office/drawing/2014/main" id="{6E6FF128-787E-44EB-8D8A-DEDDE3E4AA6E}"/>
                  </a:ext>
                </a:extLst>
              </p:cNvPr>
              <p:cNvSpPr txBox="1"/>
              <p:nvPr/>
            </p:nvSpPr>
            <p:spPr>
              <a:xfrm>
                <a:off x="-4839287" y="3538114"/>
                <a:ext cx="12354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Change Dimension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12" name="文本框 811">
                <a:extLst>
                  <a:ext uri="{FF2B5EF4-FFF2-40B4-BE49-F238E27FC236}">
                    <a16:creationId xmlns:a16="http://schemas.microsoft.com/office/drawing/2014/main" id="{788CF942-FF3D-474E-A493-EB9588480721}"/>
                  </a:ext>
                </a:extLst>
              </p:cNvPr>
              <p:cNvSpPr txBox="1"/>
              <p:nvPr/>
            </p:nvSpPr>
            <p:spPr>
              <a:xfrm>
                <a:off x="-2064873" y="3540379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Concatenate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13" name="文本框 812">
                <a:extLst>
                  <a:ext uri="{FF2B5EF4-FFF2-40B4-BE49-F238E27FC236}">
                    <a16:creationId xmlns:a16="http://schemas.microsoft.com/office/drawing/2014/main" id="{F4A05461-BDB7-4312-9C67-78414086B64D}"/>
                  </a:ext>
                </a:extLst>
              </p:cNvPr>
              <p:cNvSpPr txBox="1"/>
              <p:nvPr/>
            </p:nvSpPr>
            <p:spPr>
              <a:xfrm>
                <a:off x="-333048" y="4020901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Matrix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Multiply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14" name="文本框 813">
                <a:extLst>
                  <a:ext uri="{FF2B5EF4-FFF2-40B4-BE49-F238E27FC236}">
                    <a16:creationId xmlns:a16="http://schemas.microsoft.com/office/drawing/2014/main" id="{9D7477D2-D010-4A60-ABB0-D602049B8E63}"/>
                  </a:ext>
                </a:extLst>
              </p:cNvPr>
              <p:cNvSpPr txBox="1"/>
              <p:nvPr/>
            </p:nvSpPr>
            <p:spPr>
              <a:xfrm>
                <a:off x="2428418" y="4453973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Squeeze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815" name="直接连接符 814">
                <a:extLst>
                  <a:ext uri="{FF2B5EF4-FFF2-40B4-BE49-F238E27FC236}">
                    <a16:creationId xmlns:a16="http://schemas.microsoft.com/office/drawing/2014/main" id="{9B07CC7F-8193-43FF-85E1-2B3A9E85A583}"/>
                  </a:ext>
                </a:extLst>
              </p:cNvPr>
              <p:cNvCxnSpPr>
                <a:cxnSpLocks/>
                <a:stCxn id="773" idx="0"/>
                <a:endCxn id="816" idx="2"/>
              </p:cNvCxnSpPr>
              <p:nvPr/>
            </p:nvCxnSpPr>
            <p:spPr>
              <a:xfrm flipH="1" flipV="1">
                <a:off x="1009469" y="3143433"/>
                <a:ext cx="146880" cy="56342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16" name="文本框 815">
                <a:extLst>
                  <a:ext uri="{FF2B5EF4-FFF2-40B4-BE49-F238E27FC236}">
                    <a16:creationId xmlns:a16="http://schemas.microsoft.com/office/drawing/2014/main" id="{5B195CDD-8B14-4F70-922E-09E3D8179461}"/>
                  </a:ext>
                </a:extLst>
              </p:cNvPr>
              <p:cNvSpPr txBox="1"/>
              <p:nvPr/>
            </p:nvSpPr>
            <p:spPr>
              <a:xfrm flipH="1">
                <a:off x="316407" y="2889517"/>
                <a:ext cx="138612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Kernel Size (1, 12, 96)</a:t>
                </a:r>
                <a:endParaRPr lang="zh-CN" altLang="en-US" sz="1050" dirty="0"/>
              </a:p>
            </p:txBody>
          </p:sp>
          <p:sp>
            <p:nvSpPr>
              <p:cNvPr id="817" name="文本框 816">
                <a:extLst>
                  <a:ext uri="{FF2B5EF4-FFF2-40B4-BE49-F238E27FC236}">
                    <a16:creationId xmlns:a16="http://schemas.microsoft.com/office/drawing/2014/main" id="{7FEFC3A5-968E-4B78-AB3B-205FAB5FDACD}"/>
                  </a:ext>
                </a:extLst>
              </p:cNvPr>
              <p:cNvSpPr txBox="1"/>
              <p:nvPr/>
            </p:nvSpPr>
            <p:spPr>
              <a:xfrm>
                <a:off x="1465151" y="3761922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Separable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sp>
            <p:nvSpPr>
              <p:cNvPr id="818" name="文本框 817">
                <a:extLst>
                  <a:ext uri="{FF2B5EF4-FFF2-40B4-BE49-F238E27FC236}">
                    <a16:creationId xmlns:a16="http://schemas.microsoft.com/office/drawing/2014/main" id="{99C70B74-3616-4290-A075-B5A004346861}"/>
                  </a:ext>
                </a:extLst>
              </p:cNvPr>
              <p:cNvSpPr txBox="1"/>
              <p:nvPr/>
            </p:nvSpPr>
            <p:spPr>
              <a:xfrm>
                <a:off x="-4427878" y="5584719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>
                    <a:solidFill>
                      <a:schemeClr val="accent6"/>
                    </a:solidFill>
                  </a:rPr>
                  <a:t>Depthwise</a:t>
                </a:r>
                <a:endParaRPr lang="en-US" altLang="zh-CN" sz="8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sp>
            <p:nvSpPr>
              <p:cNvPr id="819" name="立方体 818">
                <a:extLst>
                  <a:ext uri="{FF2B5EF4-FFF2-40B4-BE49-F238E27FC236}">
                    <a16:creationId xmlns:a16="http://schemas.microsoft.com/office/drawing/2014/main" id="{147CFB27-9CCB-4FCD-BE73-081FBBF4149F}"/>
                  </a:ext>
                </a:extLst>
              </p:cNvPr>
              <p:cNvSpPr/>
              <p:nvPr/>
            </p:nvSpPr>
            <p:spPr>
              <a:xfrm flipH="1">
                <a:off x="-2486842" y="5563798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0" name="立方体 819">
                <a:extLst>
                  <a:ext uri="{FF2B5EF4-FFF2-40B4-BE49-F238E27FC236}">
                    <a16:creationId xmlns:a16="http://schemas.microsoft.com/office/drawing/2014/main" id="{B6637592-7D29-4196-9782-B132754716B8}"/>
                  </a:ext>
                </a:extLst>
              </p:cNvPr>
              <p:cNvSpPr/>
              <p:nvPr/>
            </p:nvSpPr>
            <p:spPr>
              <a:xfrm flipH="1">
                <a:off x="-2451070" y="5563798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1" name="立方体 820">
                <a:extLst>
                  <a:ext uri="{FF2B5EF4-FFF2-40B4-BE49-F238E27FC236}">
                    <a16:creationId xmlns:a16="http://schemas.microsoft.com/office/drawing/2014/main" id="{7D2C2D07-17AC-44A4-A9E2-A71AA02C63B4}"/>
                  </a:ext>
                </a:extLst>
              </p:cNvPr>
              <p:cNvSpPr/>
              <p:nvPr/>
            </p:nvSpPr>
            <p:spPr>
              <a:xfrm flipH="1">
                <a:off x="-2420992" y="5563798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2" name="立方体 821">
                <a:extLst>
                  <a:ext uri="{FF2B5EF4-FFF2-40B4-BE49-F238E27FC236}">
                    <a16:creationId xmlns:a16="http://schemas.microsoft.com/office/drawing/2014/main" id="{0CE73035-7A8A-4AEC-AFD4-CFA03796C329}"/>
                  </a:ext>
                </a:extLst>
              </p:cNvPr>
              <p:cNvSpPr/>
              <p:nvPr/>
            </p:nvSpPr>
            <p:spPr>
              <a:xfrm flipH="1">
                <a:off x="-2026834" y="5999899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3" name="文本框 822">
                <a:extLst>
                  <a:ext uri="{FF2B5EF4-FFF2-40B4-BE49-F238E27FC236}">
                    <a16:creationId xmlns:a16="http://schemas.microsoft.com/office/drawing/2014/main" id="{5DF3255B-937E-4B4B-A62B-CF022E0D2DE3}"/>
                  </a:ext>
                </a:extLst>
              </p:cNvPr>
              <p:cNvSpPr txBox="1"/>
              <p:nvPr/>
            </p:nvSpPr>
            <p:spPr>
              <a:xfrm>
                <a:off x="-1729896" y="645032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144</a:t>
                </a:r>
                <a:endParaRPr lang="zh-CN" altLang="en-US" sz="1200" dirty="0"/>
              </a:p>
            </p:txBody>
          </p:sp>
          <p:sp>
            <p:nvSpPr>
              <p:cNvPr id="824" name="文本框 823">
                <a:extLst>
                  <a:ext uri="{FF2B5EF4-FFF2-40B4-BE49-F238E27FC236}">
                    <a16:creationId xmlns:a16="http://schemas.microsoft.com/office/drawing/2014/main" id="{B4B5DAB4-CC33-4353-86B6-2EE6088031EB}"/>
                  </a:ext>
                </a:extLst>
              </p:cNvPr>
              <p:cNvSpPr txBox="1"/>
              <p:nvPr/>
            </p:nvSpPr>
            <p:spPr>
              <a:xfrm flipH="1">
                <a:off x="-1993476" y="5935106"/>
                <a:ext cx="433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P</a:t>
                </a:r>
                <a:endParaRPr lang="zh-CN" altLang="en-US" sz="1200" dirty="0"/>
              </a:p>
            </p:txBody>
          </p:sp>
          <p:sp>
            <p:nvSpPr>
              <p:cNvPr id="825" name="文本框 824">
                <a:extLst>
                  <a:ext uri="{FF2B5EF4-FFF2-40B4-BE49-F238E27FC236}">
                    <a16:creationId xmlns:a16="http://schemas.microsoft.com/office/drawing/2014/main" id="{F67CBAF2-A3B3-48E0-AACC-70891F537956}"/>
                  </a:ext>
                </a:extLst>
              </p:cNvPr>
              <p:cNvSpPr txBox="1"/>
              <p:nvPr/>
            </p:nvSpPr>
            <p:spPr>
              <a:xfrm flipH="1">
                <a:off x="-2017335" y="6143165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826" name="立方体 825">
                <a:extLst>
                  <a:ext uri="{FF2B5EF4-FFF2-40B4-BE49-F238E27FC236}">
                    <a16:creationId xmlns:a16="http://schemas.microsoft.com/office/drawing/2014/main" id="{7ED58028-3ACA-4B5F-9920-B7389EA3F8F9}"/>
                  </a:ext>
                </a:extLst>
              </p:cNvPr>
              <p:cNvSpPr/>
              <p:nvPr/>
            </p:nvSpPr>
            <p:spPr>
              <a:xfrm flipH="1">
                <a:off x="-1216482" y="5429686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7" name="文本框 826">
                <a:extLst>
                  <a:ext uri="{FF2B5EF4-FFF2-40B4-BE49-F238E27FC236}">
                    <a16:creationId xmlns:a16="http://schemas.microsoft.com/office/drawing/2014/main" id="{AC617189-713D-41BC-B17A-F20C858EB661}"/>
                  </a:ext>
                </a:extLst>
              </p:cNvPr>
              <p:cNvSpPr txBox="1"/>
              <p:nvPr/>
            </p:nvSpPr>
            <p:spPr>
              <a:xfrm>
                <a:off x="-1210083" y="603980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828" name="文本框 827">
                <a:extLst>
                  <a:ext uri="{FF2B5EF4-FFF2-40B4-BE49-F238E27FC236}">
                    <a16:creationId xmlns:a16="http://schemas.microsoft.com/office/drawing/2014/main" id="{C8510519-FD51-4389-86E8-E7A0BAC020B8}"/>
                  </a:ext>
                </a:extLst>
              </p:cNvPr>
              <p:cNvSpPr txBox="1"/>
              <p:nvPr/>
            </p:nvSpPr>
            <p:spPr>
              <a:xfrm>
                <a:off x="-732300" y="666429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cxnSp>
            <p:nvCxnSpPr>
              <p:cNvPr id="829" name="直接连接符 828">
                <a:extLst>
                  <a:ext uri="{FF2B5EF4-FFF2-40B4-BE49-F238E27FC236}">
                    <a16:creationId xmlns:a16="http://schemas.microsoft.com/office/drawing/2014/main" id="{DA42DE6B-AB15-4182-A68F-A943004DC0EE}"/>
                  </a:ext>
                </a:extLst>
              </p:cNvPr>
              <p:cNvCxnSpPr>
                <a:stCxn id="821" idx="0"/>
                <a:endCxn id="822" idx="5"/>
              </p:cNvCxnSpPr>
              <p:nvPr/>
            </p:nvCxnSpPr>
            <p:spPr>
              <a:xfrm>
                <a:off x="-2420992" y="5563798"/>
                <a:ext cx="394158" cy="55321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0" name="直接连接符 829">
                <a:extLst>
                  <a:ext uri="{FF2B5EF4-FFF2-40B4-BE49-F238E27FC236}">
                    <a16:creationId xmlns:a16="http://schemas.microsoft.com/office/drawing/2014/main" id="{15901CDF-B6DF-46A7-8F63-D5A3B0B471B4}"/>
                  </a:ext>
                </a:extLst>
              </p:cNvPr>
              <p:cNvCxnSpPr>
                <a:stCxn id="821" idx="1"/>
                <a:endCxn id="822" idx="5"/>
              </p:cNvCxnSpPr>
              <p:nvPr/>
            </p:nvCxnSpPr>
            <p:spPr>
              <a:xfrm>
                <a:off x="-2304687" y="5680103"/>
                <a:ext cx="277853" cy="4369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1" name="直接连接符 830">
                <a:extLst>
                  <a:ext uri="{FF2B5EF4-FFF2-40B4-BE49-F238E27FC236}">
                    <a16:creationId xmlns:a16="http://schemas.microsoft.com/office/drawing/2014/main" id="{63D8901A-5CF6-443A-A270-BF6E798A4A92}"/>
                  </a:ext>
                </a:extLst>
              </p:cNvPr>
              <p:cNvCxnSpPr>
                <a:stCxn id="821" idx="3"/>
                <a:endCxn id="822" idx="5"/>
              </p:cNvCxnSpPr>
              <p:nvPr/>
            </p:nvCxnSpPr>
            <p:spPr>
              <a:xfrm flipV="1">
                <a:off x="-2304687" y="6117016"/>
                <a:ext cx="277853" cy="54961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2" name="直接连接符 831">
                <a:extLst>
                  <a:ext uri="{FF2B5EF4-FFF2-40B4-BE49-F238E27FC236}">
                    <a16:creationId xmlns:a16="http://schemas.microsoft.com/office/drawing/2014/main" id="{FF78AA02-5EF9-4164-A105-EEA69D9B7786}"/>
                  </a:ext>
                </a:extLst>
              </p:cNvPr>
              <p:cNvCxnSpPr>
                <a:stCxn id="821" idx="5"/>
                <a:endCxn id="822" idx="5"/>
              </p:cNvCxnSpPr>
              <p:nvPr/>
            </p:nvCxnSpPr>
            <p:spPr>
              <a:xfrm>
                <a:off x="-2420992" y="6057064"/>
                <a:ext cx="394158" cy="59952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33" name="文本框 832">
                <a:extLst>
                  <a:ext uri="{FF2B5EF4-FFF2-40B4-BE49-F238E27FC236}">
                    <a16:creationId xmlns:a16="http://schemas.microsoft.com/office/drawing/2014/main" id="{BD3DEC11-D072-4D3A-AE03-B148B39EB9C8}"/>
                  </a:ext>
                </a:extLst>
              </p:cNvPr>
              <p:cNvSpPr txBox="1"/>
              <p:nvPr/>
            </p:nvSpPr>
            <p:spPr>
              <a:xfrm>
                <a:off x="-2268773" y="5527612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>
                    <a:solidFill>
                      <a:schemeClr val="accent6"/>
                    </a:solidFill>
                  </a:rPr>
                  <a:t>Depthwise</a:t>
                </a:r>
                <a:endParaRPr lang="en-US" altLang="zh-CN" sz="8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cxnSp>
            <p:nvCxnSpPr>
              <p:cNvPr id="834" name="直接箭头连接符 833">
                <a:extLst>
                  <a:ext uri="{FF2B5EF4-FFF2-40B4-BE49-F238E27FC236}">
                    <a16:creationId xmlns:a16="http://schemas.microsoft.com/office/drawing/2014/main" id="{C2CF6D9D-576F-4D1F-B632-942EDD45D8A3}"/>
                  </a:ext>
                </a:extLst>
              </p:cNvPr>
              <p:cNvCxnSpPr>
                <a:cxnSpLocks/>
                <a:stCxn id="725" idx="1"/>
                <a:endCxn id="733" idx="5"/>
              </p:cNvCxnSpPr>
              <p:nvPr/>
            </p:nvCxnSpPr>
            <p:spPr>
              <a:xfrm flipV="1">
                <a:off x="-5789870" y="5942941"/>
                <a:ext cx="314219" cy="3160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35" name="直接箭头连接符 834">
                <a:extLst>
                  <a:ext uri="{FF2B5EF4-FFF2-40B4-BE49-F238E27FC236}">
                    <a16:creationId xmlns:a16="http://schemas.microsoft.com/office/drawing/2014/main" id="{E23FA6F3-14D2-499C-8344-99251F5AB449}"/>
                  </a:ext>
                </a:extLst>
              </p:cNvPr>
              <p:cNvCxnSpPr>
                <a:stCxn id="740" idx="1"/>
                <a:endCxn id="744" idx="5"/>
              </p:cNvCxnSpPr>
              <p:nvPr/>
            </p:nvCxnSpPr>
            <p:spPr>
              <a:xfrm flipV="1">
                <a:off x="-3691740" y="5940064"/>
                <a:ext cx="314519" cy="315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36" name="直接箭头连接符 835">
                <a:extLst>
                  <a:ext uri="{FF2B5EF4-FFF2-40B4-BE49-F238E27FC236}">
                    <a16:creationId xmlns:a16="http://schemas.microsoft.com/office/drawing/2014/main" id="{22F1C6F4-41FC-4C36-861A-943C8324B339}"/>
                  </a:ext>
                </a:extLst>
              </p:cNvPr>
              <p:cNvCxnSpPr>
                <a:stCxn id="822" idx="1"/>
                <a:endCxn id="826" idx="5"/>
              </p:cNvCxnSpPr>
              <p:nvPr/>
            </p:nvCxnSpPr>
            <p:spPr>
              <a:xfrm flipV="1">
                <a:off x="-1521502" y="5903056"/>
                <a:ext cx="305020" cy="297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37" name="文本框 836">
                <a:extLst>
                  <a:ext uri="{FF2B5EF4-FFF2-40B4-BE49-F238E27FC236}">
                    <a16:creationId xmlns:a16="http://schemas.microsoft.com/office/drawing/2014/main" id="{D67CE56A-3539-4920-8C5D-F08006B235E5}"/>
                  </a:ext>
                </a:extLst>
              </p:cNvPr>
              <p:cNvSpPr txBox="1"/>
              <p:nvPr/>
            </p:nvSpPr>
            <p:spPr>
              <a:xfrm>
                <a:off x="-6543097" y="6438039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sp>
            <p:nvSpPr>
              <p:cNvPr id="838" name="文本框 837">
                <a:extLst>
                  <a:ext uri="{FF2B5EF4-FFF2-40B4-BE49-F238E27FC236}">
                    <a16:creationId xmlns:a16="http://schemas.microsoft.com/office/drawing/2014/main" id="{C03E29C9-FFED-488C-9670-F8A75A829650}"/>
                  </a:ext>
                </a:extLst>
              </p:cNvPr>
              <p:cNvSpPr txBox="1"/>
              <p:nvPr/>
            </p:nvSpPr>
            <p:spPr>
              <a:xfrm>
                <a:off x="-6156258" y="5895845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Reshape</a:t>
                </a:r>
              </a:p>
            </p:txBody>
          </p:sp>
          <p:sp>
            <p:nvSpPr>
              <p:cNvPr id="839" name="文本框 838">
                <a:extLst>
                  <a:ext uri="{FF2B5EF4-FFF2-40B4-BE49-F238E27FC236}">
                    <a16:creationId xmlns:a16="http://schemas.microsoft.com/office/drawing/2014/main" id="{9E7963A9-99D5-4909-9C45-5115EDA00112}"/>
                  </a:ext>
                </a:extLst>
              </p:cNvPr>
              <p:cNvSpPr txBox="1"/>
              <p:nvPr/>
            </p:nvSpPr>
            <p:spPr>
              <a:xfrm>
                <a:off x="-4099012" y="5889003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Reshape</a:t>
                </a:r>
              </a:p>
            </p:txBody>
          </p:sp>
          <p:sp>
            <p:nvSpPr>
              <p:cNvPr id="840" name="文本框 839">
                <a:extLst>
                  <a:ext uri="{FF2B5EF4-FFF2-40B4-BE49-F238E27FC236}">
                    <a16:creationId xmlns:a16="http://schemas.microsoft.com/office/drawing/2014/main" id="{F53BEEF1-A4DF-49E5-BE9E-2B70879C68B2}"/>
                  </a:ext>
                </a:extLst>
              </p:cNvPr>
              <p:cNvSpPr txBox="1"/>
              <p:nvPr/>
            </p:nvSpPr>
            <p:spPr>
              <a:xfrm>
                <a:off x="-1904247" y="5835798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Reshape</a:t>
                </a:r>
              </a:p>
            </p:txBody>
          </p:sp>
          <p:sp>
            <p:nvSpPr>
              <p:cNvPr id="841" name="椭圆 840">
                <a:extLst>
                  <a:ext uri="{FF2B5EF4-FFF2-40B4-BE49-F238E27FC236}">
                    <a16:creationId xmlns:a16="http://schemas.microsoft.com/office/drawing/2014/main" id="{66B667D3-4E4E-4587-961B-D68F6757AB60}"/>
                  </a:ext>
                </a:extLst>
              </p:cNvPr>
              <p:cNvSpPr/>
              <p:nvPr/>
            </p:nvSpPr>
            <p:spPr>
              <a:xfrm>
                <a:off x="-5412273" y="2380733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>
                <a:extLst>
                  <a:ext uri="{FF2B5EF4-FFF2-40B4-BE49-F238E27FC236}">
                    <a16:creationId xmlns:a16="http://schemas.microsoft.com/office/drawing/2014/main" id="{033D3A48-FA1F-4D15-87C1-0A07C83E8677}"/>
                  </a:ext>
                </a:extLst>
              </p:cNvPr>
              <p:cNvSpPr/>
              <p:nvPr/>
            </p:nvSpPr>
            <p:spPr>
              <a:xfrm>
                <a:off x="-5409422" y="2762890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>
                <a:extLst>
                  <a:ext uri="{FF2B5EF4-FFF2-40B4-BE49-F238E27FC236}">
                    <a16:creationId xmlns:a16="http://schemas.microsoft.com/office/drawing/2014/main" id="{A2EB1971-3B45-48C4-A1C1-D634EFE729A2}"/>
                  </a:ext>
                </a:extLst>
              </p:cNvPr>
              <p:cNvSpPr/>
              <p:nvPr/>
            </p:nvSpPr>
            <p:spPr>
              <a:xfrm>
                <a:off x="-5413899" y="299422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>
                <a:extLst>
                  <a:ext uri="{FF2B5EF4-FFF2-40B4-BE49-F238E27FC236}">
                    <a16:creationId xmlns:a16="http://schemas.microsoft.com/office/drawing/2014/main" id="{51A31563-2FA9-467D-BAEC-7A10DA4E7A94}"/>
                  </a:ext>
                </a:extLst>
              </p:cNvPr>
              <p:cNvSpPr/>
              <p:nvPr/>
            </p:nvSpPr>
            <p:spPr>
              <a:xfrm>
                <a:off x="-5411048" y="3376382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文本框 844">
                <a:extLst>
                  <a:ext uri="{FF2B5EF4-FFF2-40B4-BE49-F238E27FC236}">
                    <a16:creationId xmlns:a16="http://schemas.microsoft.com/office/drawing/2014/main" id="{6C732E06-3AB9-46D7-962E-A2A60F917120}"/>
                  </a:ext>
                </a:extLst>
              </p:cNvPr>
              <p:cNvSpPr txBox="1"/>
              <p:nvPr/>
            </p:nvSpPr>
            <p:spPr>
              <a:xfrm>
                <a:off x="-5491151" y="2458991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846" name="文本框 845">
                <a:extLst>
                  <a:ext uri="{FF2B5EF4-FFF2-40B4-BE49-F238E27FC236}">
                    <a16:creationId xmlns:a16="http://schemas.microsoft.com/office/drawing/2014/main" id="{7E32DB87-763A-488D-B7BA-F162E5F985F1}"/>
                  </a:ext>
                </a:extLst>
              </p:cNvPr>
              <p:cNvSpPr txBox="1"/>
              <p:nvPr/>
            </p:nvSpPr>
            <p:spPr>
              <a:xfrm>
                <a:off x="-5489246" y="3060611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cxnSp>
            <p:nvCxnSpPr>
              <p:cNvPr id="847" name="直接连接符 846">
                <a:extLst>
                  <a:ext uri="{FF2B5EF4-FFF2-40B4-BE49-F238E27FC236}">
                    <a16:creationId xmlns:a16="http://schemas.microsoft.com/office/drawing/2014/main" id="{F96F0802-F557-45EA-BFFC-EFD25ECD9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536530" y="3217558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8" name="直接连接符 847">
                <a:extLst>
                  <a:ext uri="{FF2B5EF4-FFF2-40B4-BE49-F238E27FC236}">
                    <a16:creationId xmlns:a16="http://schemas.microsoft.com/office/drawing/2014/main" id="{0B39D3CD-87C1-4FB8-8E83-2B4DF2BCE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16598" y="2614849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49" name="标注: 左箭头 848">
                <a:extLst>
                  <a:ext uri="{FF2B5EF4-FFF2-40B4-BE49-F238E27FC236}">
                    <a16:creationId xmlns:a16="http://schemas.microsoft.com/office/drawing/2014/main" id="{5A783F45-27C4-4242-923B-084CD5F138FE}"/>
                  </a:ext>
                </a:extLst>
              </p:cNvPr>
              <p:cNvSpPr/>
              <p:nvPr/>
            </p:nvSpPr>
            <p:spPr>
              <a:xfrm flipH="1">
                <a:off x="-3099367" y="2329077"/>
                <a:ext cx="678360" cy="578286"/>
              </a:xfrm>
              <a:prstGeom prst="leftArrowCallout">
                <a:avLst>
                  <a:gd name="adj1" fmla="val 41092"/>
                  <a:gd name="adj2" fmla="val 20546"/>
                  <a:gd name="adj3" fmla="val 76093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标注: 左箭头 849">
                <a:extLst>
                  <a:ext uri="{FF2B5EF4-FFF2-40B4-BE49-F238E27FC236}">
                    <a16:creationId xmlns:a16="http://schemas.microsoft.com/office/drawing/2014/main" id="{A69C8C32-2871-4404-97F7-0742FC060176}"/>
                  </a:ext>
                </a:extLst>
              </p:cNvPr>
              <p:cNvSpPr/>
              <p:nvPr/>
            </p:nvSpPr>
            <p:spPr>
              <a:xfrm flipH="1">
                <a:off x="-3099367" y="2928415"/>
                <a:ext cx="572164" cy="578286"/>
              </a:xfrm>
              <a:prstGeom prst="leftArrowCallout">
                <a:avLst>
                  <a:gd name="adj1" fmla="val 41092"/>
                  <a:gd name="adj2" fmla="val 20546"/>
                  <a:gd name="adj3" fmla="val 59622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>
                <a:extLst>
                  <a:ext uri="{FF2B5EF4-FFF2-40B4-BE49-F238E27FC236}">
                    <a16:creationId xmlns:a16="http://schemas.microsoft.com/office/drawing/2014/main" id="{35115022-58D4-4EC8-A765-8D89BCA9D334}"/>
                  </a:ext>
                </a:extLst>
              </p:cNvPr>
              <p:cNvSpPr/>
              <p:nvPr/>
            </p:nvSpPr>
            <p:spPr>
              <a:xfrm>
                <a:off x="-3047482" y="2350104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>
                <a:extLst>
                  <a:ext uri="{FF2B5EF4-FFF2-40B4-BE49-F238E27FC236}">
                    <a16:creationId xmlns:a16="http://schemas.microsoft.com/office/drawing/2014/main" id="{A434B19D-F2A2-49C5-A945-22FFEF6D4DD4}"/>
                  </a:ext>
                </a:extLst>
              </p:cNvPr>
              <p:cNvSpPr/>
              <p:nvPr/>
            </p:nvSpPr>
            <p:spPr>
              <a:xfrm>
                <a:off x="-3044631" y="2732261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>
                <a:extLst>
                  <a:ext uri="{FF2B5EF4-FFF2-40B4-BE49-F238E27FC236}">
                    <a16:creationId xmlns:a16="http://schemas.microsoft.com/office/drawing/2014/main" id="{6D87EF17-BD60-43D1-B87F-4C909FA28EC3}"/>
                  </a:ext>
                </a:extLst>
              </p:cNvPr>
              <p:cNvSpPr/>
              <p:nvPr/>
            </p:nvSpPr>
            <p:spPr>
              <a:xfrm>
                <a:off x="-3049108" y="2963596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>
                <a:extLst>
                  <a:ext uri="{FF2B5EF4-FFF2-40B4-BE49-F238E27FC236}">
                    <a16:creationId xmlns:a16="http://schemas.microsoft.com/office/drawing/2014/main" id="{4902BA8C-C324-4B7B-B4C8-1D1EF4A8C971}"/>
                  </a:ext>
                </a:extLst>
              </p:cNvPr>
              <p:cNvSpPr/>
              <p:nvPr/>
            </p:nvSpPr>
            <p:spPr>
              <a:xfrm>
                <a:off x="-3046257" y="3345753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文本框 854">
                <a:extLst>
                  <a:ext uri="{FF2B5EF4-FFF2-40B4-BE49-F238E27FC236}">
                    <a16:creationId xmlns:a16="http://schemas.microsoft.com/office/drawing/2014/main" id="{1B52FD78-7445-425D-8A7E-6E97F43CDA8E}"/>
                  </a:ext>
                </a:extLst>
              </p:cNvPr>
              <p:cNvSpPr txBox="1"/>
              <p:nvPr/>
            </p:nvSpPr>
            <p:spPr>
              <a:xfrm>
                <a:off x="-3126360" y="242836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856" name="文本框 855">
                <a:extLst>
                  <a:ext uri="{FF2B5EF4-FFF2-40B4-BE49-F238E27FC236}">
                    <a16:creationId xmlns:a16="http://schemas.microsoft.com/office/drawing/2014/main" id="{20E44F3A-FA3B-4EDD-92DF-BC65BA8176BC}"/>
                  </a:ext>
                </a:extLst>
              </p:cNvPr>
              <p:cNvSpPr txBox="1"/>
              <p:nvPr/>
            </p:nvSpPr>
            <p:spPr>
              <a:xfrm>
                <a:off x="-3124455" y="302998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cxnSp>
            <p:nvCxnSpPr>
              <p:cNvPr id="857" name="直接箭头连接符 856">
                <a:extLst>
                  <a:ext uri="{FF2B5EF4-FFF2-40B4-BE49-F238E27FC236}">
                    <a16:creationId xmlns:a16="http://schemas.microsoft.com/office/drawing/2014/main" id="{67FD5846-4EC5-4FF6-B95E-2B66E60522FD}"/>
                  </a:ext>
                </a:extLst>
              </p:cNvPr>
              <p:cNvCxnSpPr>
                <a:cxnSpLocks/>
                <a:stCxn id="841" idx="6"/>
                <a:endCxn id="851" idx="2"/>
              </p:cNvCxnSpPr>
              <p:nvPr/>
            </p:nvCxnSpPr>
            <p:spPr>
              <a:xfrm flipV="1">
                <a:off x="-5281121" y="2418246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直接箭头连接符 857">
                <a:extLst>
                  <a:ext uri="{FF2B5EF4-FFF2-40B4-BE49-F238E27FC236}">
                    <a16:creationId xmlns:a16="http://schemas.microsoft.com/office/drawing/2014/main" id="{765E7862-ABC9-4689-AD72-65B206DC6662}"/>
                  </a:ext>
                </a:extLst>
              </p:cNvPr>
              <p:cNvCxnSpPr>
                <a:stCxn id="841" idx="6"/>
                <a:endCxn id="852" idx="2"/>
              </p:cNvCxnSpPr>
              <p:nvPr/>
            </p:nvCxnSpPr>
            <p:spPr>
              <a:xfrm>
                <a:off x="-5281121" y="2448875"/>
                <a:ext cx="2236490" cy="3515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直接箭头连接符 858">
                <a:extLst>
                  <a:ext uri="{FF2B5EF4-FFF2-40B4-BE49-F238E27FC236}">
                    <a16:creationId xmlns:a16="http://schemas.microsoft.com/office/drawing/2014/main" id="{265D58D1-5962-4A90-BEAA-D29AAD41536C}"/>
                  </a:ext>
                </a:extLst>
              </p:cNvPr>
              <p:cNvCxnSpPr>
                <a:cxnSpLocks/>
                <a:stCxn id="842" idx="6"/>
                <a:endCxn id="851" idx="2"/>
              </p:cNvCxnSpPr>
              <p:nvPr/>
            </p:nvCxnSpPr>
            <p:spPr>
              <a:xfrm flipV="1">
                <a:off x="-5278270" y="2418246"/>
                <a:ext cx="2230788" cy="412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直接箭头连接符 859">
                <a:extLst>
                  <a:ext uri="{FF2B5EF4-FFF2-40B4-BE49-F238E27FC236}">
                    <a16:creationId xmlns:a16="http://schemas.microsoft.com/office/drawing/2014/main" id="{F8E821F2-BF18-47C2-BD59-4C5AA36BF959}"/>
                  </a:ext>
                </a:extLst>
              </p:cNvPr>
              <p:cNvCxnSpPr>
                <a:stCxn id="842" idx="6"/>
                <a:endCxn id="852" idx="2"/>
              </p:cNvCxnSpPr>
              <p:nvPr/>
            </p:nvCxnSpPr>
            <p:spPr>
              <a:xfrm flipV="1">
                <a:off x="-5278270" y="2800403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" name="文本框 860">
                <a:extLst>
                  <a:ext uri="{FF2B5EF4-FFF2-40B4-BE49-F238E27FC236}">
                    <a16:creationId xmlns:a16="http://schemas.microsoft.com/office/drawing/2014/main" id="{44D8FAC7-2620-42B2-96AF-942F7B928E03}"/>
                  </a:ext>
                </a:extLst>
              </p:cNvPr>
              <p:cNvSpPr txBox="1"/>
              <p:nvPr/>
            </p:nvSpPr>
            <p:spPr>
              <a:xfrm flipH="1">
                <a:off x="-5276814" y="2523404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48</a:t>
                </a:r>
                <a:endParaRPr lang="zh-CN" altLang="en-US" sz="900" dirty="0"/>
              </a:p>
            </p:txBody>
          </p:sp>
          <p:sp>
            <p:nvSpPr>
              <p:cNvPr id="862" name="文本框 861">
                <a:extLst>
                  <a:ext uri="{FF2B5EF4-FFF2-40B4-BE49-F238E27FC236}">
                    <a16:creationId xmlns:a16="http://schemas.microsoft.com/office/drawing/2014/main" id="{05F742B5-C847-4A55-A7B0-0CBE34BBBEB3}"/>
                  </a:ext>
                </a:extLst>
              </p:cNvPr>
              <p:cNvSpPr txBox="1"/>
              <p:nvPr/>
            </p:nvSpPr>
            <p:spPr>
              <a:xfrm flipH="1">
                <a:off x="-3554312" y="2494499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32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3/2</a:t>
                </a:r>
                <a:endParaRPr lang="zh-CN" altLang="en-US" sz="900" dirty="0"/>
              </a:p>
            </p:txBody>
          </p:sp>
          <p:sp>
            <p:nvSpPr>
              <p:cNvPr id="863" name="矩形 862">
                <a:extLst>
                  <a:ext uri="{FF2B5EF4-FFF2-40B4-BE49-F238E27FC236}">
                    <a16:creationId xmlns:a16="http://schemas.microsoft.com/office/drawing/2014/main" id="{766B063F-A2F7-4C4D-A667-36B6BF1ECB3A}"/>
                  </a:ext>
                </a:extLst>
              </p:cNvPr>
              <p:cNvSpPr/>
              <p:nvPr/>
            </p:nvSpPr>
            <p:spPr>
              <a:xfrm>
                <a:off x="-4690400" y="2341172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cxnSp>
            <p:nvCxnSpPr>
              <p:cNvPr id="864" name="直接箭头连接符 863">
                <a:extLst>
                  <a:ext uri="{FF2B5EF4-FFF2-40B4-BE49-F238E27FC236}">
                    <a16:creationId xmlns:a16="http://schemas.microsoft.com/office/drawing/2014/main" id="{42E70FC0-6050-4237-A0D6-1C3155D202AF}"/>
                  </a:ext>
                </a:extLst>
              </p:cNvPr>
              <p:cNvCxnSpPr>
                <a:cxnSpLocks/>
                <a:stCxn id="843" idx="6"/>
              </p:cNvCxnSpPr>
              <p:nvPr/>
            </p:nvCxnSpPr>
            <p:spPr>
              <a:xfrm flipV="1">
                <a:off x="-5282747" y="3039929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直接箭头连接符 864">
                <a:extLst>
                  <a:ext uri="{FF2B5EF4-FFF2-40B4-BE49-F238E27FC236}">
                    <a16:creationId xmlns:a16="http://schemas.microsoft.com/office/drawing/2014/main" id="{E6C5BD31-8451-4561-873F-018F3DA69F44}"/>
                  </a:ext>
                </a:extLst>
              </p:cNvPr>
              <p:cNvCxnSpPr>
                <a:cxnSpLocks/>
                <a:stCxn id="843" idx="6"/>
              </p:cNvCxnSpPr>
              <p:nvPr/>
            </p:nvCxnSpPr>
            <p:spPr>
              <a:xfrm>
                <a:off x="-5282747" y="3062367"/>
                <a:ext cx="2236076" cy="359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直接箭头连接符 865">
                <a:extLst>
                  <a:ext uri="{FF2B5EF4-FFF2-40B4-BE49-F238E27FC236}">
                    <a16:creationId xmlns:a16="http://schemas.microsoft.com/office/drawing/2014/main" id="{17066B2E-D891-4CD3-99B5-9F11ABE88A9D}"/>
                  </a:ext>
                </a:extLst>
              </p:cNvPr>
              <p:cNvCxnSpPr>
                <a:cxnSpLocks/>
                <a:stCxn id="844" idx="6"/>
              </p:cNvCxnSpPr>
              <p:nvPr/>
            </p:nvCxnSpPr>
            <p:spPr>
              <a:xfrm flipV="1">
                <a:off x="-5279896" y="3039928"/>
                <a:ext cx="2230374" cy="4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直接箭头连接符 866">
                <a:extLst>
                  <a:ext uri="{FF2B5EF4-FFF2-40B4-BE49-F238E27FC236}">
                    <a16:creationId xmlns:a16="http://schemas.microsoft.com/office/drawing/2014/main" id="{38649C5F-58D4-4B01-A7E7-ECBFF1966AF2}"/>
                  </a:ext>
                </a:extLst>
              </p:cNvPr>
              <p:cNvCxnSpPr>
                <a:cxnSpLocks/>
                <a:stCxn id="844" idx="6"/>
              </p:cNvCxnSpPr>
              <p:nvPr/>
            </p:nvCxnSpPr>
            <p:spPr>
              <a:xfrm flipV="1">
                <a:off x="-5279896" y="3422086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" name="文本框 867">
                <a:extLst>
                  <a:ext uri="{FF2B5EF4-FFF2-40B4-BE49-F238E27FC236}">
                    <a16:creationId xmlns:a16="http://schemas.microsoft.com/office/drawing/2014/main" id="{CAEEABA8-71DC-425B-B970-EC4F35E0755F}"/>
                  </a:ext>
                </a:extLst>
              </p:cNvPr>
              <p:cNvSpPr txBox="1"/>
              <p:nvPr/>
            </p:nvSpPr>
            <p:spPr>
              <a:xfrm flipH="1">
                <a:off x="-5278854" y="3145085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48</a:t>
                </a:r>
                <a:endParaRPr lang="zh-CN" altLang="en-US" sz="900" dirty="0"/>
              </a:p>
            </p:txBody>
          </p:sp>
          <p:sp>
            <p:nvSpPr>
              <p:cNvPr id="869" name="矩形 868">
                <a:extLst>
                  <a:ext uri="{FF2B5EF4-FFF2-40B4-BE49-F238E27FC236}">
                    <a16:creationId xmlns:a16="http://schemas.microsoft.com/office/drawing/2014/main" id="{20522781-B333-4077-96DD-D29DFC118135}"/>
                  </a:ext>
                </a:extLst>
              </p:cNvPr>
              <p:cNvSpPr/>
              <p:nvPr/>
            </p:nvSpPr>
            <p:spPr>
              <a:xfrm>
                <a:off x="-4692440" y="2962853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sp>
            <p:nvSpPr>
              <p:cNvPr id="870" name="标注: 弯曲线形 869">
                <a:extLst>
                  <a:ext uri="{FF2B5EF4-FFF2-40B4-BE49-F238E27FC236}">
                    <a16:creationId xmlns:a16="http://schemas.microsoft.com/office/drawing/2014/main" id="{764D8916-B7F0-4AFE-B7B3-F1C10DE2F76A}"/>
                  </a:ext>
                </a:extLst>
              </p:cNvPr>
              <p:cNvSpPr/>
              <p:nvPr/>
            </p:nvSpPr>
            <p:spPr>
              <a:xfrm>
                <a:off x="-5487191" y="4412745"/>
                <a:ext cx="246443" cy="574728"/>
              </a:xfrm>
              <a:prstGeom prst="borderCallout2">
                <a:avLst>
                  <a:gd name="adj1" fmla="val 18750"/>
                  <a:gd name="adj2" fmla="val -8333"/>
                  <a:gd name="adj3" fmla="val 19411"/>
                  <a:gd name="adj4" fmla="val -97059"/>
                  <a:gd name="adj5" fmla="val 322411"/>
                  <a:gd name="adj6" fmla="val -45363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1" name="标注: 左箭头 870">
                <a:extLst>
                  <a:ext uri="{FF2B5EF4-FFF2-40B4-BE49-F238E27FC236}">
                    <a16:creationId xmlns:a16="http://schemas.microsoft.com/office/drawing/2014/main" id="{6A63F95D-1B4B-4A64-819C-ED03D4575895}"/>
                  </a:ext>
                </a:extLst>
              </p:cNvPr>
              <p:cNvSpPr/>
              <p:nvPr/>
            </p:nvSpPr>
            <p:spPr>
              <a:xfrm flipH="1">
                <a:off x="-3131910" y="3770388"/>
                <a:ext cx="753404" cy="576561"/>
              </a:xfrm>
              <a:prstGeom prst="leftArrowCallout">
                <a:avLst>
                  <a:gd name="adj1" fmla="val 41092"/>
                  <a:gd name="adj2" fmla="val 20546"/>
                  <a:gd name="adj3" fmla="val 875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2" name="标注: 左箭头 871">
                <a:extLst>
                  <a:ext uri="{FF2B5EF4-FFF2-40B4-BE49-F238E27FC236}">
                    <a16:creationId xmlns:a16="http://schemas.microsoft.com/office/drawing/2014/main" id="{AC15BE5C-D487-4C72-BD73-070110953E75}"/>
                  </a:ext>
                </a:extLst>
              </p:cNvPr>
              <p:cNvSpPr/>
              <p:nvPr/>
            </p:nvSpPr>
            <p:spPr>
              <a:xfrm flipH="1">
                <a:off x="-3137160" y="4385561"/>
                <a:ext cx="659431" cy="587244"/>
              </a:xfrm>
              <a:prstGeom prst="leftArrowCallout">
                <a:avLst>
                  <a:gd name="adj1" fmla="val 41092"/>
                  <a:gd name="adj2" fmla="val 20546"/>
                  <a:gd name="adj3" fmla="val 69343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3" name="标注: 弯曲线形 872">
                <a:extLst>
                  <a:ext uri="{FF2B5EF4-FFF2-40B4-BE49-F238E27FC236}">
                    <a16:creationId xmlns:a16="http://schemas.microsoft.com/office/drawing/2014/main" id="{8A4BD5A1-03BB-49AF-8878-021A333CE904}"/>
                  </a:ext>
                </a:extLst>
              </p:cNvPr>
              <p:cNvSpPr/>
              <p:nvPr/>
            </p:nvSpPr>
            <p:spPr>
              <a:xfrm>
                <a:off x="-5487191" y="3793690"/>
                <a:ext cx="246443" cy="574728"/>
              </a:xfrm>
              <a:prstGeom prst="borderCallout2">
                <a:avLst>
                  <a:gd name="adj1" fmla="val 18750"/>
                  <a:gd name="adj2" fmla="val -8333"/>
                  <a:gd name="adj3" fmla="val 19411"/>
                  <a:gd name="adj4" fmla="val -97059"/>
                  <a:gd name="adj5" fmla="val 388703"/>
                  <a:gd name="adj6" fmla="val -44950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4" name="椭圆 873">
                <a:extLst>
                  <a:ext uri="{FF2B5EF4-FFF2-40B4-BE49-F238E27FC236}">
                    <a16:creationId xmlns:a16="http://schemas.microsoft.com/office/drawing/2014/main" id="{CADD4CE9-BC03-4B61-AEA4-512AC4944453}"/>
                  </a:ext>
                </a:extLst>
              </p:cNvPr>
              <p:cNvSpPr/>
              <p:nvPr/>
            </p:nvSpPr>
            <p:spPr>
              <a:xfrm>
                <a:off x="-5441471" y="3812578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5" name="椭圆 874">
                <a:extLst>
                  <a:ext uri="{FF2B5EF4-FFF2-40B4-BE49-F238E27FC236}">
                    <a16:creationId xmlns:a16="http://schemas.microsoft.com/office/drawing/2014/main" id="{19C304C3-02B8-47F1-8F40-2B698DF7DA1A}"/>
                  </a:ext>
                </a:extLst>
              </p:cNvPr>
              <p:cNvSpPr/>
              <p:nvPr/>
            </p:nvSpPr>
            <p:spPr>
              <a:xfrm>
                <a:off x="-5438620" y="419473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6" name="文本框 875">
                <a:extLst>
                  <a:ext uri="{FF2B5EF4-FFF2-40B4-BE49-F238E27FC236}">
                    <a16:creationId xmlns:a16="http://schemas.microsoft.com/office/drawing/2014/main" id="{CAD64D76-6E2A-4D9B-91C1-F007D8034593}"/>
                  </a:ext>
                </a:extLst>
              </p:cNvPr>
              <p:cNvSpPr txBox="1"/>
              <p:nvPr/>
            </p:nvSpPr>
            <p:spPr>
              <a:xfrm>
                <a:off x="-5511929" y="388643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877" name="椭圆 876">
                <a:extLst>
                  <a:ext uri="{FF2B5EF4-FFF2-40B4-BE49-F238E27FC236}">
                    <a16:creationId xmlns:a16="http://schemas.microsoft.com/office/drawing/2014/main" id="{EF9675BF-2C48-4EC1-806E-67FA0B58D197}"/>
                  </a:ext>
                </a:extLst>
              </p:cNvPr>
              <p:cNvSpPr/>
              <p:nvPr/>
            </p:nvSpPr>
            <p:spPr>
              <a:xfrm>
                <a:off x="-5431000" y="443181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8" name="椭圆 877">
                <a:extLst>
                  <a:ext uri="{FF2B5EF4-FFF2-40B4-BE49-F238E27FC236}">
                    <a16:creationId xmlns:a16="http://schemas.microsoft.com/office/drawing/2014/main" id="{475BDD64-D837-4234-8E0B-2BC135C96FDE}"/>
                  </a:ext>
                </a:extLst>
              </p:cNvPr>
              <p:cNvSpPr/>
              <p:nvPr/>
            </p:nvSpPr>
            <p:spPr>
              <a:xfrm>
                <a:off x="-5428149" y="4813972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9" name="文本框 878">
                <a:extLst>
                  <a:ext uri="{FF2B5EF4-FFF2-40B4-BE49-F238E27FC236}">
                    <a16:creationId xmlns:a16="http://schemas.microsoft.com/office/drawing/2014/main" id="{8B76B714-D78C-48AA-896A-3AB5E2FF7BC0}"/>
                  </a:ext>
                </a:extLst>
              </p:cNvPr>
              <p:cNvSpPr txBox="1"/>
              <p:nvPr/>
            </p:nvSpPr>
            <p:spPr>
              <a:xfrm>
                <a:off x="-5502605" y="4504188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880" name="椭圆 879">
                <a:extLst>
                  <a:ext uri="{FF2B5EF4-FFF2-40B4-BE49-F238E27FC236}">
                    <a16:creationId xmlns:a16="http://schemas.microsoft.com/office/drawing/2014/main" id="{B7BAB637-5B09-4FE9-A391-572252062038}"/>
                  </a:ext>
                </a:extLst>
              </p:cNvPr>
              <p:cNvSpPr/>
              <p:nvPr/>
            </p:nvSpPr>
            <p:spPr>
              <a:xfrm>
                <a:off x="-3064794" y="3803658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1" name="椭圆 880">
                <a:extLst>
                  <a:ext uri="{FF2B5EF4-FFF2-40B4-BE49-F238E27FC236}">
                    <a16:creationId xmlns:a16="http://schemas.microsoft.com/office/drawing/2014/main" id="{42BE08BC-E127-40A1-AB04-A1FF35814093}"/>
                  </a:ext>
                </a:extLst>
              </p:cNvPr>
              <p:cNvSpPr/>
              <p:nvPr/>
            </p:nvSpPr>
            <p:spPr>
              <a:xfrm>
                <a:off x="-3061943" y="418581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2" name="文本框 881">
                <a:extLst>
                  <a:ext uri="{FF2B5EF4-FFF2-40B4-BE49-F238E27FC236}">
                    <a16:creationId xmlns:a16="http://schemas.microsoft.com/office/drawing/2014/main" id="{6D79A182-007F-4DC5-9FAB-1E0C64BEF539}"/>
                  </a:ext>
                </a:extLst>
              </p:cNvPr>
              <p:cNvSpPr txBox="1"/>
              <p:nvPr/>
            </p:nvSpPr>
            <p:spPr>
              <a:xfrm>
                <a:off x="-3143672" y="3881916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883" name="椭圆 882">
                <a:extLst>
                  <a:ext uri="{FF2B5EF4-FFF2-40B4-BE49-F238E27FC236}">
                    <a16:creationId xmlns:a16="http://schemas.microsoft.com/office/drawing/2014/main" id="{BC3A7367-5B80-463C-AEF5-A9DC46024D56}"/>
                  </a:ext>
                </a:extLst>
              </p:cNvPr>
              <p:cNvSpPr/>
              <p:nvPr/>
            </p:nvSpPr>
            <p:spPr>
              <a:xfrm>
                <a:off x="-3064794" y="4419201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4" name="椭圆 883">
                <a:extLst>
                  <a:ext uri="{FF2B5EF4-FFF2-40B4-BE49-F238E27FC236}">
                    <a16:creationId xmlns:a16="http://schemas.microsoft.com/office/drawing/2014/main" id="{8E20C23B-53BA-4F63-8A36-E27F59970BE7}"/>
                  </a:ext>
                </a:extLst>
              </p:cNvPr>
              <p:cNvSpPr/>
              <p:nvPr/>
            </p:nvSpPr>
            <p:spPr>
              <a:xfrm>
                <a:off x="-3061943" y="4801358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5" name="文本框 884">
                <a:extLst>
                  <a:ext uri="{FF2B5EF4-FFF2-40B4-BE49-F238E27FC236}">
                    <a16:creationId xmlns:a16="http://schemas.microsoft.com/office/drawing/2014/main" id="{8E62696E-0CAF-4C5F-B1DD-FB7EA3C58F1F}"/>
                  </a:ext>
                </a:extLst>
              </p:cNvPr>
              <p:cNvSpPr txBox="1"/>
              <p:nvPr/>
            </p:nvSpPr>
            <p:spPr>
              <a:xfrm>
                <a:off x="-3143672" y="4497459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cxnSp>
            <p:nvCxnSpPr>
              <p:cNvPr id="886" name="直接箭头连接符 885">
                <a:extLst>
                  <a:ext uri="{FF2B5EF4-FFF2-40B4-BE49-F238E27FC236}">
                    <a16:creationId xmlns:a16="http://schemas.microsoft.com/office/drawing/2014/main" id="{96FBEF8A-2F12-454D-94FD-1E75350C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7098" y="3857435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直接箭头连接符 886">
                <a:extLst>
                  <a:ext uri="{FF2B5EF4-FFF2-40B4-BE49-F238E27FC236}">
                    <a16:creationId xmlns:a16="http://schemas.microsoft.com/office/drawing/2014/main" id="{C19A0665-57D7-436F-84FE-B4AB7F8A5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297098" y="3888064"/>
                <a:ext cx="2236490" cy="3515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直接箭头连接符 887">
                <a:extLst>
                  <a:ext uri="{FF2B5EF4-FFF2-40B4-BE49-F238E27FC236}">
                    <a16:creationId xmlns:a16="http://schemas.microsoft.com/office/drawing/2014/main" id="{33D0F998-9F4A-44F0-9974-956F09228B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4247" y="3857435"/>
                <a:ext cx="2230788" cy="412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直接箭头连接符 888">
                <a:extLst>
                  <a:ext uri="{FF2B5EF4-FFF2-40B4-BE49-F238E27FC236}">
                    <a16:creationId xmlns:a16="http://schemas.microsoft.com/office/drawing/2014/main" id="{7BFBFF6B-5812-41BD-9942-998EB12C37D6}"/>
                  </a:ext>
                </a:extLst>
              </p:cNvPr>
              <p:cNvCxnSpPr/>
              <p:nvPr/>
            </p:nvCxnSpPr>
            <p:spPr>
              <a:xfrm flipV="1">
                <a:off x="-5294247" y="4239592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0" name="文本框 889">
                <a:extLst>
                  <a:ext uri="{FF2B5EF4-FFF2-40B4-BE49-F238E27FC236}">
                    <a16:creationId xmlns:a16="http://schemas.microsoft.com/office/drawing/2014/main" id="{1E712C75-F038-4A5E-9DDF-98E5C060B921}"/>
                  </a:ext>
                </a:extLst>
              </p:cNvPr>
              <p:cNvSpPr txBox="1"/>
              <p:nvPr/>
            </p:nvSpPr>
            <p:spPr>
              <a:xfrm flipH="1">
                <a:off x="-5292791" y="3962593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3</a:t>
                </a:r>
                <a:endParaRPr lang="zh-CN" altLang="en-US" sz="900" dirty="0"/>
              </a:p>
            </p:txBody>
          </p:sp>
          <p:sp>
            <p:nvSpPr>
              <p:cNvPr id="891" name="矩形 890">
                <a:extLst>
                  <a:ext uri="{FF2B5EF4-FFF2-40B4-BE49-F238E27FC236}">
                    <a16:creationId xmlns:a16="http://schemas.microsoft.com/office/drawing/2014/main" id="{14D72498-3087-4D0E-9A37-BA01B6808239}"/>
                  </a:ext>
                </a:extLst>
              </p:cNvPr>
              <p:cNvSpPr/>
              <p:nvPr/>
            </p:nvSpPr>
            <p:spPr>
              <a:xfrm>
                <a:off x="-4706377" y="3780361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cxnSp>
            <p:nvCxnSpPr>
              <p:cNvPr id="892" name="直接箭头连接符 891">
                <a:extLst>
                  <a:ext uri="{FF2B5EF4-FFF2-40B4-BE49-F238E27FC236}">
                    <a16:creationId xmlns:a16="http://schemas.microsoft.com/office/drawing/2014/main" id="{3D57C865-6510-4FD3-9FCF-1D930F25B3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8724" y="4479118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直接箭头连接符 892">
                <a:extLst>
                  <a:ext uri="{FF2B5EF4-FFF2-40B4-BE49-F238E27FC236}">
                    <a16:creationId xmlns:a16="http://schemas.microsoft.com/office/drawing/2014/main" id="{206C89E5-87CF-4824-8BD3-72B85B764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298724" y="4501556"/>
                <a:ext cx="2236076" cy="359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直接箭头连接符 893">
                <a:extLst>
                  <a:ext uri="{FF2B5EF4-FFF2-40B4-BE49-F238E27FC236}">
                    <a16:creationId xmlns:a16="http://schemas.microsoft.com/office/drawing/2014/main" id="{AD1FD7B1-8927-48E8-BBBE-83FE02F75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5873" y="4479117"/>
                <a:ext cx="2230374" cy="4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直接箭头连接符 894">
                <a:extLst>
                  <a:ext uri="{FF2B5EF4-FFF2-40B4-BE49-F238E27FC236}">
                    <a16:creationId xmlns:a16="http://schemas.microsoft.com/office/drawing/2014/main" id="{BCEAFB21-DB8C-49E3-B189-4A3570199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5873" y="4861275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6" name="文本框 895">
                <a:extLst>
                  <a:ext uri="{FF2B5EF4-FFF2-40B4-BE49-F238E27FC236}">
                    <a16:creationId xmlns:a16="http://schemas.microsoft.com/office/drawing/2014/main" id="{27F41D87-0B20-4CA1-9C48-F7A9E65D2204}"/>
                  </a:ext>
                </a:extLst>
              </p:cNvPr>
              <p:cNvSpPr txBox="1"/>
              <p:nvPr/>
            </p:nvSpPr>
            <p:spPr>
              <a:xfrm flipH="1">
                <a:off x="-5294831" y="4584274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3</a:t>
                </a:r>
                <a:endParaRPr lang="zh-CN" altLang="en-US" sz="900" dirty="0"/>
              </a:p>
            </p:txBody>
          </p:sp>
          <p:sp>
            <p:nvSpPr>
              <p:cNvPr id="897" name="矩形 896">
                <a:extLst>
                  <a:ext uri="{FF2B5EF4-FFF2-40B4-BE49-F238E27FC236}">
                    <a16:creationId xmlns:a16="http://schemas.microsoft.com/office/drawing/2014/main" id="{F3BDF401-AB63-4D41-9720-3034F3A12EC8}"/>
                  </a:ext>
                </a:extLst>
              </p:cNvPr>
              <p:cNvSpPr/>
              <p:nvPr/>
            </p:nvSpPr>
            <p:spPr>
              <a:xfrm>
                <a:off x="-4708417" y="4402042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sp>
            <p:nvSpPr>
              <p:cNvPr id="898" name="文本框 897">
                <a:extLst>
                  <a:ext uri="{FF2B5EF4-FFF2-40B4-BE49-F238E27FC236}">
                    <a16:creationId xmlns:a16="http://schemas.microsoft.com/office/drawing/2014/main" id="{FAFE0EB5-F7E5-46AB-B832-83F0C7A58C79}"/>
                  </a:ext>
                </a:extLst>
              </p:cNvPr>
              <p:cNvSpPr txBox="1"/>
              <p:nvPr/>
            </p:nvSpPr>
            <p:spPr>
              <a:xfrm>
                <a:off x="-6020065" y="2093576"/>
                <a:ext cx="653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Point</a:t>
                </a:r>
                <a:endParaRPr lang="zh-CN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99" name="文本框 898">
                <a:extLst>
                  <a:ext uri="{FF2B5EF4-FFF2-40B4-BE49-F238E27FC236}">
                    <a16:creationId xmlns:a16="http://schemas.microsoft.com/office/drawing/2014/main" id="{54A6E75B-3189-46FB-B2A9-78DE97BE62A2}"/>
                  </a:ext>
                </a:extLst>
              </p:cNvPr>
              <p:cNvSpPr txBox="1"/>
              <p:nvPr/>
            </p:nvSpPr>
            <p:spPr>
              <a:xfrm>
                <a:off x="-6573799" y="4378391"/>
                <a:ext cx="653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Point</a:t>
                </a:r>
                <a:endParaRPr lang="zh-CN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00" name="文本框 899">
                <a:extLst>
                  <a:ext uri="{FF2B5EF4-FFF2-40B4-BE49-F238E27FC236}">
                    <a16:creationId xmlns:a16="http://schemas.microsoft.com/office/drawing/2014/main" id="{BFE971C8-7745-4782-AA96-0F60FBD1E1DA}"/>
                  </a:ext>
                </a:extLst>
              </p:cNvPr>
              <p:cNvSpPr txBox="1"/>
              <p:nvPr/>
            </p:nvSpPr>
            <p:spPr>
              <a:xfrm>
                <a:off x="-5821127" y="280728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901" name="文本框 900">
                <a:extLst>
                  <a:ext uri="{FF2B5EF4-FFF2-40B4-BE49-F238E27FC236}">
                    <a16:creationId xmlns:a16="http://schemas.microsoft.com/office/drawing/2014/main" id="{0650B48A-94CC-4920-912F-C53705C3FA24}"/>
                  </a:ext>
                </a:extLst>
              </p:cNvPr>
              <p:cNvSpPr txBox="1"/>
              <p:nvPr/>
            </p:nvSpPr>
            <p:spPr>
              <a:xfrm>
                <a:off x="-5767059" y="405795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902" name="文本框 901">
                <a:extLst>
                  <a:ext uri="{FF2B5EF4-FFF2-40B4-BE49-F238E27FC236}">
                    <a16:creationId xmlns:a16="http://schemas.microsoft.com/office/drawing/2014/main" id="{1F5E3ABD-7259-48F6-B269-A88537DB2B13}"/>
                  </a:ext>
                </a:extLst>
              </p:cNvPr>
              <p:cNvSpPr txBox="1"/>
              <p:nvPr/>
            </p:nvSpPr>
            <p:spPr>
              <a:xfrm>
                <a:off x="-2923613" y="2721741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903" name="文本框 902">
                <a:extLst>
                  <a:ext uri="{FF2B5EF4-FFF2-40B4-BE49-F238E27FC236}">
                    <a16:creationId xmlns:a16="http://schemas.microsoft.com/office/drawing/2014/main" id="{A1BF999F-38A7-4151-BF47-4DDD83A0B74A}"/>
                  </a:ext>
                </a:extLst>
              </p:cNvPr>
              <p:cNvSpPr txBox="1"/>
              <p:nvPr/>
            </p:nvSpPr>
            <p:spPr>
              <a:xfrm>
                <a:off x="-2893403" y="4178315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904" name="文本框 903">
                <a:extLst>
                  <a:ext uri="{FF2B5EF4-FFF2-40B4-BE49-F238E27FC236}">
                    <a16:creationId xmlns:a16="http://schemas.microsoft.com/office/drawing/2014/main" id="{A045DD61-C196-49CB-A617-F6A8884ED20C}"/>
                  </a:ext>
                </a:extLst>
              </p:cNvPr>
              <p:cNvSpPr txBox="1"/>
              <p:nvPr/>
            </p:nvSpPr>
            <p:spPr>
              <a:xfrm>
                <a:off x="-3954476" y="7513400"/>
                <a:ext cx="94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X-Conv</a:t>
                </a:r>
                <a:endParaRPr lang="zh-CN" altLang="en-US" dirty="0"/>
              </a:p>
            </p:txBody>
          </p:sp>
          <p:cxnSp>
            <p:nvCxnSpPr>
              <p:cNvPr id="905" name="直接连接符 904">
                <a:extLst>
                  <a:ext uri="{FF2B5EF4-FFF2-40B4-BE49-F238E27FC236}">
                    <a16:creationId xmlns:a16="http://schemas.microsoft.com/office/drawing/2014/main" id="{CD839CD0-18AD-401F-9C93-5CE00AA4A537}"/>
                  </a:ext>
                </a:extLst>
              </p:cNvPr>
              <p:cNvCxnSpPr>
                <a:cxnSpLocks/>
                <a:stCxn id="723" idx="0"/>
                <a:endCxn id="906" idx="2"/>
              </p:cNvCxnSpPr>
              <p:nvPr/>
            </p:nvCxnSpPr>
            <p:spPr>
              <a:xfrm flipH="1" flipV="1">
                <a:off x="-7452691" y="4618409"/>
                <a:ext cx="395490" cy="638569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06" name="文本框 905">
                <a:extLst>
                  <a:ext uri="{FF2B5EF4-FFF2-40B4-BE49-F238E27FC236}">
                    <a16:creationId xmlns:a16="http://schemas.microsoft.com/office/drawing/2014/main" id="{D67063C9-0FFF-469D-8B76-302723CBDDE5}"/>
                  </a:ext>
                </a:extLst>
              </p:cNvPr>
              <p:cNvSpPr txBox="1"/>
              <p:nvPr/>
            </p:nvSpPr>
            <p:spPr>
              <a:xfrm flipH="1">
                <a:off x="-8314758" y="4364493"/>
                <a:ext cx="17241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Kernel Size (1, 12, 12*12)</a:t>
                </a:r>
                <a:endParaRPr lang="zh-CN" altLang="en-US" sz="1050" dirty="0"/>
              </a:p>
            </p:txBody>
          </p:sp>
          <p:cxnSp>
            <p:nvCxnSpPr>
              <p:cNvPr id="907" name="直接连接符 906">
                <a:extLst>
                  <a:ext uri="{FF2B5EF4-FFF2-40B4-BE49-F238E27FC236}">
                    <a16:creationId xmlns:a16="http://schemas.microsoft.com/office/drawing/2014/main" id="{93FB1587-0A0E-4CF3-A37C-421747BDD080}"/>
                  </a:ext>
                </a:extLst>
              </p:cNvPr>
              <p:cNvCxnSpPr>
                <a:cxnSpLocks/>
                <a:stCxn id="737" idx="0"/>
                <a:endCxn id="908" idx="2"/>
              </p:cNvCxnSpPr>
              <p:nvPr/>
            </p:nvCxnSpPr>
            <p:spPr>
              <a:xfrm flipH="1" flipV="1">
                <a:off x="-5322816" y="5374320"/>
                <a:ext cx="742474" cy="205303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08" name="文本框 907">
                <a:extLst>
                  <a:ext uri="{FF2B5EF4-FFF2-40B4-BE49-F238E27FC236}">
                    <a16:creationId xmlns:a16="http://schemas.microsoft.com/office/drawing/2014/main" id="{10E2D775-B7FB-4616-9166-819879AD532B}"/>
                  </a:ext>
                </a:extLst>
              </p:cNvPr>
              <p:cNvSpPr txBox="1"/>
              <p:nvPr/>
            </p:nvSpPr>
            <p:spPr>
              <a:xfrm flipH="1">
                <a:off x="-6005057" y="5120404"/>
                <a:ext cx="136448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Depth Multiplier: 12</a:t>
                </a:r>
                <a:endParaRPr lang="zh-CN" altLang="en-US" sz="1050" dirty="0"/>
              </a:p>
            </p:txBody>
          </p:sp>
          <p:cxnSp>
            <p:nvCxnSpPr>
              <p:cNvPr id="909" name="直接连接符 908">
                <a:extLst>
                  <a:ext uri="{FF2B5EF4-FFF2-40B4-BE49-F238E27FC236}">
                    <a16:creationId xmlns:a16="http://schemas.microsoft.com/office/drawing/2014/main" id="{EC4EA724-2DDE-423E-8E33-7DADFDA2EE36}"/>
                  </a:ext>
                </a:extLst>
              </p:cNvPr>
              <p:cNvCxnSpPr>
                <a:cxnSpLocks/>
                <a:stCxn id="819" idx="0"/>
                <a:endCxn id="910" idx="2"/>
              </p:cNvCxnSpPr>
              <p:nvPr/>
            </p:nvCxnSpPr>
            <p:spPr>
              <a:xfrm flipH="1" flipV="1">
                <a:off x="-3044631" y="5393342"/>
                <a:ext cx="557789" cy="170456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10" name="文本框 909">
                <a:extLst>
                  <a:ext uri="{FF2B5EF4-FFF2-40B4-BE49-F238E27FC236}">
                    <a16:creationId xmlns:a16="http://schemas.microsoft.com/office/drawing/2014/main" id="{277551DD-C992-4FAD-B099-EC9022C1D6C4}"/>
                  </a:ext>
                </a:extLst>
              </p:cNvPr>
              <p:cNvSpPr txBox="1"/>
              <p:nvPr/>
            </p:nvSpPr>
            <p:spPr>
              <a:xfrm flipH="1">
                <a:off x="-3726872" y="5139426"/>
                <a:ext cx="136448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Depth Multiplier: 12</a:t>
                </a:r>
                <a:endParaRPr lang="zh-CN" altLang="en-US" sz="1050" dirty="0"/>
              </a:p>
            </p:txBody>
          </p:sp>
          <p:sp>
            <p:nvSpPr>
              <p:cNvPr id="911" name="文本框 910">
                <a:extLst>
                  <a:ext uri="{FF2B5EF4-FFF2-40B4-BE49-F238E27FC236}">
                    <a16:creationId xmlns:a16="http://schemas.microsoft.com/office/drawing/2014/main" id="{8E10278E-08C4-41F2-B28E-0587E747FF61}"/>
                  </a:ext>
                </a:extLst>
              </p:cNvPr>
              <p:cNvSpPr txBox="1"/>
              <p:nvPr/>
            </p:nvSpPr>
            <p:spPr>
              <a:xfrm>
                <a:off x="822221" y="4839377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72</a:t>
                </a:r>
                <a:endParaRPr lang="zh-CN" altLang="en-US" sz="1200" dirty="0"/>
              </a:p>
            </p:txBody>
          </p:sp>
          <p:sp>
            <p:nvSpPr>
              <p:cNvPr id="912" name="文本框 911">
                <a:extLst>
                  <a:ext uri="{FF2B5EF4-FFF2-40B4-BE49-F238E27FC236}">
                    <a16:creationId xmlns:a16="http://schemas.microsoft.com/office/drawing/2014/main" id="{3B0960D0-06FF-4E39-B937-1C7B2DD52194}"/>
                  </a:ext>
                </a:extLst>
              </p:cNvPr>
              <p:cNvSpPr txBox="1"/>
              <p:nvPr/>
            </p:nvSpPr>
            <p:spPr>
              <a:xfrm flipH="1">
                <a:off x="-1088565" y="5374320"/>
                <a:ext cx="4490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913" name="文本框 912">
                <a:extLst>
                  <a:ext uri="{FF2B5EF4-FFF2-40B4-BE49-F238E27FC236}">
                    <a16:creationId xmlns:a16="http://schemas.microsoft.com/office/drawing/2014/main" id="{93C070BD-0EFB-4CFD-93CC-0236B716A65B}"/>
                  </a:ext>
                </a:extLst>
              </p:cNvPr>
              <p:cNvSpPr txBox="1"/>
              <p:nvPr/>
            </p:nvSpPr>
            <p:spPr>
              <a:xfrm flipH="1">
                <a:off x="-3554312" y="3135316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32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3/2</a:t>
                </a:r>
                <a:endParaRPr lang="zh-CN" altLang="en-US" sz="900" dirty="0"/>
              </a:p>
            </p:txBody>
          </p:sp>
          <p:sp>
            <p:nvSpPr>
              <p:cNvPr id="914" name="文本框 913">
                <a:extLst>
                  <a:ext uri="{FF2B5EF4-FFF2-40B4-BE49-F238E27FC236}">
                    <a16:creationId xmlns:a16="http://schemas.microsoft.com/office/drawing/2014/main" id="{3829E816-F982-4FC8-B384-749FB5718928}"/>
                  </a:ext>
                </a:extLst>
              </p:cNvPr>
              <p:cNvSpPr txBox="1"/>
              <p:nvPr/>
            </p:nvSpPr>
            <p:spPr>
              <a:xfrm flipH="1">
                <a:off x="-3596751" y="3957555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32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3/4</a:t>
                </a:r>
                <a:endParaRPr lang="zh-CN" altLang="en-US" sz="900" dirty="0"/>
              </a:p>
            </p:txBody>
          </p:sp>
          <p:sp>
            <p:nvSpPr>
              <p:cNvPr id="915" name="文本框 914">
                <a:extLst>
                  <a:ext uri="{FF2B5EF4-FFF2-40B4-BE49-F238E27FC236}">
                    <a16:creationId xmlns:a16="http://schemas.microsoft.com/office/drawing/2014/main" id="{D250F31E-390B-4361-BBE0-3D57A23CE18D}"/>
                  </a:ext>
                </a:extLst>
              </p:cNvPr>
              <p:cNvSpPr txBox="1"/>
              <p:nvPr/>
            </p:nvSpPr>
            <p:spPr>
              <a:xfrm flipH="1">
                <a:off x="-3584858" y="4554647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32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3/4</a:t>
                </a:r>
                <a:endParaRPr lang="zh-CN" altLang="en-US" sz="900" dirty="0"/>
              </a:p>
            </p:txBody>
          </p:sp>
          <p:sp>
            <p:nvSpPr>
              <p:cNvPr id="916" name="立方体 915">
                <a:extLst>
                  <a:ext uri="{FF2B5EF4-FFF2-40B4-BE49-F238E27FC236}">
                    <a16:creationId xmlns:a16="http://schemas.microsoft.com/office/drawing/2014/main" id="{88E0D761-F265-41CC-B113-5CA446919B96}"/>
                  </a:ext>
                </a:extLst>
              </p:cNvPr>
              <p:cNvSpPr/>
              <p:nvPr/>
            </p:nvSpPr>
            <p:spPr>
              <a:xfrm flipH="1">
                <a:off x="-8350781" y="5172604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矩形 916">
                <a:extLst>
                  <a:ext uri="{FF2B5EF4-FFF2-40B4-BE49-F238E27FC236}">
                    <a16:creationId xmlns:a16="http://schemas.microsoft.com/office/drawing/2014/main" id="{F5C28CAC-55EA-4946-84E6-27DF33726EFE}"/>
                  </a:ext>
                </a:extLst>
              </p:cNvPr>
              <p:cNvSpPr/>
              <p:nvPr/>
            </p:nvSpPr>
            <p:spPr>
              <a:xfrm>
                <a:off x="-9363711" y="4898475"/>
                <a:ext cx="624044" cy="14884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文本框 917">
                <a:extLst>
                  <a:ext uri="{FF2B5EF4-FFF2-40B4-BE49-F238E27FC236}">
                    <a16:creationId xmlns:a16="http://schemas.microsoft.com/office/drawing/2014/main" id="{4C51758D-8DF4-461D-89DF-61770A89E61B}"/>
                  </a:ext>
                </a:extLst>
              </p:cNvPr>
              <p:cNvSpPr txBox="1"/>
              <p:nvPr/>
            </p:nvSpPr>
            <p:spPr>
              <a:xfrm>
                <a:off x="-9198147" y="639775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cxnSp>
            <p:nvCxnSpPr>
              <p:cNvPr id="919" name="直接箭头连接符 918">
                <a:extLst>
                  <a:ext uri="{FF2B5EF4-FFF2-40B4-BE49-F238E27FC236}">
                    <a16:creationId xmlns:a16="http://schemas.microsoft.com/office/drawing/2014/main" id="{D6A285A3-D347-4183-B1CA-1CF5F6F12B0C}"/>
                  </a:ext>
                </a:extLst>
              </p:cNvPr>
              <p:cNvCxnSpPr>
                <a:cxnSpLocks/>
                <a:stCxn id="917" idx="3"/>
                <a:endCxn id="916" idx="5"/>
              </p:cNvCxnSpPr>
              <p:nvPr/>
            </p:nvCxnSpPr>
            <p:spPr>
              <a:xfrm>
                <a:off x="-8739667" y="5642715"/>
                <a:ext cx="388886" cy="3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0" name="文本框 919">
                <a:extLst>
                  <a:ext uri="{FF2B5EF4-FFF2-40B4-BE49-F238E27FC236}">
                    <a16:creationId xmlns:a16="http://schemas.microsoft.com/office/drawing/2014/main" id="{5DE1F913-1D44-4836-B197-A4265BBFDFB2}"/>
                  </a:ext>
                </a:extLst>
              </p:cNvPr>
              <p:cNvSpPr txBox="1"/>
              <p:nvPr/>
            </p:nvSpPr>
            <p:spPr>
              <a:xfrm flipH="1">
                <a:off x="-9746500" y="5519195"/>
                <a:ext cx="4553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921" name="文本框 920">
                <a:extLst>
                  <a:ext uri="{FF2B5EF4-FFF2-40B4-BE49-F238E27FC236}">
                    <a16:creationId xmlns:a16="http://schemas.microsoft.com/office/drawing/2014/main" id="{B1386BCE-9966-4359-9C24-286924AE44A7}"/>
                  </a:ext>
                </a:extLst>
              </p:cNvPr>
              <p:cNvSpPr txBox="1"/>
              <p:nvPr/>
            </p:nvSpPr>
            <p:spPr>
              <a:xfrm flipH="1">
                <a:off x="-8264083" y="5164970"/>
                <a:ext cx="507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922" name="文本框 921">
                <a:extLst>
                  <a:ext uri="{FF2B5EF4-FFF2-40B4-BE49-F238E27FC236}">
                    <a16:creationId xmlns:a16="http://schemas.microsoft.com/office/drawing/2014/main" id="{60D7CAC0-82FA-4873-ABCA-8B80BB4DCD0E}"/>
                  </a:ext>
                </a:extLst>
              </p:cNvPr>
              <p:cNvSpPr txBox="1"/>
              <p:nvPr/>
            </p:nvSpPr>
            <p:spPr>
              <a:xfrm>
                <a:off x="-8347914" y="578168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923" name="文本框 922">
                <a:extLst>
                  <a:ext uri="{FF2B5EF4-FFF2-40B4-BE49-F238E27FC236}">
                    <a16:creationId xmlns:a16="http://schemas.microsoft.com/office/drawing/2014/main" id="{AB3B12FB-5163-41BA-B042-850379527180}"/>
                  </a:ext>
                </a:extLst>
              </p:cNvPr>
              <p:cNvSpPr txBox="1"/>
              <p:nvPr/>
            </p:nvSpPr>
            <p:spPr>
              <a:xfrm>
                <a:off x="-7968749" y="6376484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cxnSp>
            <p:nvCxnSpPr>
              <p:cNvPr id="234" name="直接箭头连接符 233">
                <a:extLst>
                  <a:ext uri="{FF2B5EF4-FFF2-40B4-BE49-F238E27FC236}">
                    <a16:creationId xmlns:a16="http://schemas.microsoft.com/office/drawing/2014/main" id="{02D78B40-FA03-482E-BFCC-E093322439F7}"/>
                  </a:ext>
                </a:extLst>
              </p:cNvPr>
              <p:cNvCxnSpPr>
                <a:stCxn id="800" idx="2"/>
                <a:endCxn id="917" idx="0"/>
              </p:cNvCxnSpPr>
              <p:nvPr/>
            </p:nvCxnSpPr>
            <p:spPr>
              <a:xfrm flipH="1">
                <a:off x="-9051689" y="3807154"/>
                <a:ext cx="5468" cy="1091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6" name="文本框 925">
                <a:extLst>
                  <a:ext uri="{FF2B5EF4-FFF2-40B4-BE49-F238E27FC236}">
                    <a16:creationId xmlns:a16="http://schemas.microsoft.com/office/drawing/2014/main" id="{D02CFFBE-1652-4F55-8001-03FF4A2943E0}"/>
                  </a:ext>
                </a:extLst>
              </p:cNvPr>
              <p:cNvSpPr txBox="1"/>
              <p:nvPr/>
            </p:nvSpPr>
            <p:spPr>
              <a:xfrm>
                <a:off x="-9117998" y="4277265"/>
                <a:ext cx="38183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>
                    <a:solidFill>
                      <a:schemeClr val="accent6"/>
                    </a:solidFill>
                  </a:rPr>
                  <a:t>indice</a:t>
                </a:r>
                <a:endParaRPr lang="zh-CN" altLang="en-US" sz="600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927" name="组合 926">
              <a:extLst>
                <a:ext uri="{FF2B5EF4-FFF2-40B4-BE49-F238E27FC236}">
                  <a16:creationId xmlns:a16="http://schemas.microsoft.com/office/drawing/2014/main" id="{8D08C519-6C51-45E7-8B41-CB8D27957968}"/>
                </a:ext>
              </a:extLst>
            </p:cNvPr>
            <p:cNvGrpSpPr/>
            <p:nvPr/>
          </p:nvGrpSpPr>
          <p:grpSpPr>
            <a:xfrm>
              <a:off x="-2292749" y="9197979"/>
              <a:ext cx="13550833" cy="5976211"/>
              <a:chOff x="-9752370" y="1906521"/>
              <a:chExt cx="13550833" cy="5976211"/>
            </a:xfrm>
          </p:grpSpPr>
          <p:sp>
            <p:nvSpPr>
              <p:cNvPr id="928" name="标注: 左箭头 927">
                <a:extLst>
                  <a:ext uri="{FF2B5EF4-FFF2-40B4-BE49-F238E27FC236}">
                    <a16:creationId xmlns:a16="http://schemas.microsoft.com/office/drawing/2014/main" id="{848ACCF6-A3ED-449B-965A-C55A96795890}"/>
                  </a:ext>
                </a:extLst>
              </p:cNvPr>
              <p:cNvSpPr/>
              <p:nvPr/>
            </p:nvSpPr>
            <p:spPr>
              <a:xfrm>
                <a:off x="-5871003" y="2959759"/>
                <a:ext cx="647613" cy="578286"/>
              </a:xfrm>
              <a:prstGeom prst="leftArrowCallout">
                <a:avLst>
                  <a:gd name="adj1" fmla="val 31624"/>
                  <a:gd name="adj2" fmla="val 13836"/>
                  <a:gd name="adj3" fmla="val 69635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29" name="直接连接符 928">
                <a:extLst>
                  <a:ext uri="{FF2B5EF4-FFF2-40B4-BE49-F238E27FC236}">
                    <a16:creationId xmlns:a16="http://schemas.microsoft.com/office/drawing/2014/main" id="{F9796874-2E79-4091-AAA3-E70B75530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304210" y="3249163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30" name="标注: 左箭头 929">
                <a:extLst>
                  <a:ext uri="{FF2B5EF4-FFF2-40B4-BE49-F238E27FC236}">
                    <a16:creationId xmlns:a16="http://schemas.microsoft.com/office/drawing/2014/main" id="{364F315C-2923-44E8-865D-B4E76E1C8E94}"/>
                  </a:ext>
                </a:extLst>
              </p:cNvPr>
              <p:cNvSpPr/>
              <p:nvPr/>
            </p:nvSpPr>
            <p:spPr>
              <a:xfrm>
                <a:off x="-5761022" y="2361105"/>
                <a:ext cx="532990" cy="570699"/>
              </a:xfrm>
              <a:prstGeom prst="leftArrowCallout">
                <a:avLst>
                  <a:gd name="adj1" fmla="val 37860"/>
                  <a:gd name="adj2" fmla="val 18930"/>
                  <a:gd name="adj3" fmla="val 55023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1" name="直接连接符 930">
                <a:extLst>
                  <a:ext uri="{FF2B5EF4-FFF2-40B4-BE49-F238E27FC236}">
                    <a16:creationId xmlns:a16="http://schemas.microsoft.com/office/drawing/2014/main" id="{7457062B-1061-4846-82B3-0A9CE19F8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667531" y="6036866"/>
                <a:ext cx="184156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2" name="直接连接符 931">
                <a:extLst>
                  <a:ext uri="{FF2B5EF4-FFF2-40B4-BE49-F238E27FC236}">
                    <a16:creationId xmlns:a16="http://schemas.microsoft.com/office/drawing/2014/main" id="{9093B37C-D2AA-4AC9-BABC-931F7C5C9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667531" y="6255407"/>
                <a:ext cx="184156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33" name="立方体 932">
                <a:extLst>
                  <a:ext uri="{FF2B5EF4-FFF2-40B4-BE49-F238E27FC236}">
                    <a16:creationId xmlns:a16="http://schemas.microsoft.com/office/drawing/2014/main" id="{94907493-4B97-4AC0-A59B-60639115F7FF}"/>
                  </a:ext>
                </a:extLst>
              </p:cNvPr>
              <p:cNvSpPr/>
              <p:nvPr/>
            </p:nvSpPr>
            <p:spPr>
              <a:xfrm flipH="1">
                <a:off x="-7176680" y="5197726"/>
                <a:ext cx="693305" cy="1955337"/>
              </a:xfrm>
              <a:prstGeom prst="cube">
                <a:avLst>
                  <a:gd name="adj" fmla="val 7343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文本框 933">
                <a:extLst>
                  <a:ext uri="{FF2B5EF4-FFF2-40B4-BE49-F238E27FC236}">
                    <a16:creationId xmlns:a16="http://schemas.microsoft.com/office/drawing/2014/main" id="{178099F1-8F60-4F6F-81FD-170542BE21B3}"/>
                  </a:ext>
                </a:extLst>
              </p:cNvPr>
              <p:cNvSpPr txBox="1"/>
              <p:nvPr/>
            </p:nvSpPr>
            <p:spPr>
              <a:xfrm>
                <a:off x="-6680929" y="711972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935" name="文本框 934">
                <a:extLst>
                  <a:ext uri="{FF2B5EF4-FFF2-40B4-BE49-F238E27FC236}">
                    <a16:creationId xmlns:a16="http://schemas.microsoft.com/office/drawing/2014/main" id="{B2785102-9756-4F8F-8907-F6218F25F01D}"/>
                  </a:ext>
                </a:extLst>
              </p:cNvPr>
              <p:cNvSpPr txBox="1"/>
              <p:nvPr/>
            </p:nvSpPr>
            <p:spPr>
              <a:xfrm flipH="1">
                <a:off x="-6949685" y="5109607"/>
                <a:ext cx="5497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936" name="文本框 935">
                <a:extLst>
                  <a:ext uri="{FF2B5EF4-FFF2-40B4-BE49-F238E27FC236}">
                    <a16:creationId xmlns:a16="http://schemas.microsoft.com/office/drawing/2014/main" id="{E241D0C2-8DE1-487E-82B9-22A1C1C00074}"/>
                  </a:ext>
                </a:extLst>
              </p:cNvPr>
              <p:cNvSpPr txBox="1"/>
              <p:nvPr/>
            </p:nvSpPr>
            <p:spPr>
              <a:xfrm>
                <a:off x="-7446306" y="598157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937" name="立方体 936">
                <a:extLst>
                  <a:ext uri="{FF2B5EF4-FFF2-40B4-BE49-F238E27FC236}">
                    <a16:creationId xmlns:a16="http://schemas.microsoft.com/office/drawing/2014/main" id="{325EA24D-775C-4927-903F-87EC2FF203C5}"/>
                  </a:ext>
                </a:extLst>
              </p:cNvPr>
              <p:cNvSpPr/>
              <p:nvPr/>
            </p:nvSpPr>
            <p:spPr>
              <a:xfrm flipH="1">
                <a:off x="-7092973" y="5256978"/>
                <a:ext cx="164016" cy="1575573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立方体 937">
                <a:extLst>
                  <a:ext uri="{FF2B5EF4-FFF2-40B4-BE49-F238E27FC236}">
                    <a16:creationId xmlns:a16="http://schemas.microsoft.com/office/drawing/2014/main" id="{B4029741-E61F-49E7-AFFB-C6D51A780301}"/>
                  </a:ext>
                </a:extLst>
              </p:cNvPr>
              <p:cNvSpPr/>
              <p:nvPr/>
            </p:nvSpPr>
            <p:spPr>
              <a:xfrm flipH="1">
                <a:off x="-7057201" y="5256978"/>
                <a:ext cx="164016" cy="1575573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立方体 938">
                <a:extLst>
                  <a:ext uri="{FF2B5EF4-FFF2-40B4-BE49-F238E27FC236}">
                    <a16:creationId xmlns:a16="http://schemas.microsoft.com/office/drawing/2014/main" id="{C190E181-F5A4-4CB8-9A79-A58593BB4984}"/>
                  </a:ext>
                </a:extLst>
              </p:cNvPr>
              <p:cNvSpPr/>
              <p:nvPr/>
            </p:nvSpPr>
            <p:spPr>
              <a:xfrm flipH="1">
                <a:off x="-7027123" y="5256978"/>
                <a:ext cx="164016" cy="1575573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立方体 939">
                <a:extLst>
                  <a:ext uri="{FF2B5EF4-FFF2-40B4-BE49-F238E27FC236}">
                    <a16:creationId xmlns:a16="http://schemas.microsoft.com/office/drawing/2014/main" id="{03F461F3-8145-4981-8D1A-4C2CA432860B}"/>
                  </a:ext>
                </a:extLst>
              </p:cNvPr>
              <p:cNvSpPr/>
              <p:nvPr/>
            </p:nvSpPr>
            <p:spPr>
              <a:xfrm flipH="1">
                <a:off x="-6295202" y="6058681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1" name="直接连接符 940">
                <a:extLst>
                  <a:ext uri="{FF2B5EF4-FFF2-40B4-BE49-F238E27FC236}">
                    <a16:creationId xmlns:a16="http://schemas.microsoft.com/office/drawing/2014/main" id="{20E8975C-951C-4E16-A50E-18C281126F48}"/>
                  </a:ext>
                </a:extLst>
              </p:cNvPr>
              <p:cNvCxnSpPr>
                <a:cxnSpLocks/>
                <a:stCxn id="940" idx="5"/>
                <a:endCxn id="939" idx="1"/>
              </p:cNvCxnSpPr>
              <p:nvPr/>
            </p:nvCxnSpPr>
            <p:spPr>
              <a:xfrm flipH="1" flipV="1">
                <a:off x="-6863107" y="5420994"/>
                <a:ext cx="567905" cy="754804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2" name="直接连接符 941">
                <a:extLst>
                  <a:ext uri="{FF2B5EF4-FFF2-40B4-BE49-F238E27FC236}">
                    <a16:creationId xmlns:a16="http://schemas.microsoft.com/office/drawing/2014/main" id="{1D3A26BC-47AD-497E-9726-864A6DEA111E}"/>
                  </a:ext>
                </a:extLst>
              </p:cNvPr>
              <p:cNvCxnSpPr>
                <a:cxnSpLocks/>
                <a:stCxn id="939" idx="0"/>
                <a:endCxn id="940" idx="5"/>
              </p:cNvCxnSpPr>
              <p:nvPr/>
            </p:nvCxnSpPr>
            <p:spPr>
              <a:xfrm>
                <a:off x="-7027123" y="5256978"/>
                <a:ext cx="731921" cy="91882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3" name="直接连接符 942">
                <a:extLst>
                  <a:ext uri="{FF2B5EF4-FFF2-40B4-BE49-F238E27FC236}">
                    <a16:creationId xmlns:a16="http://schemas.microsoft.com/office/drawing/2014/main" id="{F901A4BD-9490-43FF-A539-97531ADF9DAB}"/>
                  </a:ext>
                </a:extLst>
              </p:cNvPr>
              <p:cNvCxnSpPr>
                <a:cxnSpLocks/>
                <a:stCxn id="939" idx="3"/>
                <a:endCxn id="940" idx="5"/>
              </p:cNvCxnSpPr>
              <p:nvPr/>
            </p:nvCxnSpPr>
            <p:spPr>
              <a:xfrm flipV="1">
                <a:off x="-6863107" y="6175798"/>
                <a:ext cx="567905" cy="65675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4" name="直接连接符 943">
                <a:extLst>
                  <a:ext uri="{FF2B5EF4-FFF2-40B4-BE49-F238E27FC236}">
                    <a16:creationId xmlns:a16="http://schemas.microsoft.com/office/drawing/2014/main" id="{81A65F65-8AD9-4919-9008-BE114FA30443}"/>
                  </a:ext>
                </a:extLst>
              </p:cNvPr>
              <p:cNvCxnSpPr>
                <a:cxnSpLocks/>
                <a:stCxn id="939" idx="5"/>
                <a:endCxn id="940" idx="5"/>
              </p:cNvCxnSpPr>
              <p:nvPr/>
            </p:nvCxnSpPr>
            <p:spPr>
              <a:xfrm>
                <a:off x="-7027123" y="5962757"/>
                <a:ext cx="731921" cy="213041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45" name="文本框 944">
                <a:extLst>
                  <a:ext uri="{FF2B5EF4-FFF2-40B4-BE49-F238E27FC236}">
                    <a16:creationId xmlns:a16="http://schemas.microsoft.com/office/drawing/2014/main" id="{7865CC3D-8226-419D-87B6-F87BAB1ABFB6}"/>
                  </a:ext>
                </a:extLst>
              </p:cNvPr>
              <p:cNvSpPr txBox="1"/>
              <p:nvPr/>
            </p:nvSpPr>
            <p:spPr>
              <a:xfrm>
                <a:off x="-5998264" y="6509106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256</a:t>
                </a:r>
                <a:endParaRPr lang="zh-CN" altLang="en-US" sz="1200" dirty="0"/>
              </a:p>
            </p:txBody>
          </p:sp>
          <p:sp>
            <p:nvSpPr>
              <p:cNvPr id="946" name="文本框 945">
                <a:extLst>
                  <a:ext uri="{FF2B5EF4-FFF2-40B4-BE49-F238E27FC236}">
                    <a16:creationId xmlns:a16="http://schemas.microsoft.com/office/drawing/2014/main" id="{EA04138F-4567-464C-8177-036DDF4B9801}"/>
                  </a:ext>
                </a:extLst>
              </p:cNvPr>
              <p:cNvSpPr txBox="1"/>
              <p:nvPr/>
            </p:nvSpPr>
            <p:spPr>
              <a:xfrm flipH="1">
                <a:off x="-6261844" y="5993888"/>
                <a:ext cx="437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947" name="文本框 946">
                <a:extLst>
                  <a:ext uri="{FF2B5EF4-FFF2-40B4-BE49-F238E27FC236}">
                    <a16:creationId xmlns:a16="http://schemas.microsoft.com/office/drawing/2014/main" id="{7371690F-FAA0-4E7A-922C-C558DD281902}"/>
                  </a:ext>
                </a:extLst>
              </p:cNvPr>
              <p:cNvSpPr txBox="1"/>
              <p:nvPr/>
            </p:nvSpPr>
            <p:spPr>
              <a:xfrm flipH="1">
                <a:off x="-6285703" y="6201947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948" name="立方体 947">
                <a:extLst>
                  <a:ext uri="{FF2B5EF4-FFF2-40B4-BE49-F238E27FC236}">
                    <a16:creationId xmlns:a16="http://schemas.microsoft.com/office/drawing/2014/main" id="{0E39E38E-236B-4459-9C95-117C9409806B}"/>
                  </a:ext>
                </a:extLst>
              </p:cNvPr>
              <p:cNvSpPr/>
              <p:nvPr/>
            </p:nvSpPr>
            <p:spPr>
              <a:xfrm flipH="1">
                <a:off x="-5475651" y="5469571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9" name="文本框 948">
                <a:extLst>
                  <a:ext uri="{FF2B5EF4-FFF2-40B4-BE49-F238E27FC236}">
                    <a16:creationId xmlns:a16="http://schemas.microsoft.com/office/drawing/2014/main" id="{EBBC6521-97E7-4706-821D-0BE2C951EEE8}"/>
                  </a:ext>
                </a:extLst>
              </p:cNvPr>
              <p:cNvSpPr txBox="1"/>
              <p:nvPr/>
            </p:nvSpPr>
            <p:spPr>
              <a:xfrm flipH="1">
                <a:off x="-5358052" y="5446233"/>
                <a:ext cx="4367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950" name="文本框 949">
                <a:extLst>
                  <a:ext uri="{FF2B5EF4-FFF2-40B4-BE49-F238E27FC236}">
                    <a16:creationId xmlns:a16="http://schemas.microsoft.com/office/drawing/2014/main" id="{51C26065-6C27-461F-9BFF-07EFB8F3DB47}"/>
                  </a:ext>
                </a:extLst>
              </p:cNvPr>
              <p:cNvSpPr txBox="1"/>
              <p:nvPr/>
            </p:nvSpPr>
            <p:spPr>
              <a:xfrm>
                <a:off x="-5473781" y="6077813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951" name="文本框 950">
                <a:extLst>
                  <a:ext uri="{FF2B5EF4-FFF2-40B4-BE49-F238E27FC236}">
                    <a16:creationId xmlns:a16="http://schemas.microsoft.com/office/drawing/2014/main" id="{4626BBD6-5866-43C9-A1CC-4D7510D7B51E}"/>
                  </a:ext>
                </a:extLst>
              </p:cNvPr>
              <p:cNvSpPr txBox="1"/>
              <p:nvPr/>
            </p:nvSpPr>
            <p:spPr>
              <a:xfrm>
                <a:off x="-4999205" y="6682459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952" name="立方体 951">
                <a:extLst>
                  <a:ext uri="{FF2B5EF4-FFF2-40B4-BE49-F238E27FC236}">
                    <a16:creationId xmlns:a16="http://schemas.microsoft.com/office/drawing/2014/main" id="{5F0A9B3F-545B-4970-8B8A-B67792AB98C6}"/>
                  </a:ext>
                </a:extLst>
              </p:cNvPr>
              <p:cNvSpPr/>
              <p:nvPr/>
            </p:nvSpPr>
            <p:spPr>
              <a:xfrm flipH="1">
                <a:off x="-4580342" y="557962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3" name="立方体 952">
                <a:extLst>
                  <a:ext uri="{FF2B5EF4-FFF2-40B4-BE49-F238E27FC236}">
                    <a16:creationId xmlns:a16="http://schemas.microsoft.com/office/drawing/2014/main" id="{D13D405C-B572-47D7-8624-000A45A1AA46}"/>
                  </a:ext>
                </a:extLst>
              </p:cNvPr>
              <p:cNvSpPr/>
              <p:nvPr/>
            </p:nvSpPr>
            <p:spPr>
              <a:xfrm flipH="1">
                <a:off x="-4544570" y="557962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4" name="立方体 953">
                <a:extLst>
                  <a:ext uri="{FF2B5EF4-FFF2-40B4-BE49-F238E27FC236}">
                    <a16:creationId xmlns:a16="http://schemas.microsoft.com/office/drawing/2014/main" id="{DD326BC1-8294-4E77-8B7E-B2CDF646A98B}"/>
                  </a:ext>
                </a:extLst>
              </p:cNvPr>
              <p:cNvSpPr/>
              <p:nvPr/>
            </p:nvSpPr>
            <p:spPr>
              <a:xfrm flipH="1">
                <a:off x="-4514492" y="557962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5" name="立方体 954">
                <a:extLst>
                  <a:ext uri="{FF2B5EF4-FFF2-40B4-BE49-F238E27FC236}">
                    <a16:creationId xmlns:a16="http://schemas.microsoft.com/office/drawing/2014/main" id="{7848FD5F-D1F3-4590-AE07-2E1EDB6500CC}"/>
                  </a:ext>
                </a:extLst>
              </p:cNvPr>
              <p:cNvSpPr/>
              <p:nvPr/>
            </p:nvSpPr>
            <p:spPr>
              <a:xfrm flipH="1">
                <a:off x="-4197072" y="6055094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6" name="文本框 955">
                <a:extLst>
                  <a:ext uri="{FF2B5EF4-FFF2-40B4-BE49-F238E27FC236}">
                    <a16:creationId xmlns:a16="http://schemas.microsoft.com/office/drawing/2014/main" id="{3366ADB9-C891-47A7-A02B-9F041975CE9B}"/>
                  </a:ext>
                </a:extLst>
              </p:cNvPr>
              <p:cNvSpPr txBox="1"/>
              <p:nvPr/>
            </p:nvSpPr>
            <p:spPr>
              <a:xfrm>
                <a:off x="-3900134" y="6505519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256</a:t>
                </a:r>
                <a:endParaRPr lang="zh-CN" altLang="en-US" sz="1200" dirty="0"/>
              </a:p>
            </p:txBody>
          </p:sp>
          <p:sp>
            <p:nvSpPr>
              <p:cNvPr id="957" name="文本框 956">
                <a:extLst>
                  <a:ext uri="{FF2B5EF4-FFF2-40B4-BE49-F238E27FC236}">
                    <a16:creationId xmlns:a16="http://schemas.microsoft.com/office/drawing/2014/main" id="{37D19A6B-705F-4A79-9F0D-B66295065EAA}"/>
                  </a:ext>
                </a:extLst>
              </p:cNvPr>
              <p:cNvSpPr txBox="1"/>
              <p:nvPr/>
            </p:nvSpPr>
            <p:spPr>
              <a:xfrm flipH="1">
                <a:off x="-4163714" y="5990301"/>
                <a:ext cx="433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958" name="文本框 957">
                <a:extLst>
                  <a:ext uri="{FF2B5EF4-FFF2-40B4-BE49-F238E27FC236}">
                    <a16:creationId xmlns:a16="http://schemas.microsoft.com/office/drawing/2014/main" id="{5A55CFC8-19F7-4B1C-89A6-1350D7FCE5B8}"/>
                  </a:ext>
                </a:extLst>
              </p:cNvPr>
              <p:cNvSpPr txBox="1"/>
              <p:nvPr/>
            </p:nvSpPr>
            <p:spPr>
              <a:xfrm flipH="1">
                <a:off x="-4187573" y="6198360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959" name="立方体 958">
                <a:extLst>
                  <a:ext uri="{FF2B5EF4-FFF2-40B4-BE49-F238E27FC236}">
                    <a16:creationId xmlns:a16="http://schemas.microsoft.com/office/drawing/2014/main" id="{7F159FD7-71DF-4ED1-8AC4-E80561590E8A}"/>
                  </a:ext>
                </a:extLst>
              </p:cNvPr>
              <p:cNvSpPr/>
              <p:nvPr/>
            </p:nvSpPr>
            <p:spPr>
              <a:xfrm flipH="1">
                <a:off x="-3377221" y="5466694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0" name="文本框 959">
                <a:extLst>
                  <a:ext uri="{FF2B5EF4-FFF2-40B4-BE49-F238E27FC236}">
                    <a16:creationId xmlns:a16="http://schemas.microsoft.com/office/drawing/2014/main" id="{E847E5EB-7236-4441-A881-3111E6808283}"/>
                  </a:ext>
                </a:extLst>
              </p:cNvPr>
              <p:cNvSpPr txBox="1"/>
              <p:nvPr/>
            </p:nvSpPr>
            <p:spPr>
              <a:xfrm flipH="1">
                <a:off x="-3285227" y="5420933"/>
                <a:ext cx="461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961" name="文本框 960">
                <a:extLst>
                  <a:ext uri="{FF2B5EF4-FFF2-40B4-BE49-F238E27FC236}">
                    <a16:creationId xmlns:a16="http://schemas.microsoft.com/office/drawing/2014/main" id="{1C1966AC-A5D9-4256-972C-FF18277B1397}"/>
                  </a:ext>
                </a:extLst>
              </p:cNvPr>
              <p:cNvSpPr txBox="1"/>
              <p:nvPr/>
            </p:nvSpPr>
            <p:spPr>
              <a:xfrm>
                <a:off x="-3363318" y="605509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962" name="文本框 961">
                <a:extLst>
                  <a:ext uri="{FF2B5EF4-FFF2-40B4-BE49-F238E27FC236}">
                    <a16:creationId xmlns:a16="http://schemas.microsoft.com/office/drawing/2014/main" id="{FCF8C05A-6D4E-4660-9D36-2209964BB959}"/>
                  </a:ext>
                </a:extLst>
              </p:cNvPr>
              <p:cNvSpPr txBox="1"/>
              <p:nvPr/>
            </p:nvSpPr>
            <p:spPr>
              <a:xfrm>
                <a:off x="-2900775" y="667958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cxnSp>
            <p:nvCxnSpPr>
              <p:cNvPr id="963" name="直接连接符 962">
                <a:extLst>
                  <a:ext uri="{FF2B5EF4-FFF2-40B4-BE49-F238E27FC236}">
                    <a16:creationId xmlns:a16="http://schemas.microsoft.com/office/drawing/2014/main" id="{D85A1064-68FF-48C6-B576-505767C8C0F9}"/>
                  </a:ext>
                </a:extLst>
              </p:cNvPr>
              <p:cNvCxnSpPr>
                <a:stCxn id="954" idx="0"/>
                <a:endCxn id="955" idx="5"/>
              </p:cNvCxnSpPr>
              <p:nvPr/>
            </p:nvCxnSpPr>
            <p:spPr>
              <a:xfrm>
                <a:off x="-4514492" y="5579623"/>
                <a:ext cx="317420" cy="59258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4" name="直接连接符 963">
                <a:extLst>
                  <a:ext uri="{FF2B5EF4-FFF2-40B4-BE49-F238E27FC236}">
                    <a16:creationId xmlns:a16="http://schemas.microsoft.com/office/drawing/2014/main" id="{22083B72-A2B7-45BC-8048-0346F5A20EEC}"/>
                  </a:ext>
                </a:extLst>
              </p:cNvPr>
              <p:cNvCxnSpPr>
                <a:stCxn id="954" idx="1"/>
                <a:endCxn id="955" idx="5"/>
              </p:cNvCxnSpPr>
              <p:nvPr/>
            </p:nvCxnSpPr>
            <p:spPr>
              <a:xfrm>
                <a:off x="-4398187" y="5695928"/>
                <a:ext cx="201115" cy="47628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5" name="直接连接符 964">
                <a:extLst>
                  <a:ext uri="{FF2B5EF4-FFF2-40B4-BE49-F238E27FC236}">
                    <a16:creationId xmlns:a16="http://schemas.microsoft.com/office/drawing/2014/main" id="{A92A37B2-B73F-4A1D-87D9-1ED8F0276D8B}"/>
                  </a:ext>
                </a:extLst>
              </p:cNvPr>
              <p:cNvCxnSpPr>
                <a:stCxn id="954" idx="3"/>
                <a:endCxn id="955" idx="5"/>
              </p:cNvCxnSpPr>
              <p:nvPr/>
            </p:nvCxnSpPr>
            <p:spPr>
              <a:xfrm flipV="1">
                <a:off x="-4398187" y="6172211"/>
                <a:ext cx="201115" cy="51024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6" name="直接连接符 965">
                <a:extLst>
                  <a:ext uri="{FF2B5EF4-FFF2-40B4-BE49-F238E27FC236}">
                    <a16:creationId xmlns:a16="http://schemas.microsoft.com/office/drawing/2014/main" id="{17D78BA4-B479-4133-81D9-4BC11AB557BA}"/>
                  </a:ext>
                </a:extLst>
              </p:cNvPr>
              <p:cNvCxnSpPr>
                <a:stCxn id="954" idx="5"/>
                <a:endCxn id="955" idx="5"/>
              </p:cNvCxnSpPr>
              <p:nvPr/>
            </p:nvCxnSpPr>
            <p:spPr>
              <a:xfrm>
                <a:off x="-4514492" y="6072889"/>
                <a:ext cx="317420" cy="99322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67" name="立方体 966">
                <a:extLst>
                  <a:ext uri="{FF2B5EF4-FFF2-40B4-BE49-F238E27FC236}">
                    <a16:creationId xmlns:a16="http://schemas.microsoft.com/office/drawing/2014/main" id="{8172B249-3F92-4A40-BD78-4EA6DC779653}"/>
                  </a:ext>
                </a:extLst>
              </p:cNvPr>
              <p:cNvSpPr/>
              <p:nvPr/>
            </p:nvSpPr>
            <p:spPr>
              <a:xfrm flipH="1">
                <a:off x="-2649177" y="3722922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8" name="文本框 967">
                <a:extLst>
                  <a:ext uri="{FF2B5EF4-FFF2-40B4-BE49-F238E27FC236}">
                    <a16:creationId xmlns:a16="http://schemas.microsoft.com/office/drawing/2014/main" id="{ABBE7A6C-5081-454E-A796-15DE9FBFE8C1}"/>
                  </a:ext>
                </a:extLst>
              </p:cNvPr>
              <p:cNvSpPr txBox="1"/>
              <p:nvPr/>
            </p:nvSpPr>
            <p:spPr>
              <a:xfrm flipH="1">
                <a:off x="-2515351" y="3668360"/>
                <a:ext cx="446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969" name="文本框 968">
                <a:extLst>
                  <a:ext uri="{FF2B5EF4-FFF2-40B4-BE49-F238E27FC236}">
                    <a16:creationId xmlns:a16="http://schemas.microsoft.com/office/drawing/2014/main" id="{352B696E-FB69-485B-B66F-5DB015D19C73}"/>
                  </a:ext>
                </a:extLst>
              </p:cNvPr>
              <p:cNvSpPr txBox="1"/>
              <p:nvPr/>
            </p:nvSpPr>
            <p:spPr>
              <a:xfrm>
                <a:off x="-2632466" y="4249650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970" name="文本框 969">
                <a:extLst>
                  <a:ext uri="{FF2B5EF4-FFF2-40B4-BE49-F238E27FC236}">
                    <a16:creationId xmlns:a16="http://schemas.microsoft.com/office/drawing/2014/main" id="{F7040DA2-CF83-4AFB-AE93-A279D103A8D4}"/>
                  </a:ext>
                </a:extLst>
              </p:cNvPr>
              <p:cNvSpPr txBox="1"/>
              <p:nvPr/>
            </p:nvSpPr>
            <p:spPr>
              <a:xfrm flipH="1">
                <a:off x="-2321894" y="4911935"/>
                <a:ext cx="11709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48</a:t>
                </a:r>
                <a:endParaRPr lang="zh-CN" altLang="en-US" sz="1200" dirty="0"/>
              </a:p>
            </p:txBody>
          </p:sp>
          <p:cxnSp>
            <p:nvCxnSpPr>
              <p:cNvPr id="971" name="直接连接符 970">
                <a:extLst>
                  <a:ext uri="{FF2B5EF4-FFF2-40B4-BE49-F238E27FC236}">
                    <a16:creationId xmlns:a16="http://schemas.microsoft.com/office/drawing/2014/main" id="{07C32AFB-E3A1-444C-A942-C7AFCB7EA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61254" y="4090158"/>
                <a:ext cx="417334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2" name="直接连接符 971">
                <a:extLst>
                  <a:ext uri="{FF2B5EF4-FFF2-40B4-BE49-F238E27FC236}">
                    <a16:creationId xmlns:a16="http://schemas.microsoft.com/office/drawing/2014/main" id="{EE7540D3-7C77-4198-8D41-8C6F554B9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74062" y="4698353"/>
                <a:ext cx="417334" cy="607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73" name="立方体 972">
                <a:extLst>
                  <a:ext uri="{FF2B5EF4-FFF2-40B4-BE49-F238E27FC236}">
                    <a16:creationId xmlns:a16="http://schemas.microsoft.com/office/drawing/2014/main" id="{7CDC4E4C-ADEB-4042-B7C1-A9D63891BC34}"/>
                  </a:ext>
                </a:extLst>
              </p:cNvPr>
              <p:cNvSpPr/>
              <p:nvPr/>
            </p:nvSpPr>
            <p:spPr>
              <a:xfrm flipH="1">
                <a:off x="-2697512" y="2275548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4" name="文本框 973">
                <a:extLst>
                  <a:ext uri="{FF2B5EF4-FFF2-40B4-BE49-F238E27FC236}">
                    <a16:creationId xmlns:a16="http://schemas.microsoft.com/office/drawing/2014/main" id="{25937C08-6444-4107-A80F-96FF0CEEEB84}"/>
                  </a:ext>
                </a:extLst>
              </p:cNvPr>
              <p:cNvSpPr txBox="1"/>
              <p:nvPr/>
            </p:nvSpPr>
            <p:spPr>
              <a:xfrm flipH="1">
                <a:off x="-2362630" y="3433826"/>
                <a:ext cx="55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96</a:t>
                </a:r>
                <a:endParaRPr lang="zh-CN" altLang="en-US" sz="1200" dirty="0"/>
              </a:p>
            </p:txBody>
          </p:sp>
          <p:sp>
            <p:nvSpPr>
              <p:cNvPr id="975" name="文本框 974">
                <a:extLst>
                  <a:ext uri="{FF2B5EF4-FFF2-40B4-BE49-F238E27FC236}">
                    <a16:creationId xmlns:a16="http://schemas.microsoft.com/office/drawing/2014/main" id="{DD1A4DB7-8BA0-459C-A67D-328E4FB84927}"/>
                  </a:ext>
                </a:extLst>
              </p:cNvPr>
              <p:cNvSpPr txBox="1"/>
              <p:nvPr/>
            </p:nvSpPr>
            <p:spPr>
              <a:xfrm>
                <a:off x="-2677256" y="2870378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976" name="文本框 975">
                <a:extLst>
                  <a:ext uri="{FF2B5EF4-FFF2-40B4-BE49-F238E27FC236}">
                    <a16:creationId xmlns:a16="http://schemas.microsoft.com/office/drawing/2014/main" id="{75D8BDED-357A-415C-8AE5-CCAB38B31C24}"/>
                  </a:ext>
                </a:extLst>
              </p:cNvPr>
              <p:cNvSpPr txBox="1"/>
              <p:nvPr/>
            </p:nvSpPr>
            <p:spPr>
              <a:xfrm flipH="1">
                <a:off x="-2617235" y="2250443"/>
                <a:ext cx="477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977" name="立方体 976">
                <a:extLst>
                  <a:ext uri="{FF2B5EF4-FFF2-40B4-BE49-F238E27FC236}">
                    <a16:creationId xmlns:a16="http://schemas.microsoft.com/office/drawing/2014/main" id="{2F53573D-4BA1-4E19-AC97-27D5846D4F78}"/>
                  </a:ext>
                </a:extLst>
              </p:cNvPr>
              <p:cNvSpPr/>
              <p:nvPr/>
            </p:nvSpPr>
            <p:spPr>
              <a:xfrm flipH="1">
                <a:off x="-1309486" y="3157675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78" name="直接箭头连接符 977">
                <a:extLst>
                  <a:ext uri="{FF2B5EF4-FFF2-40B4-BE49-F238E27FC236}">
                    <a16:creationId xmlns:a16="http://schemas.microsoft.com/office/drawing/2014/main" id="{FC09A804-EC96-4AED-8F88-AF38964C5CC8}"/>
                  </a:ext>
                </a:extLst>
              </p:cNvPr>
              <p:cNvCxnSpPr>
                <a:cxnSpLocks/>
                <a:stCxn id="973" idx="2"/>
                <a:endCxn id="977" idx="5"/>
              </p:cNvCxnSpPr>
              <p:nvPr/>
            </p:nvCxnSpPr>
            <p:spPr>
              <a:xfrm>
                <a:off x="-1992255" y="3030283"/>
                <a:ext cx="682769" cy="600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直接箭头连接符 978">
                <a:extLst>
                  <a:ext uri="{FF2B5EF4-FFF2-40B4-BE49-F238E27FC236}">
                    <a16:creationId xmlns:a16="http://schemas.microsoft.com/office/drawing/2014/main" id="{B9371C5F-9699-42C2-BDA2-D5B5CB66CF66}"/>
                  </a:ext>
                </a:extLst>
              </p:cNvPr>
              <p:cNvCxnSpPr>
                <a:cxnSpLocks/>
                <a:stCxn id="967" idx="2"/>
                <a:endCxn id="977" idx="5"/>
              </p:cNvCxnSpPr>
              <p:nvPr/>
            </p:nvCxnSpPr>
            <p:spPr>
              <a:xfrm flipV="1">
                <a:off x="-1943920" y="3631045"/>
                <a:ext cx="634434" cy="846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0" name="文本框 979">
                <a:extLst>
                  <a:ext uri="{FF2B5EF4-FFF2-40B4-BE49-F238E27FC236}">
                    <a16:creationId xmlns:a16="http://schemas.microsoft.com/office/drawing/2014/main" id="{3AE9D173-7188-40E1-A41F-DFD53ADBE8FD}"/>
                  </a:ext>
                </a:extLst>
              </p:cNvPr>
              <p:cNvSpPr txBox="1"/>
              <p:nvPr/>
            </p:nvSpPr>
            <p:spPr>
              <a:xfrm flipH="1">
                <a:off x="-322941" y="3079059"/>
                <a:ext cx="455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981" name="文本框 980">
                <a:extLst>
                  <a:ext uri="{FF2B5EF4-FFF2-40B4-BE49-F238E27FC236}">
                    <a16:creationId xmlns:a16="http://schemas.microsoft.com/office/drawing/2014/main" id="{2A739828-725E-4A76-ADD7-308E4F1A132F}"/>
                  </a:ext>
                </a:extLst>
              </p:cNvPr>
              <p:cNvSpPr txBox="1"/>
              <p:nvPr/>
            </p:nvSpPr>
            <p:spPr>
              <a:xfrm>
                <a:off x="-1304171" y="372292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982" name="文本框 981">
                <a:extLst>
                  <a:ext uri="{FF2B5EF4-FFF2-40B4-BE49-F238E27FC236}">
                    <a16:creationId xmlns:a16="http://schemas.microsoft.com/office/drawing/2014/main" id="{613EBAC6-B182-4B0D-A9B4-31FEF0802AEC}"/>
                  </a:ext>
                </a:extLst>
              </p:cNvPr>
              <p:cNvSpPr txBox="1"/>
              <p:nvPr/>
            </p:nvSpPr>
            <p:spPr>
              <a:xfrm>
                <a:off x="-735066" y="437883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144</a:t>
                </a:r>
                <a:endParaRPr lang="zh-CN" altLang="en-US" sz="1200" dirty="0"/>
              </a:p>
            </p:txBody>
          </p:sp>
          <p:sp>
            <p:nvSpPr>
              <p:cNvPr id="983" name="立方体 982">
                <a:extLst>
                  <a:ext uri="{FF2B5EF4-FFF2-40B4-BE49-F238E27FC236}">
                    <a16:creationId xmlns:a16="http://schemas.microsoft.com/office/drawing/2014/main" id="{82994844-F69C-48A2-AB96-BF2C9A9C2A95}"/>
                  </a:ext>
                </a:extLst>
              </p:cNvPr>
              <p:cNvSpPr/>
              <p:nvPr/>
            </p:nvSpPr>
            <p:spPr>
              <a:xfrm flipH="1">
                <a:off x="331671" y="3635261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4" name="文本框 983">
                <a:extLst>
                  <a:ext uri="{FF2B5EF4-FFF2-40B4-BE49-F238E27FC236}">
                    <a16:creationId xmlns:a16="http://schemas.microsoft.com/office/drawing/2014/main" id="{6468BD2E-DE87-4B30-A8D2-1AC4D5A2B2A0}"/>
                  </a:ext>
                </a:extLst>
              </p:cNvPr>
              <p:cNvSpPr txBox="1"/>
              <p:nvPr/>
            </p:nvSpPr>
            <p:spPr>
              <a:xfrm flipH="1">
                <a:off x="387278" y="3567174"/>
                <a:ext cx="56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985" name="文本框 984">
                <a:extLst>
                  <a:ext uri="{FF2B5EF4-FFF2-40B4-BE49-F238E27FC236}">
                    <a16:creationId xmlns:a16="http://schemas.microsoft.com/office/drawing/2014/main" id="{0F39193F-DBBC-43C2-AAD8-4E35B697F93E}"/>
                  </a:ext>
                </a:extLst>
              </p:cNvPr>
              <p:cNvSpPr txBox="1"/>
              <p:nvPr/>
            </p:nvSpPr>
            <p:spPr>
              <a:xfrm>
                <a:off x="341559" y="416136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cxnSp>
            <p:nvCxnSpPr>
              <p:cNvPr id="986" name="直接箭头连接符 985">
                <a:extLst>
                  <a:ext uri="{FF2B5EF4-FFF2-40B4-BE49-F238E27FC236}">
                    <a16:creationId xmlns:a16="http://schemas.microsoft.com/office/drawing/2014/main" id="{3AB012D8-C9E8-4E26-A995-F6645973AEA9}"/>
                  </a:ext>
                </a:extLst>
              </p:cNvPr>
              <p:cNvCxnSpPr>
                <a:cxnSpLocks/>
                <a:stCxn id="977" idx="2"/>
                <a:endCxn id="983" idx="5"/>
              </p:cNvCxnSpPr>
              <p:nvPr/>
            </p:nvCxnSpPr>
            <p:spPr>
              <a:xfrm>
                <a:off x="-155536" y="3897193"/>
                <a:ext cx="487207" cy="211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直接箭头连接符 986">
                <a:extLst>
                  <a:ext uri="{FF2B5EF4-FFF2-40B4-BE49-F238E27FC236}">
                    <a16:creationId xmlns:a16="http://schemas.microsoft.com/office/drawing/2014/main" id="{9BA96D33-0184-432E-8DC7-568CFEE18400}"/>
                  </a:ext>
                </a:extLst>
              </p:cNvPr>
              <p:cNvCxnSpPr>
                <a:cxnSpLocks/>
                <a:stCxn id="1031" idx="2"/>
                <a:endCxn id="983" idx="5"/>
              </p:cNvCxnSpPr>
              <p:nvPr/>
            </p:nvCxnSpPr>
            <p:spPr>
              <a:xfrm flipV="1">
                <a:off x="-62532" y="4108631"/>
                <a:ext cx="394203" cy="2060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8" name="立方体 987">
                <a:extLst>
                  <a:ext uri="{FF2B5EF4-FFF2-40B4-BE49-F238E27FC236}">
                    <a16:creationId xmlns:a16="http://schemas.microsoft.com/office/drawing/2014/main" id="{84DB190B-D950-4C3A-9983-8A41431EBCAC}"/>
                  </a:ext>
                </a:extLst>
              </p:cNvPr>
              <p:cNvSpPr/>
              <p:nvPr/>
            </p:nvSpPr>
            <p:spPr>
              <a:xfrm flipH="1">
                <a:off x="1156349" y="370685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立方体 988">
                <a:extLst>
                  <a:ext uri="{FF2B5EF4-FFF2-40B4-BE49-F238E27FC236}">
                    <a16:creationId xmlns:a16="http://schemas.microsoft.com/office/drawing/2014/main" id="{7B97B5D0-43AD-4F13-84D2-E6828CEA94B1}"/>
                  </a:ext>
                </a:extLst>
              </p:cNvPr>
              <p:cNvSpPr/>
              <p:nvPr/>
            </p:nvSpPr>
            <p:spPr>
              <a:xfrm flipH="1">
                <a:off x="1192121" y="370685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立方体 989">
                <a:extLst>
                  <a:ext uri="{FF2B5EF4-FFF2-40B4-BE49-F238E27FC236}">
                    <a16:creationId xmlns:a16="http://schemas.microsoft.com/office/drawing/2014/main" id="{1A7E6C36-E1AB-47AC-AFD5-5A6F0E6952EA}"/>
                  </a:ext>
                </a:extLst>
              </p:cNvPr>
              <p:cNvSpPr/>
              <p:nvPr/>
            </p:nvSpPr>
            <p:spPr>
              <a:xfrm flipH="1">
                <a:off x="1222199" y="370685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立方体 990">
                <a:extLst>
                  <a:ext uri="{FF2B5EF4-FFF2-40B4-BE49-F238E27FC236}">
                    <a16:creationId xmlns:a16="http://schemas.microsoft.com/office/drawing/2014/main" id="{91D9769F-309C-4A32-B2D0-80C1C634415A}"/>
                  </a:ext>
                </a:extLst>
              </p:cNvPr>
              <p:cNvSpPr/>
              <p:nvPr/>
            </p:nvSpPr>
            <p:spPr>
              <a:xfrm flipH="1">
                <a:off x="1714879" y="4155545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文本框 991">
                <a:extLst>
                  <a:ext uri="{FF2B5EF4-FFF2-40B4-BE49-F238E27FC236}">
                    <a16:creationId xmlns:a16="http://schemas.microsoft.com/office/drawing/2014/main" id="{0CDD7E16-0E0C-4727-8D5C-CF7746D5C70A}"/>
                  </a:ext>
                </a:extLst>
              </p:cNvPr>
              <p:cNvSpPr txBox="1"/>
              <p:nvPr/>
            </p:nvSpPr>
            <p:spPr>
              <a:xfrm>
                <a:off x="2011817" y="460597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192</a:t>
                </a:r>
                <a:endParaRPr lang="zh-CN" altLang="en-US" sz="1200" dirty="0"/>
              </a:p>
            </p:txBody>
          </p:sp>
          <p:sp>
            <p:nvSpPr>
              <p:cNvPr id="993" name="文本框 992">
                <a:extLst>
                  <a:ext uri="{FF2B5EF4-FFF2-40B4-BE49-F238E27FC236}">
                    <a16:creationId xmlns:a16="http://schemas.microsoft.com/office/drawing/2014/main" id="{8D3B8C09-7C5D-4E81-A1E8-58D9302CF4A5}"/>
                  </a:ext>
                </a:extLst>
              </p:cNvPr>
              <p:cNvSpPr txBox="1"/>
              <p:nvPr/>
            </p:nvSpPr>
            <p:spPr>
              <a:xfrm flipH="1">
                <a:off x="2325611" y="4023705"/>
                <a:ext cx="437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994" name="文本框 993">
                <a:extLst>
                  <a:ext uri="{FF2B5EF4-FFF2-40B4-BE49-F238E27FC236}">
                    <a16:creationId xmlns:a16="http://schemas.microsoft.com/office/drawing/2014/main" id="{1CD4BE1D-64CE-47F7-95A3-8F6F038FA566}"/>
                  </a:ext>
                </a:extLst>
              </p:cNvPr>
              <p:cNvSpPr txBox="1"/>
              <p:nvPr/>
            </p:nvSpPr>
            <p:spPr>
              <a:xfrm flipH="1">
                <a:off x="1724378" y="4298811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cxnSp>
            <p:nvCxnSpPr>
              <p:cNvPr id="995" name="直接连接符 994">
                <a:extLst>
                  <a:ext uri="{FF2B5EF4-FFF2-40B4-BE49-F238E27FC236}">
                    <a16:creationId xmlns:a16="http://schemas.microsoft.com/office/drawing/2014/main" id="{55A06A15-07AB-4347-BDC2-C6E130128164}"/>
                  </a:ext>
                </a:extLst>
              </p:cNvPr>
              <p:cNvCxnSpPr>
                <a:cxnSpLocks/>
                <a:stCxn id="990" idx="0"/>
                <a:endCxn id="991" idx="5"/>
              </p:cNvCxnSpPr>
              <p:nvPr/>
            </p:nvCxnSpPr>
            <p:spPr>
              <a:xfrm>
                <a:off x="1222199" y="3706853"/>
                <a:ext cx="492680" cy="56580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6" name="直接连接符 995">
                <a:extLst>
                  <a:ext uri="{FF2B5EF4-FFF2-40B4-BE49-F238E27FC236}">
                    <a16:creationId xmlns:a16="http://schemas.microsoft.com/office/drawing/2014/main" id="{6729F37B-55CF-4572-B958-6AB64503A8AB}"/>
                  </a:ext>
                </a:extLst>
              </p:cNvPr>
              <p:cNvCxnSpPr>
                <a:cxnSpLocks/>
                <a:stCxn id="990" idx="1"/>
                <a:endCxn id="991" idx="5"/>
              </p:cNvCxnSpPr>
              <p:nvPr/>
            </p:nvCxnSpPr>
            <p:spPr>
              <a:xfrm>
                <a:off x="1338504" y="3823158"/>
                <a:ext cx="376375" cy="449504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7" name="直接连接符 996">
                <a:extLst>
                  <a:ext uri="{FF2B5EF4-FFF2-40B4-BE49-F238E27FC236}">
                    <a16:creationId xmlns:a16="http://schemas.microsoft.com/office/drawing/2014/main" id="{A48BFBD4-948C-4614-873B-6FA1EC7EF5F8}"/>
                  </a:ext>
                </a:extLst>
              </p:cNvPr>
              <p:cNvCxnSpPr>
                <a:cxnSpLocks/>
                <a:stCxn id="990" idx="3"/>
                <a:endCxn id="991" idx="5"/>
              </p:cNvCxnSpPr>
              <p:nvPr/>
            </p:nvCxnSpPr>
            <p:spPr>
              <a:xfrm flipV="1">
                <a:off x="1338504" y="4272662"/>
                <a:ext cx="376375" cy="53702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8" name="直接连接符 997">
                <a:extLst>
                  <a:ext uri="{FF2B5EF4-FFF2-40B4-BE49-F238E27FC236}">
                    <a16:creationId xmlns:a16="http://schemas.microsoft.com/office/drawing/2014/main" id="{852D9BA4-CF76-4515-8A14-4D2FE4E26B4C}"/>
                  </a:ext>
                </a:extLst>
              </p:cNvPr>
              <p:cNvCxnSpPr>
                <a:cxnSpLocks/>
                <a:stCxn id="990" idx="5"/>
                <a:endCxn id="991" idx="5"/>
              </p:cNvCxnSpPr>
              <p:nvPr/>
            </p:nvCxnSpPr>
            <p:spPr>
              <a:xfrm>
                <a:off x="1222199" y="4200119"/>
                <a:ext cx="492680" cy="7254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99" name="矩形: 圆角 998">
                <a:extLst>
                  <a:ext uri="{FF2B5EF4-FFF2-40B4-BE49-F238E27FC236}">
                    <a16:creationId xmlns:a16="http://schemas.microsoft.com/office/drawing/2014/main" id="{4CBC4694-4189-4205-A93A-5815DB76DD09}"/>
                  </a:ext>
                </a:extLst>
              </p:cNvPr>
              <p:cNvSpPr/>
              <p:nvPr/>
            </p:nvSpPr>
            <p:spPr>
              <a:xfrm>
                <a:off x="-9712785" y="1906521"/>
                <a:ext cx="12534900" cy="54986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00" name="直接箭头连接符 999">
                <a:extLst>
                  <a:ext uri="{FF2B5EF4-FFF2-40B4-BE49-F238E27FC236}">
                    <a16:creationId xmlns:a16="http://schemas.microsoft.com/office/drawing/2014/main" id="{2BB44082-4D23-43FE-8119-BA9E02091BFF}"/>
                  </a:ext>
                </a:extLst>
              </p:cNvPr>
              <p:cNvCxnSpPr>
                <a:cxnSpLocks/>
                <a:stCxn id="1121" idx="2"/>
                <a:endCxn id="933" idx="5"/>
              </p:cNvCxnSpPr>
              <p:nvPr/>
            </p:nvCxnSpPr>
            <p:spPr>
              <a:xfrm flipV="1">
                <a:off x="-7645524" y="5920820"/>
                <a:ext cx="468844" cy="6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直接箭头连接符 1000">
                <a:extLst>
                  <a:ext uri="{FF2B5EF4-FFF2-40B4-BE49-F238E27FC236}">
                    <a16:creationId xmlns:a16="http://schemas.microsoft.com/office/drawing/2014/main" id="{973D20C6-AC5A-4A52-AD86-81137A0A3DC3}"/>
                  </a:ext>
                </a:extLst>
              </p:cNvPr>
              <p:cNvCxnSpPr>
                <a:cxnSpLocks/>
                <a:endCxn id="1002" idx="5"/>
              </p:cNvCxnSpPr>
              <p:nvPr/>
            </p:nvCxnSpPr>
            <p:spPr>
              <a:xfrm flipV="1">
                <a:off x="-8726033" y="2771099"/>
                <a:ext cx="2259754" cy="292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2" name="立方体 1001">
                <a:extLst>
                  <a:ext uri="{FF2B5EF4-FFF2-40B4-BE49-F238E27FC236}">
                    <a16:creationId xmlns:a16="http://schemas.microsoft.com/office/drawing/2014/main" id="{2AC3ADD9-F051-4C54-B963-EE32786F321C}"/>
                  </a:ext>
                </a:extLst>
              </p:cNvPr>
              <p:cNvSpPr/>
              <p:nvPr/>
            </p:nvSpPr>
            <p:spPr>
              <a:xfrm flipH="1">
                <a:off x="-6466279" y="2297895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文本框 1002">
                <a:extLst>
                  <a:ext uri="{FF2B5EF4-FFF2-40B4-BE49-F238E27FC236}">
                    <a16:creationId xmlns:a16="http://schemas.microsoft.com/office/drawing/2014/main" id="{4516662F-7372-4DDF-B57E-D8B925AB8E57}"/>
                  </a:ext>
                </a:extLst>
              </p:cNvPr>
              <p:cNvSpPr txBox="1"/>
              <p:nvPr/>
            </p:nvSpPr>
            <p:spPr>
              <a:xfrm flipH="1">
                <a:off x="-6139679" y="3490022"/>
                <a:ext cx="482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96</a:t>
                </a:r>
                <a:endParaRPr lang="zh-CN" altLang="en-US" sz="1200" dirty="0"/>
              </a:p>
            </p:txBody>
          </p:sp>
          <p:sp>
            <p:nvSpPr>
              <p:cNvPr id="1004" name="文本框 1003">
                <a:extLst>
                  <a:ext uri="{FF2B5EF4-FFF2-40B4-BE49-F238E27FC236}">
                    <a16:creationId xmlns:a16="http://schemas.microsoft.com/office/drawing/2014/main" id="{FB2B0831-338E-45AB-A1B5-2261DCC77372}"/>
                  </a:ext>
                </a:extLst>
              </p:cNvPr>
              <p:cNvSpPr txBox="1"/>
              <p:nvPr/>
            </p:nvSpPr>
            <p:spPr>
              <a:xfrm>
                <a:off x="-6468467" y="2884493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005" name="文本框 1004">
                <a:extLst>
                  <a:ext uri="{FF2B5EF4-FFF2-40B4-BE49-F238E27FC236}">
                    <a16:creationId xmlns:a16="http://schemas.microsoft.com/office/drawing/2014/main" id="{CA20256C-1E98-4037-9C10-00B39A9A2DDC}"/>
                  </a:ext>
                </a:extLst>
              </p:cNvPr>
              <p:cNvSpPr txBox="1"/>
              <p:nvPr/>
            </p:nvSpPr>
            <p:spPr>
              <a:xfrm flipH="1">
                <a:off x="-6386002" y="2272790"/>
                <a:ext cx="4384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cxnSp>
            <p:nvCxnSpPr>
              <p:cNvPr id="1006" name="直接连接符 1005">
                <a:extLst>
                  <a:ext uri="{FF2B5EF4-FFF2-40B4-BE49-F238E27FC236}">
                    <a16:creationId xmlns:a16="http://schemas.microsoft.com/office/drawing/2014/main" id="{584485DE-E620-48C2-9C43-2F08B2355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84278" y="2646454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7" name="直接箭头连接符 1006">
                <a:extLst>
                  <a:ext uri="{FF2B5EF4-FFF2-40B4-BE49-F238E27FC236}">
                    <a16:creationId xmlns:a16="http://schemas.microsoft.com/office/drawing/2014/main" id="{97F76821-B0D9-4CA9-BD00-6F786D2FBE76}"/>
                  </a:ext>
                </a:extLst>
              </p:cNvPr>
              <p:cNvCxnSpPr>
                <a:cxnSpLocks/>
                <a:stCxn id="991" idx="2"/>
                <a:endCxn id="1011" idx="1"/>
              </p:cNvCxnSpPr>
              <p:nvPr/>
            </p:nvCxnSpPr>
            <p:spPr>
              <a:xfrm flipV="1">
                <a:off x="2525231" y="4472438"/>
                <a:ext cx="647925" cy="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8" name="矩形 1007">
                <a:extLst>
                  <a:ext uri="{FF2B5EF4-FFF2-40B4-BE49-F238E27FC236}">
                    <a16:creationId xmlns:a16="http://schemas.microsoft.com/office/drawing/2014/main" id="{61F5BDD1-9072-4E1A-9633-4CD035F325F0}"/>
                  </a:ext>
                </a:extLst>
              </p:cNvPr>
              <p:cNvSpPr/>
              <p:nvPr/>
            </p:nvSpPr>
            <p:spPr>
              <a:xfrm>
                <a:off x="-9358875" y="2321940"/>
                <a:ext cx="625307" cy="14852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文本框 1008">
                <a:extLst>
                  <a:ext uri="{FF2B5EF4-FFF2-40B4-BE49-F238E27FC236}">
                    <a16:creationId xmlns:a16="http://schemas.microsoft.com/office/drawing/2014/main" id="{28260D2D-B3E6-4124-B680-71C75D5728A8}"/>
                  </a:ext>
                </a:extLst>
              </p:cNvPr>
              <p:cNvSpPr txBox="1"/>
              <p:nvPr/>
            </p:nvSpPr>
            <p:spPr>
              <a:xfrm>
                <a:off x="-9072220" y="3829181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96</a:t>
                </a:r>
                <a:endParaRPr lang="zh-CN" altLang="en-US" sz="1200" dirty="0"/>
              </a:p>
            </p:txBody>
          </p:sp>
          <p:sp>
            <p:nvSpPr>
              <p:cNvPr id="1010" name="文本框 1009">
                <a:extLst>
                  <a:ext uri="{FF2B5EF4-FFF2-40B4-BE49-F238E27FC236}">
                    <a16:creationId xmlns:a16="http://schemas.microsoft.com/office/drawing/2014/main" id="{8AC22DA0-F849-48A6-96D6-AE50EB7028E9}"/>
                  </a:ext>
                </a:extLst>
              </p:cNvPr>
              <p:cNvSpPr txBox="1"/>
              <p:nvPr/>
            </p:nvSpPr>
            <p:spPr>
              <a:xfrm flipH="1">
                <a:off x="-9752370" y="3037378"/>
                <a:ext cx="507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011" name="矩形 1010">
                <a:extLst>
                  <a:ext uri="{FF2B5EF4-FFF2-40B4-BE49-F238E27FC236}">
                    <a16:creationId xmlns:a16="http://schemas.microsoft.com/office/drawing/2014/main" id="{0C9CC9F1-2234-492F-B040-AD930DBD8152}"/>
                  </a:ext>
                </a:extLst>
              </p:cNvPr>
              <p:cNvSpPr/>
              <p:nvPr/>
            </p:nvSpPr>
            <p:spPr>
              <a:xfrm>
                <a:off x="3173156" y="3660229"/>
                <a:ext cx="625307" cy="16244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文本框 1011">
                <a:extLst>
                  <a:ext uri="{FF2B5EF4-FFF2-40B4-BE49-F238E27FC236}">
                    <a16:creationId xmlns:a16="http://schemas.microsoft.com/office/drawing/2014/main" id="{C68F3B0A-CF59-4827-A220-B85FA29F7212}"/>
                  </a:ext>
                </a:extLst>
              </p:cNvPr>
              <p:cNvSpPr txBox="1"/>
              <p:nvPr/>
            </p:nvSpPr>
            <p:spPr>
              <a:xfrm>
                <a:off x="3300433" y="5286799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192</a:t>
                </a:r>
                <a:endParaRPr lang="zh-CN" altLang="en-US" sz="1200" dirty="0"/>
              </a:p>
            </p:txBody>
          </p:sp>
          <p:sp>
            <p:nvSpPr>
              <p:cNvPr id="1013" name="文本框 1012">
                <a:extLst>
                  <a:ext uri="{FF2B5EF4-FFF2-40B4-BE49-F238E27FC236}">
                    <a16:creationId xmlns:a16="http://schemas.microsoft.com/office/drawing/2014/main" id="{51521F0A-0B76-4461-8F0E-9C1F70FD2196}"/>
                  </a:ext>
                </a:extLst>
              </p:cNvPr>
              <p:cNvSpPr txBox="1"/>
              <p:nvPr/>
            </p:nvSpPr>
            <p:spPr>
              <a:xfrm flipH="1">
                <a:off x="2835336" y="4019486"/>
                <a:ext cx="4284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014" name="文本框 1013">
                <a:extLst>
                  <a:ext uri="{FF2B5EF4-FFF2-40B4-BE49-F238E27FC236}">
                    <a16:creationId xmlns:a16="http://schemas.microsoft.com/office/drawing/2014/main" id="{EA274E06-BAFA-4AD9-988D-54382EBA627C}"/>
                  </a:ext>
                </a:extLst>
              </p:cNvPr>
              <p:cNvSpPr txBox="1"/>
              <p:nvPr/>
            </p:nvSpPr>
            <p:spPr>
              <a:xfrm>
                <a:off x="-8042074" y="2982314"/>
                <a:ext cx="696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16-nearest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of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128 points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15" name="文本框 1014">
                <a:extLst>
                  <a:ext uri="{FF2B5EF4-FFF2-40B4-BE49-F238E27FC236}">
                    <a16:creationId xmlns:a16="http://schemas.microsoft.com/office/drawing/2014/main" id="{C399AA24-ACAE-4BEA-8478-AEAC7CFEF73E}"/>
                  </a:ext>
                </a:extLst>
              </p:cNvPr>
              <p:cNvSpPr txBox="1"/>
              <p:nvPr/>
            </p:nvSpPr>
            <p:spPr>
              <a:xfrm>
                <a:off x="-4817410" y="5040018"/>
                <a:ext cx="11916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Change Dimension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16" name="文本框 1015">
                <a:extLst>
                  <a:ext uri="{FF2B5EF4-FFF2-40B4-BE49-F238E27FC236}">
                    <a16:creationId xmlns:a16="http://schemas.microsoft.com/office/drawing/2014/main" id="{5A158698-856C-453F-AF7F-4D4BC77A65B4}"/>
                  </a:ext>
                </a:extLst>
              </p:cNvPr>
              <p:cNvSpPr txBox="1"/>
              <p:nvPr/>
            </p:nvSpPr>
            <p:spPr>
              <a:xfrm>
                <a:off x="-4839287" y="3538114"/>
                <a:ext cx="12354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Change Dimension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17" name="文本框 1016">
                <a:extLst>
                  <a:ext uri="{FF2B5EF4-FFF2-40B4-BE49-F238E27FC236}">
                    <a16:creationId xmlns:a16="http://schemas.microsoft.com/office/drawing/2014/main" id="{14EF02A5-64D3-478F-BD49-47FCC7308BF1}"/>
                  </a:ext>
                </a:extLst>
              </p:cNvPr>
              <p:cNvSpPr txBox="1"/>
              <p:nvPr/>
            </p:nvSpPr>
            <p:spPr>
              <a:xfrm>
                <a:off x="-2064873" y="3540379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Concatenate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18" name="文本框 1017">
                <a:extLst>
                  <a:ext uri="{FF2B5EF4-FFF2-40B4-BE49-F238E27FC236}">
                    <a16:creationId xmlns:a16="http://schemas.microsoft.com/office/drawing/2014/main" id="{1864B3FD-B578-4D86-A26E-B53217DFEE82}"/>
                  </a:ext>
                </a:extLst>
              </p:cNvPr>
              <p:cNvSpPr txBox="1"/>
              <p:nvPr/>
            </p:nvSpPr>
            <p:spPr>
              <a:xfrm>
                <a:off x="-333048" y="4020901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Matrix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Multiply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19" name="文本框 1018">
                <a:extLst>
                  <a:ext uri="{FF2B5EF4-FFF2-40B4-BE49-F238E27FC236}">
                    <a16:creationId xmlns:a16="http://schemas.microsoft.com/office/drawing/2014/main" id="{C8F1D561-3ACA-4594-996D-A36DDCC989DF}"/>
                  </a:ext>
                </a:extLst>
              </p:cNvPr>
              <p:cNvSpPr txBox="1"/>
              <p:nvPr/>
            </p:nvSpPr>
            <p:spPr>
              <a:xfrm>
                <a:off x="2428418" y="4453973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Squeeze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020" name="直接连接符 1019">
                <a:extLst>
                  <a:ext uri="{FF2B5EF4-FFF2-40B4-BE49-F238E27FC236}">
                    <a16:creationId xmlns:a16="http://schemas.microsoft.com/office/drawing/2014/main" id="{12F2DA1D-50FD-4388-8614-6044C037998D}"/>
                  </a:ext>
                </a:extLst>
              </p:cNvPr>
              <p:cNvCxnSpPr>
                <a:cxnSpLocks/>
                <a:stCxn id="988" idx="0"/>
                <a:endCxn id="1021" idx="2"/>
              </p:cNvCxnSpPr>
              <p:nvPr/>
            </p:nvCxnSpPr>
            <p:spPr>
              <a:xfrm flipH="1" flipV="1">
                <a:off x="1096593" y="3143433"/>
                <a:ext cx="59756" cy="56342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21" name="文本框 1020">
                <a:extLst>
                  <a:ext uri="{FF2B5EF4-FFF2-40B4-BE49-F238E27FC236}">
                    <a16:creationId xmlns:a16="http://schemas.microsoft.com/office/drawing/2014/main" id="{1793EA1A-0018-47EF-B60B-918A7CB38697}"/>
                  </a:ext>
                </a:extLst>
              </p:cNvPr>
              <p:cNvSpPr txBox="1"/>
              <p:nvPr/>
            </p:nvSpPr>
            <p:spPr>
              <a:xfrm flipH="1">
                <a:off x="316407" y="2889517"/>
                <a:ext cx="15603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Kernel Size (1, 16, 192)</a:t>
                </a:r>
                <a:endParaRPr lang="zh-CN" altLang="en-US" sz="1050" dirty="0"/>
              </a:p>
            </p:txBody>
          </p:sp>
          <p:sp>
            <p:nvSpPr>
              <p:cNvPr id="1022" name="文本框 1021">
                <a:extLst>
                  <a:ext uri="{FF2B5EF4-FFF2-40B4-BE49-F238E27FC236}">
                    <a16:creationId xmlns:a16="http://schemas.microsoft.com/office/drawing/2014/main" id="{BD045703-DB72-4E1E-A5E5-877FA38F882A}"/>
                  </a:ext>
                </a:extLst>
              </p:cNvPr>
              <p:cNvSpPr txBox="1"/>
              <p:nvPr/>
            </p:nvSpPr>
            <p:spPr>
              <a:xfrm>
                <a:off x="1465151" y="3761922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Separable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sp>
            <p:nvSpPr>
              <p:cNvPr id="1023" name="文本框 1022">
                <a:extLst>
                  <a:ext uri="{FF2B5EF4-FFF2-40B4-BE49-F238E27FC236}">
                    <a16:creationId xmlns:a16="http://schemas.microsoft.com/office/drawing/2014/main" id="{8146ADDA-8B48-4A05-8A6C-4F3FD7826145}"/>
                  </a:ext>
                </a:extLst>
              </p:cNvPr>
              <p:cNvSpPr txBox="1"/>
              <p:nvPr/>
            </p:nvSpPr>
            <p:spPr>
              <a:xfrm>
                <a:off x="-4427878" y="5584719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>
                    <a:solidFill>
                      <a:schemeClr val="accent6"/>
                    </a:solidFill>
                  </a:rPr>
                  <a:t>Depthwise</a:t>
                </a:r>
                <a:endParaRPr lang="en-US" altLang="zh-CN" sz="8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sp>
            <p:nvSpPr>
              <p:cNvPr id="1024" name="立方体 1023">
                <a:extLst>
                  <a:ext uri="{FF2B5EF4-FFF2-40B4-BE49-F238E27FC236}">
                    <a16:creationId xmlns:a16="http://schemas.microsoft.com/office/drawing/2014/main" id="{D0952108-0615-479C-B842-F4813D748E59}"/>
                  </a:ext>
                </a:extLst>
              </p:cNvPr>
              <p:cNvSpPr/>
              <p:nvPr/>
            </p:nvSpPr>
            <p:spPr>
              <a:xfrm flipH="1">
                <a:off x="-2486842" y="5563798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5" name="立方体 1024">
                <a:extLst>
                  <a:ext uri="{FF2B5EF4-FFF2-40B4-BE49-F238E27FC236}">
                    <a16:creationId xmlns:a16="http://schemas.microsoft.com/office/drawing/2014/main" id="{5CB82552-D981-46CE-AEC5-C43576E5A7DC}"/>
                  </a:ext>
                </a:extLst>
              </p:cNvPr>
              <p:cNvSpPr/>
              <p:nvPr/>
            </p:nvSpPr>
            <p:spPr>
              <a:xfrm flipH="1">
                <a:off x="-2451070" y="5563798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" name="立方体 1025">
                <a:extLst>
                  <a:ext uri="{FF2B5EF4-FFF2-40B4-BE49-F238E27FC236}">
                    <a16:creationId xmlns:a16="http://schemas.microsoft.com/office/drawing/2014/main" id="{45A1DD40-A29A-4763-9B16-75019734B12D}"/>
                  </a:ext>
                </a:extLst>
              </p:cNvPr>
              <p:cNvSpPr/>
              <p:nvPr/>
            </p:nvSpPr>
            <p:spPr>
              <a:xfrm flipH="1">
                <a:off x="-2420992" y="5563798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7" name="立方体 1026">
                <a:extLst>
                  <a:ext uri="{FF2B5EF4-FFF2-40B4-BE49-F238E27FC236}">
                    <a16:creationId xmlns:a16="http://schemas.microsoft.com/office/drawing/2014/main" id="{8105F434-660D-4BF7-9FFA-BB2D170B358E}"/>
                  </a:ext>
                </a:extLst>
              </p:cNvPr>
              <p:cNvSpPr/>
              <p:nvPr/>
            </p:nvSpPr>
            <p:spPr>
              <a:xfrm flipH="1">
                <a:off x="-2026834" y="5999899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文本框 1027">
                <a:extLst>
                  <a:ext uri="{FF2B5EF4-FFF2-40B4-BE49-F238E27FC236}">
                    <a16:creationId xmlns:a16="http://schemas.microsoft.com/office/drawing/2014/main" id="{30BA54CE-7AFA-4B1A-8DFA-79BBA19F0556}"/>
                  </a:ext>
                </a:extLst>
              </p:cNvPr>
              <p:cNvSpPr txBox="1"/>
              <p:nvPr/>
            </p:nvSpPr>
            <p:spPr>
              <a:xfrm>
                <a:off x="-1729896" y="645032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256</a:t>
                </a:r>
                <a:endParaRPr lang="zh-CN" altLang="en-US" sz="1200" dirty="0"/>
              </a:p>
            </p:txBody>
          </p:sp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EC61AD50-CE3B-48F4-AE74-B30CA5D83929}"/>
                  </a:ext>
                </a:extLst>
              </p:cNvPr>
              <p:cNvSpPr txBox="1"/>
              <p:nvPr/>
            </p:nvSpPr>
            <p:spPr>
              <a:xfrm flipH="1">
                <a:off x="-1993476" y="5935106"/>
                <a:ext cx="433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P</a:t>
                </a:r>
                <a:endParaRPr lang="zh-CN" altLang="en-US" sz="1200" dirty="0"/>
              </a:p>
            </p:txBody>
          </p:sp>
          <p:sp>
            <p:nvSpPr>
              <p:cNvPr id="1030" name="文本框 1029">
                <a:extLst>
                  <a:ext uri="{FF2B5EF4-FFF2-40B4-BE49-F238E27FC236}">
                    <a16:creationId xmlns:a16="http://schemas.microsoft.com/office/drawing/2014/main" id="{43BF9AB7-410D-4570-8347-5A753A3BB775}"/>
                  </a:ext>
                </a:extLst>
              </p:cNvPr>
              <p:cNvSpPr txBox="1"/>
              <p:nvPr/>
            </p:nvSpPr>
            <p:spPr>
              <a:xfrm flipH="1">
                <a:off x="-2017335" y="6143165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031" name="立方体 1030">
                <a:extLst>
                  <a:ext uri="{FF2B5EF4-FFF2-40B4-BE49-F238E27FC236}">
                    <a16:creationId xmlns:a16="http://schemas.microsoft.com/office/drawing/2014/main" id="{7FBD1D78-5E7F-4485-A7C5-E1BD13BD9569}"/>
                  </a:ext>
                </a:extLst>
              </p:cNvPr>
              <p:cNvSpPr/>
              <p:nvPr/>
            </p:nvSpPr>
            <p:spPr>
              <a:xfrm flipH="1">
                <a:off x="-1216482" y="5429686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43472DDC-8FD5-4C67-99B3-101D4DF2C539}"/>
                  </a:ext>
                </a:extLst>
              </p:cNvPr>
              <p:cNvSpPr txBox="1"/>
              <p:nvPr/>
            </p:nvSpPr>
            <p:spPr>
              <a:xfrm>
                <a:off x="-1210083" y="603980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275C86E2-8BFF-4C18-BAD6-D14859001B27}"/>
                  </a:ext>
                </a:extLst>
              </p:cNvPr>
              <p:cNvSpPr txBox="1"/>
              <p:nvPr/>
            </p:nvSpPr>
            <p:spPr>
              <a:xfrm>
                <a:off x="-732300" y="666429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cxnSp>
            <p:nvCxnSpPr>
              <p:cNvPr id="1034" name="直接连接符 1033">
                <a:extLst>
                  <a:ext uri="{FF2B5EF4-FFF2-40B4-BE49-F238E27FC236}">
                    <a16:creationId xmlns:a16="http://schemas.microsoft.com/office/drawing/2014/main" id="{2819AEC8-43B4-44BB-832D-D4F70F95768C}"/>
                  </a:ext>
                </a:extLst>
              </p:cNvPr>
              <p:cNvCxnSpPr>
                <a:stCxn id="1026" idx="0"/>
                <a:endCxn id="1027" idx="5"/>
              </p:cNvCxnSpPr>
              <p:nvPr/>
            </p:nvCxnSpPr>
            <p:spPr>
              <a:xfrm>
                <a:off x="-2420992" y="5563798"/>
                <a:ext cx="394158" cy="55321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5" name="直接连接符 1034">
                <a:extLst>
                  <a:ext uri="{FF2B5EF4-FFF2-40B4-BE49-F238E27FC236}">
                    <a16:creationId xmlns:a16="http://schemas.microsoft.com/office/drawing/2014/main" id="{B2D2DCA8-4D2F-40D4-B4E6-175D552DF47B}"/>
                  </a:ext>
                </a:extLst>
              </p:cNvPr>
              <p:cNvCxnSpPr>
                <a:stCxn id="1026" idx="1"/>
                <a:endCxn id="1027" idx="5"/>
              </p:cNvCxnSpPr>
              <p:nvPr/>
            </p:nvCxnSpPr>
            <p:spPr>
              <a:xfrm>
                <a:off x="-2304687" y="5680103"/>
                <a:ext cx="277853" cy="4369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6" name="直接连接符 1035">
                <a:extLst>
                  <a:ext uri="{FF2B5EF4-FFF2-40B4-BE49-F238E27FC236}">
                    <a16:creationId xmlns:a16="http://schemas.microsoft.com/office/drawing/2014/main" id="{730710F1-9AC4-4E1E-A66B-A940F11A8EF3}"/>
                  </a:ext>
                </a:extLst>
              </p:cNvPr>
              <p:cNvCxnSpPr>
                <a:stCxn id="1026" idx="3"/>
                <a:endCxn id="1027" idx="5"/>
              </p:cNvCxnSpPr>
              <p:nvPr/>
            </p:nvCxnSpPr>
            <p:spPr>
              <a:xfrm flipV="1">
                <a:off x="-2304687" y="6117016"/>
                <a:ext cx="277853" cy="54961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7" name="直接连接符 1036">
                <a:extLst>
                  <a:ext uri="{FF2B5EF4-FFF2-40B4-BE49-F238E27FC236}">
                    <a16:creationId xmlns:a16="http://schemas.microsoft.com/office/drawing/2014/main" id="{D316A93A-B91D-43EA-A482-0C617C80BD6C}"/>
                  </a:ext>
                </a:extLst>
              </p:cNvPr>
              <p:cNvCxnSpPr>
                <a:stCxn id="1026" idx="5"/>
                <a:endCxn id="1027" idx="5"/>
              </p:cNvCxnSpPr>
              <p:nvPr/>
            </p:nvCxnSpPr>
            <p:spPr>
              <a:xfrm>
                <a:off x="-2420992" y="6057064"/>
                <a:ext cx="394158" cy="59952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38" name="文本框 1037">
                <a:extLst>
                  <a:ext uri="{FF2B5EF4-FFF2-40B4-BE49-F238E27FC236}">
                    <a16:creationId xmlns:a16="http://schemas.microsoft.com/office/drawing/2014/main" id="{157ACC75-D4DA-4495-9BAA-00C0D2AADE93}"/>
                  </a:ext>
                </a:extLst>
              </p:cNvPr>
              <p:cNvSpPr txBox="1"/>
              <p:nvPr/>
            </p:nvSpPr>
            <p:spPr>
              <a:xfrm>
                <a:off x="-2268773" y="5527612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>
                    <a:solidFill>
                      <a:schemeClr val="accent6"/>
                    </a:solidFill>
                  </a:rPr>
                  <a:t>Depthwise</a:t>
                </a:r>
                <a:endParaRPr lang="en-US" altLang="zh-CN" sz="8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cxnSp>
            <p:nvCxnSpPr>
              <p:cNvPr id="1039" name="直接箭头连接符 1038">
                <a:extLst>
                  <a:ext uri="{FF2B5EF4-FFF2-40B4-BE49-F238E27FC236}">
                    <a16:creationId xmlns:a16="http://schemas.microsoft.com/office/drawing/2014/main" id="{A65EB6FB-209C-465B-A290-4C0CC7F74ED2}"/>
                  </a:ext>
                </a:extLst>
              </p:cNvPr>
              <p:cNvCxnSpPr>
                <a:cxnSpLocks/>
                <a:stCxn id="940" idx="1"/>
                <a:endCxn id="948" idx="5"/>
              </p:cNvCxnSpPr>
              <p:nvPr/>
            </p:nvCxnSpPr>
            <p:spPr>
              <a:xfrm flipV="1">
                <a:off x="-5789870" y="5942941"/>
                <a:ext cx="314219" cy="3160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40" name="直接箭头连接符 1039">
                <a:extLst>
                  <a:ext uri="{FF2B5EF4-FFF2-40B4-BE49-F238E27FC236}">
                    <a16:creationId xmlns:a16="http://schemas.microsoft.com/office/drawing/2014/main" id="{939CD8B9-74B1-4CE0-BF44-91A05ABC9A95}"/>
                  </a:ext>
                </a:extLst>
              </p:cNvPr>
              <p:cNvCxnSpPr>
                <a:stCxn id="955" idx="1"/>
                <a:endCxn id="959" idx="5"/>
              </p:cNvCxnSpPr>
              <p:nvPr/>
            </p:nvCxnSpPr>
            <p:spPr>
              <a:xfrm flipV="1">
                <a:off x="-3691740" y="5940064"/>
                <a:ext cx="314519" cy="315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41" name="直接箭头连接符 1040">
                <a:extLst>
                  <a:ext uri="{FF2B5EF4-FFF2-40B4-BE49-F238E27FC236}">
                    <a16:creationId xmlns:a16="http://schemas.microsoft.com/office/drawing/2014/main" id="{91F37440-F765-40FA-A808-E9EA2581345B}"/>
                  </a:ext>
                </a:extLst>
              </p:cNvPr>
              <p:cNvCxnSpPr>
                <a:stCxn id="1027" idx="1"/>
                <a:endCxn id="1031" idx="5"/>
              </p:cNvCxnSpPr>
              <p:nvPr/>
            </p:nvCxnSpPr>
            <p:spPr>
              <a:xfrm flipV="1">
                <a:off x="-1521502" y="5903056"/>
                <a:ext cx="305020" cy="297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42" name="文本框 1041">
                <a:extLst>
                  <a:ext uri="{FF2B5EF4-FFF2-40B4-BE49-F238E27FC236}">
                    <a16:creationId xmlns:a16="http://schemas.microsoft.com/office/drawing/2014/main" id="{081E9E50-9D65-4A8A-9949-3F13E68723B9}"/>
                  </a:ext>
                </a:extLst>
              </p:cNvPr>
              <p:cNvSpPr txBox="1"/>
              <p:nvPr/>
            </p:nvSpPr>
            <p:spPr>
              <a:xfrm>
                <a:off x="-6543097" y="6438039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sp>
            <p:nvSpPr>
              <p:cNvPr id="1043" name="文本框 1042">
                <a:extLst>
                  <a:ext uri="{FF2B5EF4-FFF2-40B4-BE49-F238E27FC236}">
                    <a16:creationId xmlns:a16="http://schemas.microsoft.com/office/drawing/2014/main" id="{4E4636A1-BCBB-47B7-9A13-05BE85C8AC12}"/>
                  </a:ext>
                </a:extLst>
              </p:cNvPr>
              <p:cNvSpPr txBox="1"/>
              <p:nvPr/>
            </p:nvSpPr>
            <p:spPr>
              <a:xfrm>
                <a:off x="-6156258" y="5895845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Reshape</a:t>
                </a:r>
              </a:p>
            </p:txBody>
          </p:sp>
          <p:sp>
            <p:nvSpPr>
              <p:cNvPr id="1044" name="文本框 1043">
                <a:extLst>
                  <a:ext uri="{FF2B5EF4-FFF2-40B4-BE49-F238E27FC236}">
                    <a16:creationId xmlns:a16="http://schemas.microsoft.com/office/drawing/2014/main" id="{A5DEA1E2-25B2-4C79-B9D1-49BB1571AE9C}"/>
                  </a:ext>
                </a:extLst>
              </p:cNvPr>
              <p:cNvSpPr txBox="1"/>
              <p:nvPr/>
            </p:nvSpPr>
            <p:spPr>
              <a:xfrm>
                <a:off x="-4099012" y="5889003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Reshape</a:t>
                </a:r>
              </a:p>
            </p:txBody>
          </p:sp>
          <p:sp>
            <p:nvSpPr>
              <p:cNvPr id="1045" name="文本框 1044">
                <a:extLst>
                  <a:ext uri="{FF2B5EF4-FFF2-40B4-BE49-F238E27FC236}">
                    <a16:creationId xmlns:a16="http://schemas.microsoft.com/office/drawing/2014/main" id="{5A503B5A-9E8A-4AFC-8F65-C16A9C5CA382}"/>
                  </a:ext>
                </a:extLst>
              </p:cNvPr>
              <p:cNvSpPr txBox="1"/>
              <p:nvPr/>
            </p:nvSpPr>
            <p:spPr>
              <a:xfrm>
                <a:off x="-1904247" y="5835798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Reshape</a:t>
                </a:r>
              </a:p>
            </p:txBody>
          </p:sp>
          <p:sp>
            <p:nvSpPr>
              <p:cNvPr id="1046" name="椭圆 1045">
                <a:extLst>
                  <a:ext uri="{FF2B5EF4-FFF2-40B4-BE49-F238E27FC236}">
                    <a16:creationId xmlns:a16="http://schemas.microsoft.com/office/drawing/2014/main" id="{1890454F-1AB3-4900-BD76-3F6BD89A3285}"/>
                  </a:ext>
                </a:extLst>
              </p:cNvPr>
              <p:cNvSpPr/>
              <p:nvPr/>
            </p:nvSpPr>
            <p:spPr>
              <a:xfrm>
                <a:off x="-5412273" y="2380733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椭圆 1046">
                <a:extLst>
                  <a:ext uri="{FF2B5EF4-FFF2-40B4-BE49-F238E27FC236}">
                    <a16:creationId xmlns:a16="http://schemas.microsoft.com/office/drawing/2014/main" id="{E007645F-56D8-420B-A209-A77EEC188CEA}"/>
                  </a:ext>
                </a:extLst>
              </p:cNvPr>
              <p:cNvSpPr/>
              <p:nvPr/>
            </p:nvSpPr>
            <p:spPr>
              <a:xfrm>
                <a:off x="-5409422" y="2762890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椭圆 1047">
                <a:extLst>
                  <a:ext uri="{FF2B5EF4-FFF2-40B4-BE49-F238E27FC236}">
                    <a16:creationId xmlns:a16="http://schemas.microsoft.com/office/drawing/2014/main" id="{20215AFB-4C39-4481-8880-9135096B9910}"/>
                  </a:ext>
                </a:extLst>
              </p:cNvPr>
              <p:cNvSpPr/>
              <p:nvPr/>
            </p:nvSpPr>
            <p:spPr>
              <a:xfrm>
                <a:off x="-5413899" y="299422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>
                <a:extLst>
                  <a:ext uri="{FF2B5EF4-FFF2-40B4-BE49-F238E27FC236}">
                    <a16:creationId xmlns:a16="http://schemas.microsoft.com/office/drawing/2014/main" id="{778BA06D-9048-458E-9B6D-38E6E7840DB5}"/>
                  </a:ext>
                </a:extLst>
              </p:cNvPr>
              <p:cNvSpPr/>
              <p:nvPr/>
            </p:nvSpPr>
            <p:spPr>
              <a:xfrm>
                <a:off x="-5411048" y="3376382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文本框 1049">
                <a:extLst>
                  <a:ext uri="{FF2B5EF4-FFF2-40B4-BE49-F238E27FC236}">
                    <a16:creationId xmlns:a16="http://schemas.microsoft.com/office/drawing/2014/main" id="{652A63EB-153B-4168-8A38-002EC5A65FE8}"/>
                  </a:ext>
                </a:extLst>
              </p:cNvPr>
              <p:cNvSpPr txBox="1"/>
              <p:nvPr/>
            </p:nvSpPr>
            <p:spPr>
              <a:xfrm>
                <a:off x="-5491151" y="2458991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051" name="文本框 1050">
                <a:extLst>
                  <a:ext uri="{FF2B5EF4-FFF2-40B4-BE49-F238E27FC236}">
                    <a16:creationId xmlns:a16="http://schemas.microsoft.com/office/drawing/2014/main" id="{723983DB-C1DB-47EC-B65C-5028966E8727}"/>
                  </a:ext>
                </a:extLst>
              </p:cNvPr>
              <p:cNvSpPr txBox="1"/>
              <p:nvPr/>
            </p:nvSpPr>
            <p:spPr>
              <a:xfrm>
                <a:off x="-5489246" y="3060611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cxnSp>
            <p:nvCxnSpPr>
              <p:cNvPr id="1052" name="直接连接符 1051">
                <a:extLst>
                  <a:ext uri="{FF2B5EF4-FFF2-40B4-BE49-F238E27FC236}">
                    <a16:creationId xmlns:a16="http://schemas.microsoft.com/office/drawing/2014/main" id="{0A888150-E765-4E1B-9BA1-2ECF22116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536530" y="3217558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53" name="直接连接符 1052">
                <a:extLst>
                  <a:ext uri="{FF2B5EF4-FFF2-40B4-BE49-F238E27FC236}">
                    <a16:creationId xmlns:a16="http://schemas.microsoft.com/office/drawing/2014/main" id="{2E9A64A3-1458-4214-A7A5-0D28F91CF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16598" y="2614849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54" name="标注: 左箭头 1053">
                <a:extLst>
                  <a:ext uri="{FF2B5EF4-FFF2-40B4-BE49-F238E27FC236}">
                    <a16:creationId xmlns:a16="http://schemas.microsoft.com/office/drawing/2014/main" id="{39E77154-3BA7-448C-8E2A-924273A0830A}"/>
                  </a:ext>
                </a:extLst>
              </p:cNvPr>
              <p:cNvSpPr/>
              <p:nvPr/>
            </p:nvSpPr>
            <p:spPr>
              <a:xfrm flipH="1">
                <a:off x="-3099367" y="2329077"/>
                <a:ext cx="678360" cy="578286"/>
              </a:xfrm>
              <a:prstGeom prst="leftArrowCallout">
                <a:avLst>
                  <a:gd name="adj1" fmla="val 41092"/>
                  <a:gd name="adj2" fmla="val 20546"/>
                  <a:gd name="adj3" fmla="val 76093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5" name="标注: 左箭头 1054">
                <a:extLst>
                  <a:ext uri="{FF2B5EF4-FFF2-40B4-BE49-F238E27FC236}">
                    <a16:creationId xmlns:a16="http://schemas.microsoft.com/office/drawing/2014/main" id="{68B87F4A-8E38-47BE-9312-AF6864C680FC}"/>
                  </a:ext>
                </a:extLst>
              </p:cNvPr>
              <p:cNvSpPr/>
              <p:nvPr/>
            </p:nvSpPr>
            <p:spPr>
              <a:xfrm flipH="1">
                <a:off x="-3099367" y="2928415"/>
                <a:ext cx="572164" cy="578286"/>
              </a:xfrm>
              <a:prstGeom prst="leftArrowCallout">
                <a:avLst>
                  <a:gd name="adj1" fmla="val 41092"/>
                  <a:gd name="adj2" fmla="val 20546"/>
                  <a:gd name="adj3" fmla="val 59622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6" name="椭圆 1055">
                <a:extLst>
                  <a:ext uri="{FF2B5EF4-FFF2-40B4-BE49-F238E27FC236}">
                    <a16:creationId xmlns:a16="http://schemas.microsoft.com/office/drawing/2014/main" id="{78689ED7-2D37-459F-8A45-648075ED717D}"/>
                  </a:ext>
                </a:extLst>
              </p:cNvPr>
              <p:cNvSpPr/>
              <p:nvPr/>
            </p:nvSpPr>
            <p:spPr>
              <a:xfrm>
                <a:off x="-3047482" y="2350104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7" name="椭圆 1056">
                <a:extLst>
                  <a:ext uri="{FF2B5EF4-FFF2-40B4-BE49-F238E27FC236}">
                    <a16:creationId xmlns:a16="http://schemas.microsoft.com/office/drawing/2014/main" id="{20850B2A-6F5F-4EF4-9AD2-3C6500E4DF36}"/>
                  </a:ext>
                </a:extLst>
              </p:cNvPr>
              <p:cNvSpPr/>
              <p:nvPr/>
            </p:nvSpPr>
            <p:spPr>
              <a:xfrm>
                <a:off x="-3044631" y="2732261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8" name="椭圆 1057">
                <a:extLst>
                  <a:ext uri="{FF2B5EF4-FFF2-40B4-BE49-F238E27FC236}">
                    <a16:creationId xmlns:a16="http://schemas.microsoft.com/office/drawing/2014/main" id="{E8B859AB-EF41-46EC-809F-447FEBB26009}"/>
                  </a:ext>
                </a:extLst>
              </p:cNvPr>
              <p:cNvSpPr/>
              <p:nvPr/>
            </p:nvSpPr>
            <p:spPr>
              <a:xfrm>
                <a:off x="-3049108" y="2963596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9" name="椭圆 1058">
                <a:extLst>
                  <a:ext uri="{FF2B5EF4-FFF2-40B4-BE49-F238E27FC236}">
                    <a16:creationId xmlns:a16="http://schemas.microsoft.com/office/drawing/2014/main" id="{366FAA72-7AD1-4B64-9F40-588DCF48CEE1}"/>
                  </a:ext>
                </a:extLst>
              </p:cNvPr>
              <p:cNvSpPr/>
              <p:nvPr/>
            </p:nvSpPr>
            <p:spPr>
              <a:xfrm>
                <a:off x="-3046257" y="3345753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0" name="文本框 1059">
                <a:extLst>
                  <a:ext uri="{FF2B5EF4-FFF2-40B4-BE49-F238E27FC236}">
                    <a16:creationId xmlns:a16="http://schemas.microsoft.com/office/drawing/2014/main" id="{20451184-4EB3-4FF8-A2DA-CA9144DDBF68}"/>
                  </a:ext>
                </a:extLst>
              </p:cNvPr>
              <p:cNvSpPr txBox="1"/>
              <p:nvPr/>
            </p:nvSpPr>
            <p:spPr>
              <a:xfrm>
                <a:off x="-3126360" y="242836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061" name="文本框 1060">
                <a:extLst>
                  <a:ext uri="{FF2B5EF4-FFF2-40B4-BE49-F238E27FC236}">
                    <a16:creationId xmlns:a16="http://schemas.microsoft.com/office/drawing/2014/main" id="{8ED23A30-D81D-436B-9A47-FF0C4FCB1994}"/>
                  </a:ext>
                </a:extLst>
              </p:cNvPr>
              <p:cNvSpPr txBox="1"/>
              <p:nvPr/>
            </p:nvSpPr>
            <p:spPr>
              <a:xfrm>
                <a:off x="-3124455" y="302998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cxnSp>
            <p:nvCxnSpPr>
              <p:cNvPr id="1062" name="直接箭头连接符 1061">
                <a:extLst>
                  <a:ext uri="{FF2B5EF4-FFF2-40B4-BE49-F238E27FC236}">
                    <a16:creationId xmlns:a16="http://schemas.microsoft.com/office/drawing/2014/main" id="{7E0EAC21-359E-4320-8F86-745C92F7979C}"/>
                  </a:ext>
                </a:extLst>
              </p:cNvPr>
              <p:cNvCxnSpPr>
                <a:cxnSpLocks/>
                <a:stCxn id="1046" idx="6"/>
                <a:endCxn id="1056" idx="2"/>
              </p:cNvCxnSpPr>
              <p:nvPr/>
            </p:nvCxnSpPr>
            <p:spPr>
              <a:xfrm flipV="1">
                <a:off x="-5281121" y="2418246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直接箭头连接符 1062">
                <a:extLst>
                  <a:ext uri="{FF2B5EF4-FFF2-40B4-BE49-F238E27FC236}">
                    <a16:creationId xmlns:a16="http://schemas.microsoft.com/office/drawing/2014/main" id="{000E605D-86FE-46E6-A2FD-12768E008B6B}"/>
                  </a:ext>
                </a:extLst>
              </p:cNvPr>
              <p:cNvCxnSpPr>
                <a:stCxn id="1046" idx="6"/>
                <a:endCxn id="1057" idx="2"/>
              </p:cNvCxnSpPr>
              <p:nvPr/>
            </p:nvCxnSpPr>
            <p:spPr>
              <a:xfrm>
                <a:off x="-5281121" y="2448875"/>
                <a:ext cx="2236490" cy="3515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直接箭头连接符 1063">
                <a:extLst>
                  <a:ext uri="{FF2B5EF4-FFF2-40B4-BE49-F238E27FC236}">
                    <a16:creationId xmlns:a16="http://schemas.microsoft.com/office/drawing/2014/main" id="{974C13AC-3844-459C-8E77-820809C0BABB}"/>
                  </a:ext>
                </a:extLst>
              </p:cNvPr>
              <p:cNvCxnSpPr>
                <a:cxnSpLocks/>
                <a:stCxn id="1047" idx="6"/>
                <a:endCxn id="1056" idx="2"/>
              </p:cNvCxnSpPr>
              <p:nvPr/>
            </p:nvCxnSpPr>
            <p:spPr>
              <a:xfrm flipV="1">
                <a:off x="-5278270" y="2418246"/>
                <a:ext cx="2230788" cy="412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直接箭头连接符 1064">
                <a:extLst>
                  <a:ext uri="{FF2B5EF4-FFF2-40B4-BE49-F238E27FC236}">
                    <a16:creationId xmlns:a16="http://schemas.microsoft.com/office/drawing/2014/main" id="{E55DE000-3BE4-48B2-A46D-B1F9873432E8}"/>
                  </a:ext>
                </a:extLst>
              </p:cNvPr>
              <p:cNvCxnSpPr>
                <a:stCxn id="1047" idx="6"/>
                <a:endCxn id="1057" idx="2"/>
              </p:cNvCxnSpPr>
              <p:nvPr/>
            </p:nvCxnSpPr>
            <p:spPr>
              <a:xfrm flipV="1">
                <a:off x="-5278270" y="2800403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6" name="文本框 1065">
                <a:extLst>
                  <a:ext uri="{FF2B5EF4-FFF2-40B4-BE49-F238E27FC236}">
                    <a16:creationId xmlns:a16="http://schemas.microsoft.com/office/drawing/2014/main" id="{886B2D90-C93C-4A56-8E88-6CF44101299C}"/>
                  </a:ext>
                </a:extLst>
              </p:cNvPr>
              <p:cNvSpPr txBox="1"/>
              <p:nvPr/>
            </p:nvSpPr>
            <p:spPr>
              <a:xfrm flipH="1">
                <a:off x="-5276814" y="2523404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96</a:t>
                </a:r>
                <a:endParaRPr lang="zh-CN" altLang="en-US" sz="900" dirty="0"/>
              </a:p>
            </p:txBody>
          </p:sp>
          <p:sp>
            <p:nvSpPr>
              <p:cNvPr id="1067" name="文本框 1066">
                <a:extLst>
                  <a:ext uri="{FF2B5EF4-FFF2-40B4-BE49-F238E27FC236}">
                    <a16:creationId xmlns:a16="http://schemas.microsoft.com/office/drawing/2014/main" id="{FA0E2D76-2463-4801-A3CE-7E3C6B3322E7}"/>
                  </a:ext>
                </a:extLst>
              </p:cNvPr>
              <p:cNvSpPr txBox="1"/>
              <p:nvPr/>
            </p:nvSpPr>
            <p:spPr>
              <a:xfrm flipH="1">
                <a:off x="-3554312" y="2494499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64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3/2</a:t>
                </a:r>
                <a:endParaRPr lang="zh-CN" altLang="en-US" sz="900" dirty="0"/>
              </a:p>
            </p:txBody>
          </p:sp>
          <p:sp>
            <p:nvSpPr>
              <p:cNvPr id="1068" name="矩形 1067">
                <a:extLst>
                  <a:ext uri="{FF2B5EF4-FFF2-40B4-BE49-F238E27FC236}">
                    <a16:creationId xmlns:a16="http://schemas.microsoft.com/office/drawing/2014/main" id="{0C0B92D6-65C1-4AB9-9486-6DF90F45144B}"/>
                  </a:ext>
                </a:extLst>
              </p:cNvPr>
              <p:cNvSpPr/>
              <p:nvPr/>
            </p:nvSpPr>
            <p:spPr>
              <a:xfrm>
                <a:off x="-4690400" y="2341172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cxnSp>
            <p:nvCxnSpPr>
              <p:cNvPr id="1069" name="直接箭头连接符 1068">
                <a:extLst>
                  <a:ext uri="{FF2B5EF4-FFF2-40B4-BE49-F238E27FC236}">
                    <a16:creationId xmlns:a16="http://schemas.microsoft.com/office/drawing/2014/main" id="{1012079E-F612-478A-BCFE-3B16E3EB0C16}"/>
                  </a:ext>
                </a:extLst>
              </p:cNvPr>
              <p:cNvCxnSpPr>
                <a:cxnSpLocks/>
                <a:stCxn id="1048" idx="6"/>
              </p:cNvCxnSpPr>
              <p:nvPr/>
            </p:nvCxnSpPr>
            <p:spPr>
              <a:xfrm flipV="1">
                <a:off x="-5282747" y="3039929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直接箭头连接符 1069">
                <a:extLst>
                  <a:ext uri="{FF2B5EF4-FFF2-40B4-BE49-F238E27FC236}">
                    <a16:creationId xmlns:a16="http://schemas.microsoft.com/office/drawing/2014/main" id="{F0934F7E-C238-44B4-8904-FE5626D91071}"/>
                  </a:ext>
                </a:extLst>
              </p:cNvPr>
              <p:cNvCxnSpPr>
                <a:cxnSpLocks/>
                <a:stCxn id="1048" idx="6"/>
              </p:cNvCxnSpPr>
              <p:nvPr/>
            </p:nvCxnSpPr>
            <p:spPr>
              <a:xfrm>
                <a:off x="-5282747" y="3062367"/>
                <a:ext cx="2236076" cy="359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直接箭头连接符 1070">
                <a:extLst>
                  <a:ext uri="{FF2B5EF4-FFF2-40B4-BE49-F238E27FC236}">
                    <a16:creationId xmlns:a16="http://schemas.microsoft.com/office/drawing/2014/main" id="{42AE4EEA-29BC-418F-BC15-6F66E44C1490}"/>
                  </a:ext>
                </a:extLst>
              </p:cNvPr>
              <p:cNvCxnSpPr>
                <a:cxnSpLocks/>
                <a:stCxn id="1049" idx="6"/>
              </p:cNvCxnSpPr>
              <p:nvPr/>
            </p:nvCxnSpPr>
            <p:spPr>
              <a:xfrm flipV="1">
                <a:off x="-5279896" y="3039928"/>
                <a:ext cx="2230374" cy="4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直接箭头连接符 1071">
                <a:extLst>
                  <a:ext uri="{FF2B5EF4-FFF2-40B4-BE49-F238E27FC236}">
                    <a16:creationId xmlns:a16="http://schemas.microsoft.com/office/drawing/2014/main" id="{B150C0DB-6B97-4300-A0E2-82114D317439}"/>
                  </a:ext>
                </a:extLst>
              </p:cNvPr>
              <p:cNvCxnSpPr>
                <a:cxnSpLocks/>
                <a:stCxn id="1049" idx="6"/>
              </p:cNvCxnSpPr>
              <p:nvPr/>
            </p:nvCxnSpPr>
            <p:spPr>
              <a:xfrm flipV="1">
                <a:off x="-5279896" y="3422086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3" name="文本框 1072">
                <a:extLst>
                  <a:ext uri="{FF2B5EF4-FFF2-40B4-BE49-F238E27FC236}">
                    <a16:creationId xmlns:a16="http://schemas.microsoft.com/office/drawing/2014/main" id="{2CB1FA33-C86D-4D79-B175-1AE2D23101C0}"/>
                  </a:ext>
                </a:extLst>
              </p:cNvPr>
              <p:cNvSpPr txBox="1"/>
              <p:nvPr/>
            </p:nvSpPr>
            <p:spPr>
              <a:xfrm flipH="1">
                <a:off x="-5278854" y="3145085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96</a:t>
                </a:r>
                <a:endParaRPr lang="zh-CN" altLang="en-US" sz="900" dirty="0"/>
              </a:p>
            </p:txBody>
          </p:sp>
          <p:sp>
            <p:nvSpPr>
              <p:cNvPr id="1074" name="矩形 1073">
                <a:extLst>
                  <a:ext uri="{FF2B5EF4-FFF2-40B4-BE49-F238E27FC236}">
                    <a16:creationId xmlns:a16="http://schemas.microsoft.com/office/drawing/2014/main" id="{2EC57B61-DB74-4F71-9D3A-E6752A27325A}"/>
                  </a:ext>
                </a:extLst>
              </p:cNvPr>
              <p:cNvSpPr/>
              <p:nvPr/>
            </p:nvSpPr>
            <p:spPr>
              <a:xfrm>
                <a:off x="-4692440" y="2962853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sp>
            <p:nvSpPr>
              <p:cNvPr id="1075" name="标注: 弯曲线形 1074">
                <a:extLst>
                  <a:ext uri="{FF2B5EF4-FFF2-40B4-BE49-F238E27FC236}">
                    <a16:creationId xmlns:a16="http://schemas.microsoft.com/office/drawing/2014/main" id="{0917CC72-6BCE-4DAB-8665-A1ED66B3B0D9}"/>
                  </a:ext>
                </a:extLst>
              </p:cNvPr>
              <p:cNvSpPr/>
              <p:nvPr/>
            </p:nvSpPr>
            <p:spPr>
              <a:xfrm>
                <a:off x="-5487191" y="4412745"/>
                <a:ext cx="246443" cy="574728"/>
              </a:xfrm>
              <a:prstGeom prst="borderCallout2">
                <a:avLst>
                  <a:gd name="adj1" fmla="val 18750"/>
                  <a:gd name="adj2" fmla="val -8333"/>
                  <a:gd name="adj3" fmla="val 19411"/>
                  <a:gd name="adj4" fmla="val -97059"/>
                  <a:gd name="adj5" fmla="val 322411"/>
                  <a:gd name="adj6" fmla="val -45363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标注: 左箭头 1075">
                <a:extLst>
                  <a:ext uri="{FF2B5EF4-FFF2-40B4-BE49-F238E27FC236}">
                    <a16:creationId xmlns:a16="http://schemas.microsoft.com/office/drawing/2014/main" id="{5F83D0AB-D33F-4554-8531-30D54333FBE3}"/>
                  </a:ext>
                </a:extLst>
              </p:cNvPr>
              <p:cNvSpPr/>
              <p:nvPr/>
            </p:nvSpPr>
            <p:spPr>
              <a:xfrm flipH="1">
                <a:off x="-3131910" y="3770388"/>
                <a:ext cx="753404" cy="576561"/>
              </a:xfrm>
              <a:prstGeom prst="leftArrowCallout">
                <a:avLst>
                  <a:gd name="adj1" fmla="val 41092"/>
                  <a:gd name="adj2" fmla="val 20546"/>
                  <a:gd name="adj3" fmla="val 875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标注: 左箭头 1076">
                <a:extLst>
                  <a:ext uri="{FF2B5EF4-FFF2-40B4-BE49-F238E27FC236}">
                    <a16:creationId xmlns:a16="http://schemas.microsoft.com/office/drawing/2014/main" id="{B8B742B0-8C85-4C3C-9935-AF6DA532AF2B}"/>
                  </a:ext>
                </a:extLst>
              </p:cNvPr>
              <p:cNvSpPr/>
              <p:nvPr/>
            </p:nvSpPr>
            <p:spPr>
              <a:xfrm flipH="1">
                <a:off x="-3137160" y="4385561"/>
                <a:ext cx="659431" cy="587244"/>
              </a:xfrm>
              <a:prstGeom prst="leftArrowCallout">
                <a:avLst>
                  <a:gd name="adj1" fmla="val 41092"/>
                  <a:gd name="adj2" fmla="val 20546"/>
                  <a:gd name="adj3" fmla="val 69343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标注: 弯曲线形 1077">
                <a:extLst>
                  <a:ext uri="{FF2B5EF4-FFF2-40B4-BE49-F238E27FC236}">
                    <a16:creationId xmlns:a16="http://schemas.microsoft.com/office/drawing/2014/main" id="{E988C847-6723-42D1-B8E1-847B56FE1FFA}"/>
                  </a:ext>
                </a:extLst>
              </p:cNvPr>
              <p:cNvSpPr/>
              <p:nvPr/>
            </p:nvSpPr>
            <p:spPr>
              <a:xfrm>
                <a:off x="-5487191" y="3793690"/>
                <a:ext cx="246443" cy="574728"/>
              </a:xfrm>
              <a:prstGeom prst="borderCallout2">
                <a:avLst>
                  <a:gd name="adj1" fmla="val 18750"/>
                  <a:gd name="adj2" fmla="val -8333"/>
                  <a:gd name="adj3" fmla="val 19411"/>
                  <a:gd name="adj4" fmla="val -97059"/>
                  <a:gd name="adj5" fmla="val 388703"/>
                  <a:gd name="adj6" fmla="val -44950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F4EAE69F-C8EE-4549-BBDE-79F0EB4591F4}"/>
                  </a:ext>
                </a:extLst>
              </p:cNvPr>
              <p:cNvSpPr/>
              <p:nvPr/>
            </p:nvSpPr>
            <p:spPr>
              <a:xfrm>
                <a:off x="-5441471" y="3812578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>
                <a:extLst>
                  <a:ext uri="{FF2B5EF4-FFF2-40B4-BE49-F238E27FC236}">
                    <a16:creationId xmlns:a16="http://schemas.microsoft.com/office/drawing/2014/main" id="{BADDC814-031A-4A81-8716-8C00A210F19F}"/>
                  </a:ext>
                </a:extLst>
              </p:cNvPr>
              <p:cNvSpPr/>
              <p:nvPr/>
            </p:nvSpPr>
            <p:spPr>
              <a:xfrm>
                <a:off x="-5438620" y="419473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文本框 1080">
                <a:extLst>
                  <a:ext uri="{FF2B5EF4-FFF2-40B4-BE49-F238E27FC236}">
                    <a16:creationId xmlns:a16="http://schemas.microsoft.com/office/drawing/2014/main" id="{DDF00B16-B6A8-4A42-BB00-37E206A4442B}"/>
                  </a:ext>
                </a:extLst>
              </p:cNvPr>
              <p:cNvSpPr txBox="1"/>
              <p:nvPr/>
            </p:nvSpPr>
            <p:spPr>
              <a:xfrm>
                <a:off x="-5511929" y="388643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082" name="椭圆 1081">
                <a:extLst>
                  <a:ext uri="{FF2B5EF4-FFF2-40B4-BE49-F238E27FC236}">
                    <a16:creationId xmlns:a16="http://schemas.microsoft.com/office/drawing/2014/main" id="{B2064393-9888-42B8-A9C6-5AD2E7513763}"/>
                  </a:ext>
                </a:extLst>
              </p:cNvPr>
              <p:cNvSpPr/>
              <p:nvPr/>
            </p:nvSpPr>
            <p:spPr>
              <a:xfrm>
                <a:off x="-5431000" y="443181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D7110B12-381B-493E-82AF-C2C7250B21E5}"/>
                  </a:ext>
                </a:extLst>
              </p:cNvPr>
              <p:cNvSpPr/>
              <p:nvPr/>
            </p:nvSpPr>
            <p:spPr>
              <a:xfrm>
                <a:off x="-5428149" y="4813972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文本框 1083">
                <a:extLst>
                  <a:ext uri="{FF2B5EF4-FFF2-40B4-BE49-F238E27FC236}">
                    <a16:creationId xmlns:a16="http://schemas.microsoft.com/office/drawing/2014/main" id="{5F9AA571-89FB-4EC8-9A2A-F5532378D58C}"/>
                  </a:ext>
                </a:extLst>
              </p:cNvPr>
              <p:cNvSpPr txBox="1"/>
              <p:nvPr/>
            </p:nvSpPr>
            <p:spPr>
              <a:xfrm>
                <a:off x="-5502605" y="4504188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085" name="椭圆 1084">
                <a:extLst>
                  <a:ext uri="{FF2B5EF4-FFF2-40B4-BE49-F238E27FC236}">
                    <a16:creationId xmlns:a16="http://schemas.microsoft.com/office/drawing/2014/main" id="{87DCA875-AE2C-4601-B864-E52EB43E3774}"/>
                  </a:ext>
                </a:extLst>
              </p:cNvPr>
              <p:cNvSpPr/>
              <p:nvPr/>
            </p:nvSpPr>
            <p:spPr>
              <a:xfrm>
                <a:off x="-3064794" y="3803658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1BD544A1-2C38-4797-8053-6F76579EE3D2}"/>
                  </a:ext>
                </a:extLst>
              </p:cNvPr>
              <p:cNvSpPr/>
              <p:nvPr/>
            </p:nvSpPr>
            <p:spPr>
              <a:xfrm>
                <a:off x="-3061943" y="418581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文本框 1086">
                <a:extLst>
                  <a:ext uri="{FF2B5EF4-FFF2-40B4-BE49-F238E27FC236}">
                    <a16:creationId xmlns:a16="http://schemas.microsoft.com/office/drawing/2014/main" id="{2D45D63C-47EC-494B-9512-FFF399409A4B}"/>
                  </a:ext>
                </a:extLst>
              </p:cNvPr>
              <p:cNvSpPr txBox="1"/>
              <p:nvPr/>
            </p:nvSpPr>
            <p:spPr>
              <a:xfrm>
                <a:off x="-3143672" y="3881916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088" name="椭圆 1087">
                <a:extLst>
                  <a:ext uri="{FF2B5EF4-FFF2-40B4-BE49-F238E27FC236}">
                    <a16:creationId xmlns:a16="http://schemas.microsoft.com/office/drawing/2014/main" id="{D205EBD0-72F6-4883-934A-177D7C90F34C}"/>
                  </a:ext>
                </a:extLst>
              </p:cNvPr>
              <p:cNvSpPr/>
              <p:nvPr/>
            </p:nvSpPr>
            <p:spPr>
              <a:xfrm>
                <a:off x="-3064794" y="4419201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2B8F71FC-3C7B-466C-9308-AAB33AFC0050}"/>
                  </a:ext>
                </a:extLst>
              </p:cNvPr>
              <p:cNvSpPr/>
              <p:nvPr/>
            </p:nvSpPr>
            <p:spPr>
              <a:xfrm>
                <a:off x="-3061943" y="4801358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文本框 1089">
                <a:extLst>
                  <a:ext uri="{FF2B5EF4-FFF2-40B4-BE49-F238E27FC236}">
                    <a16:creationId xmlns:a16="http://schemas.microsoft.com/office/drawing/2014/main" id="{A1051CED-1DE0-4450-B704-8A59AAB29065}"/>
                  </a:ext>
                </a:extLst>
              </p:cNvPr>
              <p:cNvSpPr txBox="1"/>
              <p:nvPr/>
            </p:nvSpPr>
            <p:spPr>
              <a:xfrm>
                <a:off x="-3143672" y="4497459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cxnSp>
            <p:nvCxnSpPr>
              <p:cNvPr id="1091" name="直接箭头连接符 1090">
                <a:extLst>
                  <a:ext uri="{FF2B5EF4-FFF2-40B4-BE49-F238E27FC236}">
                    <a16:creationId xmlns:a16="http://schemas.microsoft.com/office/drawing/2014/main" id="{CB0EF660-C60B-4C9B-B29A-621AAE7CC5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7098" y="3857435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直接箭头连接符 1091">
                <a:extLst>
                  <a:ext uri="{FF2B5EF4-FFF2-40B4-BE49-F238E27FC236}">
                    <a16:creationId xmlns:a16="http://schemas.microsoft.com/office/drawing/2014/main" id="{ADF31414-A6D2-4746-BEF7-ECC68D761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297098" y="3888064"/>
                <a:ext cx="2236490" cy="3515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直接箭头连接符 1092">
                <a:extLst>
                  <a:ext uri="{FF2B5EF4-FFF2-40B4-BE49-F238E27FC236}">
                    <a16:creationId xmlns:a16="http://schemas.microsoft.com/office/drawing/2014/main" id="{931C040F-E6F2-4604-9690-55B55EAFB5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4247" y="3857435"/>
                <a:ext cx="2230788" cy="412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直接箭头连接符 1093">
                <a:extLst>
                  <a:ext uri="{FF2B5EF4-FFF2-40B4-BE49-F238E27FC236}">
                    <a16:creationId xmlns:a16="http://schemas.microsoft.com/office/drawing/2014/main" id="{EA78C2CE-E31E-46F5-ABF5-C2FC2F8F11CB}"/>
                  </a:ext>
                </a:extLst>
              </p:cNvPr>
              <p:cNvCxnSpPr/>
              <p:nvPr/>
            </p:nvCxnSpPr>
            <p:spPr>
              <a:xfrm flipV="1">
                <a:off x="-5294247" y="4239592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5" name="文本框 1094">
                <a:extLst>
                  <a:ext uri="{FF2B5EF4-FFF2-40B4-BE49-F238E27FC236}">
                    <a16:creationId xmlns:a16="http://schemas.microsoft.com/office/drawing/2014/main" id="{0E9B8916-5BCC-4694-A58B-ECE5422CF8D2}"/>
                  </a:ext>
                </a:extLst>
              </p:cNvPr>
              <p:cNvSpPr txBox="1"/>
              <p:nvPr/>
            </p:nvSpPr>
            <p:spPr>
              <a:xfrm flipH="1">
                <a:off x="-5292791" y="3962593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3</a:t>
                </a:r>
                <a:endParaRPr lang="zh-CN" altLang="en-US" sz="900" dirty="0"/>
              </a:p>
            </p:txBody>
          </p:sp>
          <p:sp>
            <p:nvSpPr>
              <p:cNvPr id="1096" name="矩形 1095">
                <a:extLst>
                  <a:ext uri="{FF2B5EF4-FFF2-40B4-BE49-F238E27FC236}">
                    <a16:creationId xmlns:a16="http://schemas.microsoft.com/office/drawing/2014/main" id="{9DFE37AE-73B0-40CE-9AB2-EA15EA293ECD}"/>
                  </a:ext>
                </a:extLst>
              </p:cNvPr>
              <p:cNvSpPr/>
              <p:nvPr/>
            </p:nvSpPr>
            <p:spPr>
              <a:xfrm>
                <a:off x="-4706377" y="3780361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cxnSp>
            <p:nvCxnSpPr>
              <p:cNvPr id="1097" name="直接箭头连接符 1096">
                <a:extLst>
                  <a:ext uri="{FF2B5EF4-FFF2-40B4-BE49-F238E27FC236}">
                    <a16:creationId xmlns:a16="http://schemas.microsoft.com/office/drawing/2014/main" id="{A50AB406-2285-4F7A-9137-8ED285FC7E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8724" y="4479118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直接箭头连接符 1097">
                <a:extLst>
                  <a:ext uri="{FF2B5EF4-FFF2-40B4-BE49-F238E27FC236}">
                    <a16:creationId xmlns:a16="http://schemas.microsoft.com/office/drawing/2014/main" id="{2043A00E-19A7-4D18-BB90-1660785F9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298724" y="4501556"/>
                <a:ext cx="2236076" cy="359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直接箭头连接符 1098">
                <a:extLst>
                  <a:ext uri="{FF2B5EF4-FFF2-40B4-BE49-F238E27FC236}">
                    <a16:creationId xmlns:a16="http://schemas.microsoft.com/office/drawing/2014/main" id="{37407A80-F01C-418A-A8DF-78B91A978C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5873" y="4479117"/>
                <a:ext cx="2230374" cy="4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直接箭头连接符 1099">
                <a:extLst>
                  <a:ext uri="{FF2B5EF4-FFF2-40B4-BE49-F238E27FC236}">
                    <a16:creationId xmlns:a16="http://schemas.microsoft.com/office/drawing/2014/main" id="{3A0DFEDB-E437-497A-8CD4-26E3052FD0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5873" y="4861275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1" name="文本框 1100">
                <a:extLst>
                  <a:ext uri="{FF2B5EF4-FFF2-40B4-BE49-F238E27FC236}">
                    <a16:creationId xmlns:a16="http://schemas.microsoft.com/office/drawing/2014/main" id="{59BB00DC-E682-4065-BA69-0568EBB86135}"/>
                  </a:ext>
                </a:extLst>
              </p:cNvPr>
              <p:cNvSpPr txBox="1"/>
              <p:nvPr/>
            </p:nvSpPr>
            <p:spPr>
              <a:xfrm flipH="1">
                <a:off x="-5294831" y="4584274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3</a:t>
                </a:r>
                <a:endParaRPr lang="zh-CN" altLang="en-US" sz="900" dirty="0"/>
              </a:p>
            </p:txBody>
          </p:sp>
          <p:sp>
            <p:nvSpPr>
              <p:cNvPr id="1102" name="矩形 1101">
                <a:extLst>
                  <a:ext uri="{FF2B5EF4-FFF2-40B4-BE49-F238E27FC236}">
                    <a16:creationId xmlns:a16="http://schemas.microsoft.com/office/drawing/2014/main" id="{375AEB19-4FC5-4EF6-B6C0-E81CB5D76493}"/>
                  </a:ext>
                </a:extLst>
              </p:cNvPr>
              <p:cNvSpPr/>
              <p:nvPr/>
            </p:nvSpPr>
            <p:spPr>
              <a:xfrm>
                <a:off x="-4708417" y="4402042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sp>
            <p:nvSpPr>
              <p:cNvPr id="1103" name="文本框 1102">
                <a:extLst>
                  <a:ext uri="{FF2B5EF4-FFF2-40B4-BE49-F238E27FC236}">
                    <a16:creationId xmlns:a16="http://schemas.microsoft.com/office/drawing/2014/main" id="{20D31D1D-ED5B-4092-B7C7-C2777702F459}"/>
                  </a:ext>
                </a:extLst>
              </p:cNvPr>
              <p:cNvSpPr txBox="1"/>
              <p:nvPr/>
            </p:nvSpPr>
            <p:spPr>
              <a:xfrm>
                <a:off x="-6020065" y="2093576"/>
                <a:ext cx="653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Point</a:t>
                </a:r>
                <a:endParaRPr lang="zh-CN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04" name="文本框 1103">
                <a:extLst>
                  <a:ext uri="{FF2B5EF4-FFF2-40B4-BE49-F238E27FC236}">
                    <a16:creationId xmlns:a16="http://schemas.microsoft.com/office/drawing/2014/main" id="{46645127-03F4-45AC-AE60-B5E3947B1335}"/>
                  </a:ext>
                </a:extLst>
              </p:cNvPr>
              <p:cNvSpPr txBox="1"/>
              <p:nvPr/>
            </p:nvSpPr>
            <p:spPr>
              <a:xfrm>
                <a:off x="-6573799" y="4378391"/>
                <a:ext cx="653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Point</a:t>
                </a:r>
                <a:endParaRPr lang="zh-CN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05" name="文本框 1104">
                <a:extLst>
                  <a:ext uri="{FF2B5EF4-FFF2-40B4-BE49-F238E27FC236}">
                    <a16:creationId xmlns:a16="http://schemas.microsoft.com/office/drawing/2014/main" id="{89DCCE43-1FD5-4B8B-8672-6E48934F8BB1}"/>
                  </a:ext>
                </a:extLst>
              </p:cNvPr>
              <p:cNvSpPr txBox="1"/>
              <p:nvPr/>
            </p:nvSpPr>
            <p:spPr>
              <a:xfrm>
                <a:off x="-5821127" y="280728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106" name="文本框 1105">
                <a:extLst>
                  <a:ext uri="{FF2B5EF4-FFF2-40B4-BE49-F238E27FC236}">
                    <a16:creationId xmlns:a16="http://schemas.microsoft.com/office/drawing/2014/main" id="{D93DA949-3601-4BE8-90F5-5EFC0B2DA16D}"/>
                  </a:ext>
                </a:extLst>
              </p:cNvPr>
              <p:cNvSpPr txBox="1"/>
              <p:nvPr/>
            </p:nvSpPr>
            <p:spPr>
              <a:xfrm>
                <a:off x="-5767059" y="405795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107" name="文本框 1106">
                <a:extLst>
                  <a:ext uri="{FF2B5EF4-FFF2-40B4-BE49-F238E27FC236}">
                    <a16:creationId xmlns:a16="http://schemas.microsoft.com/office/drawing/2014/main" id="{B6761719-FCD3-422E-AFF5-284FBC77164D}"/>
                  </a:ext>
                </a:extLst>
              </p:cNvPr>
              <p:cNvSpPr txBox="1"/>
              <p:nvPr/>
            </p:nvSpPr>
            <p:spPr>
              <a:xfrm>
                <a:off x="-2923613" y="2721741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108" name="文本框 1107">
                <a:extLst>
                  <a:ext uri="{FF2B5EF4-FFF2-40B4-BE49-F238E27FC236}">
                    <a16:creationId xmlns:a16="http://schemas.microsoft.com/office/drawing/2014/main" id="{0AD4FBAC-30D9-4BD6-BE20-0CCC888E5DD2}"/>
                  </a:ext>
                </a:extLst>
              </p:cNvPr>
              <p:cNvSpPr txBox="1"/>
              <p:nvPr/>
            </p:nvSpPr>
            <p:spPr>
              <a:xfrm>
                <a:off x="-2893403" y="4178315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109" name="文本框 1108">
                <a:extLst>
                  <a:ext uri="{FF2B5EF4-FFF2-40B4-BE49-F238E27FC236}">
                    <a16:creationId xmlns:a16="http://schemas.microsoft.com/office/drawing/2014/main" id="{46C29063-4D9F-48F9-9D79-361B5AB1F935}"/>
                  </a:ext>
                </a:extLst>
              </p:cNvPr>
              <p:cNvSpPr txBox="1"/>
              <p:nvPr/>
            </p:nvSpPr>
            <p:spPr>
              <a:xfrm>
                <a:off x="-3954476" y="7513400"/>
                <a:ext cx="94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X-Conv</a:t>
                </a:r>
                <a:endParaRPr lang="zh-CN" altLang="en-US" dirty="0"/>
              </a:p>
            </p:txBody>
          </p:sp>
          <p:cxnSp>
            <p:nvCxnSpPr>
              <p:cNvPr id="1110" name="直接连接符 1109">
                <a:extLst>
                  <a:ext uri="{FF2B5EF4-FFF2-40B4-BE49-F238E27FC236}">
                    <a16:creationId xmlns:a16="http://schemas.microsoft.com/office/drawing/2014/main" id="{94ECDE4C-4D0A-4ADB-9806-0538B545D0A9}"/>
                  </a:ext>
                </a:extLst>
              </p:cNvPr>
              <p:cNvCxnSpPr>
                <a:cxnSpLocks/>
                <a:stCxn id="938" idx="0"/>
                <a:endCxn id="1111" idx="2"/>
              </p:cNvCxnSpPr>
              <p:nvPr/>
            </p:nvCxnSpPr>
            <p:spPr>
              <a:xfrm flipH="1" flipV="1">
                <a:off x="-7452691" y="4618409"/>
                <a:ext cx="395490" cy="638569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11" name="文本框 1110">
                <a:extLst>
                  <a:ext uri="{FF2B5EF4-FFF2-40B4-BE49-F238E27FC236}">
                    <a16:creationId xmlns:a16="http://schemas.microsoft.com/office/drawing/2014/main" id="{AE8BB38B-FC37-4CCD-BDAF-32CAA3770652}"/>
                  </a:ext>
                </a:extLst>
              </p:cNvPr>
              <p:cNvSpPr txBox="1"/>
              <p:nvPr/>
            </p:nvSpPr>
            <p:spPr>
              <a:xfrm flipH="1">
                <a:off x="-8314758" y="4364493"/>
                <a:ext cx="17241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Kernel Size (1, 16, 16*16)</a:t>
                </a:r>
                <a:endParaRPr lang="zh-CN" altLang="en-US" sz="1050" dirty="0"/>
              </a:p>
            </p:txBody>
          </p:sp>
          <p:cxnSp>
            <p:nvCxnSpPr>
              <p:cNvPr id="1112" name="直接连接符 1111">
                <a:extLst>
                  <a:ext uri="{FF2B5EF4-FFF2-40B4-BE49-F238E27FC236}">
                    <a16:creationId xmlns:a16="http://schemas.microsoft.com/office/drawing/2014/main" id="{2C105E63-6614-4353-96CA-6E317106D13D}"/>
                  </a:ext>
                </a:extLst>
              </p:cNvPr>
              <p:cNvCxnSpPr>
                <a:cxnSpLocks/>
                <a:stCxn id="952" idx="0"/>
                <a:endCxn id="1113" idx="2"/>
              </p:cNvCxnSpPr>
              <p:nvPr/>
            </p:nvCxnSpPr>
            <p:spPr>
              <a:xfrm flipH="1" flipV="1">
                <a:off x="-5322816" y="5374320"/>
                <a:ext cx="742474" cy="205303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13" name="文本框 1112">
                <a:extLst>
                  <a:ext uri="{FF2B5EF4-FFF2-40B4-BE49-F238E27FC236}">
                    <a16:creationId xmlns:a16="http://schemas.microsoft.com/office/drawing/2014/main" id="{7A3A19F3-3485-407A-8C1C-84A4095EA78B}"/>
                  </a:ext>
                </a:extLst>
              </p:cNvPr>
              <p:cNvSpPr txBox="1"/>
              <p:nvPr/>
            </p:nvSpPr>
            <p:spPr>
              <a:xfrm flipH="1">
                <a:off x="-6005057" y="5120404"/>
                <a:ext cx="136448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Depth Multiplier: 16</a:t>
                </a:r>
                <a:endParaRPr lang="zh-CN" altLang="en-US" sz="1050" dirty="0"/>
              </a:p>
            </p:txBody>
          </p:sp>
          <p:cxnSp>
            <p:nvCxnSpPr>
              <p:cNvPr id="1114" name="直接连接符 1113">
                <a:extLst>
                  <a:ext uri="{FF2B5EF4-FFF2-40B4-BE49-F238E27FC236}">
                    <a16:creationId xmlns:a16="http://schemas.microsoft.com/office/drawing/2014/main" id="{9F091C73-5386-43E5-AA0B-26A60389EC88}"/>
                  </a:ext>
                </a:extLst>
              </p:cNvPr>
              <p:cNvCxnSpPr>
                <a:cxnSpLocks/>
                <a:stCxn id="1024" idx="0"/>
                <a:endCxn id="1115" idx="2"/>
              </p:cNvCxnSpPr>
              <p:nvPr/>
            </p:nvCxnSpPr>
            <p:spPr>
              <a:xfrm flipH="1" flipV="1">
                <a:off x="-3044631" y="5393342"/>
                <a:ext cx="557789" cy="170456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15" name="文本框 1114">
                <a:extLst>
                  <a:ext uri="{FF2B5EF4-FFF2-40B4-BE49-F238E27FC236}">
                    <a16:creationId xmlns:a16="http://schemas.microsoft.com/office/drawing/2014/main" id="{7EDB1FCF-B2A7-4A14-9FA4-1267D145C3CC}"/>
                  </a:ext>
                </a:extLst>
              </p:cNvPr>
              <p:cNvSpPr txBox="1"/>
              <p:nvPr/>
            </p:nvSpPr>
            <p:spPr>
              <a:xfrm flipH="1">
                <a:off x="-3726872" y="5139426"/>
                <a:ext cx="136448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Depth Multiplier: 16</a:t>
                </a:r>
                <a:endParaRPr lang="zh-CN" altLang="en-US" sz="1050" dirty="0"/>
              </a:p>
            </p:txBody>
          </p:sp>
          <p:sp>
            <p:nvSpPr>
              <p:cNvPr id="1116" name="文本框 1115">
                <a:extLst>
                  <a:ext uri="{FF2B5EF4-FFF2-40B4-BE49-F238E27FC236}">
                    <a16:creationId xmlns:a16="http://schemas.microsoft.com/office/drawing/2014/main" id="{B51043C5-3821-454C-8BCE-EB08A4935519}"/>
                  </a:ext>
                </a:extLst>
              </p:cNvPr>
              <p:cNvSpPr txBox="1"/>
              <p:nvPr/>
            </p:nvSpPr>
            <p:spPr>
              <a:xfrm>
                <a:off x="822221" y="4839377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144</a:t>
                </a:r>
                <a:endParaRPr lang="zh-CN" altLang="en-US" sz="1200" dirty="0"/>
              </a:p>
            </p:txBody>
          </p:sp>
          <p:sp>
            <p:nvSpPr>
              <p:cNvPr id="1117" name="文本框 1116">
                <a:extLst>
                  <a:ext uri="{FF2B5EF4-FFF2-40B4-BE49-F238E27FC236}">
                    <a16:creationId xmlns:a16="http://schemas.microsoft.com/office/drawing/2014/main" id="{9766743A-920F-4D8E-80A6-D4773D5B4AA6}"/>
                  </a:ext>
                </a:extLst>
              </p:cNvPr>
              <p:cNvSpPr txBox="1"/>
              <p:nvPr/>
            </p:nvSpPr>
            <p:spPr>
              <a:xfrm flipH="1">
                <a:off x="-1088565" y="5374320"/>
                <a:ext cx="4490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18" name="文本框 1117">
                <a:extLst>
                  <a:ext uri="{FF2B5EF4-FFF2-40B4-BE49-F238E27FC236}">
                    <a16:creationId xmlns:a16="http://schemas.microsoft.com/office/drawing/2014/main" id="{D73818BD-1530-43A7-A73E-047363D09DB3}"/>
                  </a:ext>
                </a:extLst>
              </p:cNvPr>
              <p:cNvSpPr txBox="1"/>
              <p:nvPr/>
            </p:nvSpPr>
            <p:spPr>
              <a:xfrm flipH="1">
                <a:off x="-3554312" y="3135316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64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3/2</a:t>
                </a:r>
                <a:endParaRPr lang="zh-CN" altLang="en-US" sz="900" dirty="0"/>
              </a:p>
            </p:txBody>
          </p:sp>
          <p:sp>
            <p:nvSpPr>
              <p:cNvPr id="1119" name="文本框 1118">
                <a:extLst>
                  <a:ext uri="{FF2B5EF4-FFF2-40B4-BE49-F238E27FC236}">
                    <a16:creationId xmlns:a16="http://schemas.microsoft.com/office/drawing/2014/main" id="{D5DEE4C3-57EC-4AC6-8DCA-54A7563E28C2}"/>
                  </a:ext>
                </a:extLst>
              </p:cNvPr>
              <p:cNvSpPr txBox="1"/>
              <p:nvPr/>
            </p:nvSpPr>
            <p:spPr>
              <a:xfrm flipH="1">
                <a:off x="-3596751" y="3957555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64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3/4</a:t>
                </a:r>
                <a:endParaRPr lang="zh-CN" altLang="en-US" sz="900" dirty="0"/>
              </a:p>
            </p:txBody>
          </p:sp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FA267D5B-366A-4887-91E4-BD8DD6CC99F2}"/>
                  </a:ext>
                </a:extLst>
              </p:cNvPr>
              <p:cNvSpPr txBox="1"/>
              <p:nvPr/>
            </p:nvSpPr>
            <p:spPr>
              <a:xfrm flipH="1">
                <a:off x="-3584858" y="4554647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64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3/4</a:t>
                </a:r>
                <a:endParaRPr lang="zh-CN" altLang="en-US" sz="900" dirty="0"/>
              </a:p>
            </p:txBody>
          </p:sp>
          <p:sp>
            <p:nvSpPr>
              <p:cNvPr id="1121" name="立方体 1120">
                <a:extLst>
                  <a:ext uri="{FF2B5EF4-FFF2-40B4-BE49-F238E27FC236}">
                    <a16:creationId xmlns:a16="http://schemas.microsoft.com/office/drawing/2014/main" id="{32C08B38-E346-400B-9E43-63980780FFEC}"/>
                  </a:ext>
                </a:extLst>
              </p:cNvPr>
              <p:cNvSpPr/>
              <p:nvPr/>
            </p:nvSpPr>
            <p:spPr>
              <a:xfrm flipH="1">
                <a:off x="-8350781" y="5172604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2" name="矩形 1121">
                <a:extLst>
                  <a:ext uri="{FF2B5EF4-FFF2-40B4-BE49-F238E27FC236}">
                    <a16:creationId xmlns:a16="http://schemas.microsoft.com/office/drawing/2014/main" id="{B50B1D3F-1A09-4232-9BEB-12D698227F36}"/>
                  </a:ext>
                </a:extLst>
              </p:cNvPr>
              <p:cNvSpPr/>
              <p:nvPr/>
            </p:nvSpPr>
            <p:spPr>
              <a:xfrm>
                <a:off x="-9363711" y="4898475"/>
                <a:ext cx="624044" cy="14884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FC5D4506-76DD-4EDF-804D-2F05F6E81473}"/>
                  </a:ext>
                </a:extLst>
              </p:cNvPr>
              <p:cNvSpPr txBox="1"/>
              <p:nvPr/>
            </p:nvSpPr>
            <p:spPr>
              <a:xfrm>
                <a:off x="-9198147" y="639775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cxnSp>
            <p:nvCxnSpPr>
              <p:cNvPr id="1124" name="直接箭头连接符 1123">
                <a:extLst>
                  <a:ext uri="{FF2B5EF4-FFF2-40B4-BE49-F238E27FC236}">
                    <a16:creationId xmlns:a16="http://schemas.microsoft.com/office/drawing/2014/main" id="{FFA8B1EB-E207-4DC2-BDE6-D8B0D9302DBF}"/>
                  </a:ext>
                </a:extLst>
              </p:cNvPr>
              <p:cNvCxnSpPr>
                <a:cxnSpLocks/>
                <a:stCxn id="1122" idx="3"/>
                <a:endCxn id="1121" idx="5"/>
              </p:cNvCxnSpPr>
              <p:nvPr/>
            </p:nvCxnSpPr>
            <p:spPr>
              <a:xfrm>
                <a:off x="-8739667" y="5642715"/>
                <a:ext cx="388886" cy="3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5" name="文本框 1124">
                <a:extLst>
                  <a:ext uri="{FF2B5EF4-FFF2-40B4-BE49-F238E27FC236}">
                    <a16:creationId xmlns:a16="http://schemas.microsoft.com/office/drawing/2014/main" id="{86F345DA-C17C-4400-8F6D-E5CD38D4F0AB}"/>
                  </a:ext>
                </a:extLst>
              </p:cNvPr>
              <p:cNvSpPr txBox="1"/>
              <p:nvPr/>
            </p:nvSpPr>
            <p:spPr>
              <a:xfrm flipH="1">
                <a:off x="-9746500" y="5519195"/>
                <a:ext cx="4553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26" name="文本框 1125">
                <a:extLst>
                  <a:ext uri="{FF2B5EF4-FFF2-40B4-BE49-F238E27FC236}">
                    <a16:creationId xmlns:a16="http://schemas.microsoft.com/office/drawing/2014/main" id="{6C530256-CED4-4769-8EBF-4AF65F60FBC9}"/>
                  </a:ext>
                </a:extLst>
              </p:cNvPr>
              <p:cNvSpPr txBox="1"/>
              <p:nvPr/>
            </p:nvSpPr>
            <p:spPr>
              <a:xfrm flipH="1">
                <a:off x="-8264083" y="5164970"/>
                <a:ext cx="507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27" name="文本框 1126">
                <a:extLst>
                  <a:ext uri="{FF2B5EF4-FFF2-40B4-BE49-F238E27FC236}">
                    <a16:creationId xmlns:a16="http://schemas.microsoft.com/office/drawing/2014/main" id="{1084CBA1-A8C8-4022-B485-31B2B6F9E5F7}"/>
                  </a:ext>
                </a:extLst>
              </p:cNvPr>
              <p:cNvSpPr txBox="1"/>
              <p:nvPr/>
            </p:nvSpPr>
            <p:spPr>
              <a:xfrm>
                <a:off x="-8347914" y="578168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128" name="文本框 1127">
                <a:extLst>
                  <a:ext uri="{FF2B5EF4-FFF2-40B4-BE49-F238E27FC236}">
                    <a16:creationId xmlns:a16="http://schemas.microsoft.com/office/drawing/2014/main" id="{8FE6689B-C4C3-47E0-8BF0-FEF924715BA7}"/>
                  </a:ext>
                </a:extLst>
              </p:cNvPr>
              <p:cNvSpPr txBox="1"/>
              <p:nvPr/>
            </p:nvSpPr>
            <p:spPr>
              <a:xfrm>
                <a:off x="-7968749" y="6376484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cxnSp>
            <p:nvCxnSpPr>
              <p:cNvPr id="1129" name="直接箭头连接符 1128">
                <a:extLst>
                  <a:ext uri="{FF2B5EF4-FFF2-40B4-BE49-F238E27FC236}">
                    <a16:creationId xmlns:a16="http://schemas.microsoft.com/office/drawing/2014/main" id="{FB743C81-A000-41C2-8967-E11AE369BF50}"/>
                  </a:ext>
                </a:extLst>
              </p:cNvPr>
              <p:cNvCxnSpPr>
                <a:stCxn id="1008" idx="2"/>
                <a:endCxn id="1122" idx="0"/>
              </p:cNvCxnSpPr>
              <p:nvPr/>
            </p:nvCxnSpPr>
            <p:spPr>
              <a:xfrm flipH="1">
                <a:off x="-9051689" y="3807154"/>
                <a:ext cx="5468" cy="1091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0" name="文本框 1129">
                <a:extLst>
                  <a:ext uri="{FF2B5EF4-FFF2-40B4-BE49-F238E27FC236}">
                    <a16:creationId xmlns:a16="http://schemas.microsoft.com/office/drawing/2014/main" id="{956820DE-FA3B-41A2-9A35-5739360AA8C9}"/>
                  </a:ext>
                </a:extLst>
              </p:cNvPr>
              <p:cNvSpPr txBox="1"/>
              <p:nvPr/>
            </p:nvSpPr>
            <p:spPr>
              <a:xfrm>
                <a:off x="-9117998" y="4277265"/>
                <a:ext cx="38183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>
                    <a:solidFill>
                      <a:schemeClr val="accent6"/>
                    </a:solidFill>
                  </a:rPr>
                  <a:t>indice</a:t>
                </a:r>
                <a:endParaRPr lang="zh-CN" altLang="en-US" sz="6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425" name="连接符: 肘形 424">
              <a:extLst>
                <a:ext uri="{FF2B5EF4-FFF2-40B4-BE49-F238E27FC236}">
                  <a16:creationId xmlns:a16="http://schemas.microsoft.com/office/drawing/2014/main" id="{6300F45B-AA8C-4645-8E70-9DB54AE78F0D}"/>
                </a:ext>
              </a:extLst>
            </p:cNvPr>
            <p:cNvCxnSpPr>
              <a:stCxn id="805" idx="3"/>
              <a:endCxn id="1008" idx="1"/>
            </p:cNvCxnSpPr>
            <p:nvPr/>
          </p:nvCxnSpPr>
          <p:spPr>
            <a:xfrm flipH="1">
              <a:off x="-1899254" y="5132194"/>
              <a:ext cx="13105514" cy="5223811"/>
            </a:xfrm>
            <a:prstGeom prst="bentConnector5">
              <a:avLst>
                <a:gd name="adj1" fmla="val -1744"/>
                <a:gd name="adj2" fmla="val 71494"/>
                <a:gd name="adj3" fmla="val 1054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文本框 1130">
              <a:extLst>
                <a:ext uri="{FF2B5EF4-FFF2-40B4-BE49-F238E27FC236}">
                  <a16:creationId xmlns:a16="http://schemas.microsoft.com/office/drawing/2014/main" id="{8967D20B-C2CE-49EB-A38E-A73FBDA94AA0}"/>
                </a:ext>
              </a:extLst>
            </p:cNvPr>
            <p:cNvSpPr txBox="1"/>
            <p:nvPr/>
          </p:nvSpPr>
          <p:spPr>
            <a:xfrm>
              <a:off x="1453522" y="8619430"/>
              <a:ext cx="5838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6"/>
                  </a:solidFill>
                </a:rPr>
                <a:t>sampling</a:t>
              </a:r>
              <a:endParaRPr lang="zh-CN" altLang="en-US" sz="600" dirty="0">
                <a:solidFill>
                  <a:schemeClr val="accent6"/>
                </a:solidFill>
              </a:endParaRPr>
            </a:p>
          </p:txBody>
        </p:sp>
        <p:grpSp>
          <p:nvGrpSpPr>
            <p:cNvPr id="1132" name="组合 1131">
              <a:extLst>
                <a:ext uri="{FF2B5EF4-FFF2-40B4-BE49-F238E27FC236}">
                  <a16:creationId xmlns:a16="http://schemas.microsoft.com/office/drawing/2014/main" id="{6FE92EFA-F365-4CB9-8288-273295A54950}"/>
                </a:ext>
              </a:extLst>
            </p:cNvPr>
            <p:cNvGrpSpPr/>
            <p:nvPr/>
          </p:nvGrpSpPr>
          <p:grpSpPr>
            <a:xfrm>
              <a:off x="-2214452" y="15793066"/>
              <a:ext cx="13550833" cy="5976211"/>
              <a:chOff x="-9752370" y="1906521"/>
              <a:chExt cx="13550833" cy="5976211"/>
            </a:xfrm>
          </p:grpSpPr>
          <p:sp>
            <p:nvSpPr>
              <p:cNvPr id="1133" name="标注: 左箭头 1132">
                <a:extLst>
                  <a:ext uri="{FF2B5EF4-FFF2-40B4-BE49-F238E27FC236}">
                    <a16:creationId xmlns:a16="http://schemas.microsoft.com/office/drawing/2014/main" id="{3E8A218D-A228-4F6C-8500-D71761CB2DBC}"/>
                  </a:ext>
                </a:extLst>
              </p:cNvPr>
              <p:cNvSpPr/>
              <p:nvPr/>
            </p:nvSpPr>
            <p:spPr>
              <a:xfrm>
                <a:off x="-5871003" y="2959759"/>
                <a:ext cx="647613" cy="578286"/>
              </a:xfrm>
              <a:prstGeom prst="leftArrowCallout">
                <a:avLst>
                  <a:gd name="adj1" fmla="val 31624"/>
                  <a:gd name="adj2" fmla="val 13836"/>
                  <a:gd name="adj3" fmla="val 69635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34" name="直接连接符 1133">
                <a:extLst>
                  <a:ext uri="{FF2B5EF4-FFF2-40B4-BE49-F238E27FC236}">
                    <a16:creationId xmlns:a16="http://schemas.microsoft.com/office/drawing/2014/main" id="{5598B366-A450-412D-8F60-0621614FB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304210" y="3249163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35" name="标注: 左箭头 1134">
                <a:extLst>
                  <a:ext uri="{FF2B5EF4-FFF2-40B4-BE49-F238E27FC236}">
                    <a16:creationId xmlns:a16="http://schemas.microsoft.com/office/drawing/2014/main" id="{3DD26843-E4E0-4B12-9E02-7B922FE042E1}"/>
                  </a:ext>
                </a:extLst>
              </p:cNvPr>
              <p:cNvSpPr/>
              <p:nvPr/>
            </p:nvSpPr>
            <p:spPr>
              <a:xfrm>
                <a:off x="-5761022" y="2361105"/>
                <a:ext cx="532990" cy="570699"/>
              </a:xfrm>
              <a:prstGeom prst="leftArrowCallout">
                <a:avLst>
                  <a:gd name="adj1" fmla="val 37860"/>
                  <a:gd name="adj2" fmla="val 18930"/>
                  <a:gd name="adj3" fmla="val 55023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36" name="直接连接符 1135">
                <a:extLst>
                  <a:ext uri="{FF2B5EF4-FFF2-40B4-BE49-F238E27FC236}">
                    <a16:creationId xmlns:a16="http://schemas.microsoft.com/office/drawing/2014/main" id="{15156107-F6FF-49C4-B1DB-0FF5EECE5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667531" y="6036866"/>
                <a:ext cx="184156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7" name="直接连接符 1136">
                <a:extLst>
                  <a:ext uri="{FF2B5EF4-FFF2-40B4-BE49-F238E27FC236}">
                    <a16:creationId xmlns:a16="http://schemas.microsoft.com/office/drawing/2014/main" id="{FC574183-5779-420C-B0E8-4E58BC7EC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667531" y="6255407"/>
                <a:ext cx="184156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38" name="立方体 1137">
                <a:extLst>
                  <a:ext uri="{FF2B5EF4-FFF2-40B4-BE49-F238E27FC236}">
                    <a16:creationId xmlns:a16="http://schemas.microsoft.com/office/drawing/2014/main" id="{16EB7011-CA58-4DC2-8B4B-36D454F81A2E}"/>
                  </a:ext>
                </a:extLst>
              </p:cNvPr>
              <p:cNvSpPr/>
              <p:nvPr/>
            </p:nvSpPr>
            <p:spPr>
              <a:xfrm flipH="1">
                <a:off x="-7176680" y="5197726"/>
                <a:ext cx="693305" cy="1955337"/>
              </a:xfrm>
              <a:prstGeom prst="cube">
                <a:avLst>
                  <a:gd name="adj" fmla="val 7343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9" name="文本框 1138">
                <a:extLst>
                  <a:ext uri="{FF2B5EF4-FFF2-40B4-BE49-F238E27FC236}">
                    <a16:creationId xmlns:a16="http://schemas.microsoft.com/office/drawing/2014/main" id="{AEA76DDC-8612-4701-87D8-CC429F70047D}"/>
                  </a:ext>
                </a:extLst>
              </p:cNvPr>
              <p:cNvSpPr txBox="1"/>
              <p:nvPr/>
            </p:nvSpPr>
            <p:spPr>
              <a:xfrm>
                <a:off x="-6680929" y="711972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140" name="文本框 1139">
                <a:extLst>
                  <a:ext uri="{FF2B5EF4-FFF2-40B4-BE49-F238E27FC236}">
                    <a16:creationId xmlns:a16="http://schemas.microsoft.com/office/drawing/2014/main" id="{C77376E6-166C-48E4-93AA-6426D67F85EF}"/>
                  </a:ext>
                </a:extLst>
              </p:cNvPr>
              <p:cNvSpPr txBox="1"/>
              <p:nvPr/>
            </p:nvSpPr>
            <p:spPr>
              <a:xfrm flipH="1">
                <a:off x="-6949685" y="5109607"/>
                <a:ext cx="5497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41" name="文本框 1140">
                <a:extLst>
                  <a:ext uri="{FF2B5EF4-FFF2-40B4-BE49-F238E27FC236}">
                    <a16:creationId xmlns:a16="http://schemas.microsoft.com/office/drawing/2014/main" id="{4D25678E-CCE2-4FB0-891C-0F6BF10E3259}"/>
                  </a:ext>
                </a:extLst>
              </p:cNvPr>
              <p:cNvSpPr txBox="1"/>
              <p:nvPr/>
            </p:nvSpPr>
            <p:spPr>
              <a:xfrm>
                <a:off x="-7446306" y="598157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142" name="立方体 1141">
                <a:extLst>
                  <a:ext uri="{FF2B5EF4-FFF2-40B4-BE49-F238E27FC236}">
                    <a16:creationId xmlns:a16="http://schemas.microsoft.com/office/drawing/2014/main" id="{C05D0A56-588E-4AE3-86B7-EC815DD8576D}"/>
                  </a:ext>
                </a:extLst>
              </p:cNvPr>
              <p:cNvSpPr/>
              <p:nvPr/>
            </p:nvSpPr>
            <p:spPr>
              <a:xfrm flipH="1">
                <a:off x="-7092973" y="5256978"/>
                <a:ext cx="164016" cy="1575573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3" name="立方体 1142">
                <a:extLst>
                  <a:ext uri="{FF2B5EF4-FFF2-40B4-BE49-F238E27FC236}">
                    <a16:creationId xmlns:a16="http://schemas.microsoft.com/office/drawing/2014/main" id="{B709C3FD-5A99-4553-ADC9-EA76B8C10432}"/>
                  </a:ext>
                </a:extLst>
              </p:cNvPr>
              <p:cNvSpPr/>
              <p:nvPr/>
            </p:nvSpPr>
            <p:spPr>
              <a:xfrm flipH="1">
                <a:off x="-7057201" y="5256978"/>
                <a:ext cx="164016" cy="1575573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4" name="立方体 1143">
                <a:extLst>
                  <a:ext uri="{FF2B5EF4-FFF2-40B4-BE49-F238E27FC236}">
                    <a16:creationId xmlns:a16="http://schemas.microsoft.com/office/drawing/2014/main" id="{ECAA6C92-6BA8-4953-9AB9-4A76C54C3208}"/>
                  </a:ext>
                </a:extLst>
              </p:cNvPr>
              <p:cNvSpPr/>
              <p:nvPr/>
            </p:nvSpPr>
            <p:spPr>
              <a:xfrm flipH="1">
                <a:off x="-7027123" y="5256978"/>
                <a:ext cx="164016" cy="1575573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5" name="立方体 1144">
                <a:extLst>
                  <a:ext uri="{FF2B5EF4-FFF2-40B4-BE49-F238E27FC236}">
                    <a16:creationId xmlns:a16="http://schemas.microsoft.com/office/drawing/2014/main" id="{63B64831-0181-4659-8011-947F7A390229}"/>
                  </a:ext>
                </a:extLst>
              </p:cNvPr>
              <p:cNvSpPr/>
              <p:nvPr/>
            </p:nvSpPr>
            <p:spPr>
              <a:xfrm flipH="1">
                <a:off x="-6295202" y="6058681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6" name="直接连接符 1145">
                <a:extLst>
                  <a:ext uri="{FF2B5EF4-FFF2-40B4-BE49-F238E27FC236}">
                    <a16:creationId xmlns:a16="http://schemas.microsoft.com/office/drawing/2014/main" id="{B178CEE5-7EB7-4901-93CA-5D1920797C3D}"/>
                  </a:ext>
                </a:extLst>
              </p:cNvPr>
              <p:cNvCxnSpPr>
                <a:cxnSpLocks/>
                <a:stCxn id="1145" idx="5"/>
                <a:endCxn id="1144" idx="1"/>
              </p:cNvCxnSpPr>
              <p:nvPr/>
            </p:nvCxnSpPr>
            <p:spPr>
              <a:xfrm flipH="1" flipV="1">
                <a:off x="-6863107" y="5420994"/>
                <a:ext cx="567905" cy="754804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7" name="直接连接符 1146">
                <a:extLst>
                  <a:ext uri="{FF2B5EF4-FFF2-40B4-BE49-F238E27FC236}">
                    <a16:creationId xmlns:a16="http://schemas.microsoft.com/office/drawing/2014/main" id="{245E8093-F9E0-44A1-9A89-8709AEA4AC47}"/>
                  </a:ext>
                </a:extLst>
              </p:cNvPr>
              <p:cNvCxnSpPr>
                <a:cxnSpLocks/>
                <a:stCxn id="1144" idx="0"/>
                <a:endCxn id="1145" idx="5"/>
              </p:cNvCxnSpPr>
              <p:nvPr/>
            </p:nvCxnSpPr>
            <p:spPr>
              <a:xfrm>
                <a:off x="-7027123" y="5256978"/>
                <a:ext cx="731921" cy="91882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8" name="直接连接符 1147">
                <a:extLst>
                  <a:ext uri="{FF2B5EF4-FFF2-40B4-BE49-F238E27FC236}">
                    <a16:creationId xmlns:a16="http://schemas.microsoft.com/office/drawing/2014/main" id="{EA931F5C-5C39-480F-9328-6802C0C68DB2}"/>
                  </a:ext>
                </a:extLst>
              </p:cNvPr>
              <p:cNvCxnSpPr>
                <a:cxnSpLocks/>
                <a:stCxn id="1144" idx="3"/>
                <a:endCxn id="1145" idx="5"/>
              </p:cNvCxnSpPr>
              <p:nvPr/>
            </p:nvCxnSpPr>
            <p:spPr>
              <a:xfrm flipV="1">
                <a:off x="-6863107" y="6175798"/>
                <a:ext cx="567905" cy="65675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9" name="直接连接符 1148">
                <a:extLst>
                  <a:ext uri="{FF2B5EF4-FFF2-40B4-BE49-F238E27FC236}">
                    <a16:creationId xmlns:a16="http://schemas.microsoft.com/office/drawing/2014/main" id="{951F098B-E3F4-4293-8992-B91DA81E1C92}"/>
                  </a:ext>
                </a:extLst>
              </p:cNvPr>
              <p:cNvCxnSpPr>
                <a:cxnSpLocks/>
                <a:stCxn id="1144" idx="5"/>
                <a:endCxn id="1145" idx="5"/>
              </p:cNvCxnSpPr>
              <p:nvPr/>
            </p:nvCxnSpPr>
            <p:spPr>
              <a:xfrm>
                <a:off x="-7027123" y="5962757"/>
                <a:ext cx="731921" cy="213041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50" name="文本框 1149">
                <a:extLst>
                  <a:ext uri="{FF2B5EF4-FFF2-40B4-BE49-F238E27FC236}">
                    <a16:creationId xmlns:a16="http://schemas.microsoft.com/office/drawing/2014/main" id="{BE69D074-8B04-49A4-AC8F-C54FF6E78763}"/>
                  </a:ext>
                </a:extLst>
              </p:cNvPr>
              <p:cNvSpPr txBox="1"/>
              <p:nvPr/>
            </p:nvSpPr>
            <p:spPr>
              <a:xfrm>
                <a:off x="-5998264" y="6509106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256</a:t>
                </a:r>
                <a:endParaRPr lang="zh-CN" altLang="en-US" sz="1200" dirty="0"/>
              </a:p>
            </p:txBody>
          </p:sp>
          <p:sp>
            <p:nvSpPr>
              <p:cNvPr id="1151" name="文本框 1150">
                <a:extLst>
                  <a:ext uri="{FF2B5EF4-FFF2-40B4-BE49-F238E27FC236}">
                    <a16:creationId xmlns:a16="http://schemas.microsoft.com/office/drawing/2014/main" id="{2826514C-39DC-4768-812E-BE23CA020779}"/>
                  </a:ext>
                </a:extLst>
              </p:cNvPr>
              <p:cNvSpPr txBox="1"/>
              <p:nvPr/>
            </p:nvSpPr>
            <p:spPr>
              <a:xfrm flipH="1">
                <a:off x="-6261844" y="5993888"/>
                <a:ext cx="437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52" name="文本框 1151">
                <a:extLst>
                  <a:ext uri="{FF2B5EF4-FFF2-40B4-BE49-F238E27FC236}">
                    <a16:creationId xmlns:a16="http://schemas.microsoft.com/office/drawing/2014/main" id="{8B9A4008-3CF5-4883-841D-4F8EA649A791}"/>
                  </a:ext>
                </a:extLst>
              </p:cNvPr>
              <p:cNvSpPr txBox="1"/>
              <p:nvPr/>
            </p:nvSpPr>
            <p:spPr>
              <a:xfrm flipH="1">
                <a:off x="-6285703" y="6201947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153" name="立方体 1152">
                <a:extLst>
                  <a:ext uri="{FF2B5EF4-FFF2-40B4-BE49-F238E27FC236}">
                    <a16:creationId xmlns:a16="http://schemas.microsoft.com/office/drawing/2014/main" id="{11D128C2-7767-4651-A7AE-B955D07FDBCD}"/>
                  </a:ext>
                </a:extLst>
              </p:cNvPr>
              <p:cNvSpPr/>
              <p:nvPr/>
            </p:nvSpPr>
            <p:spPr>
              <a:xfrm flipH="1">
                <a:off x="-5475651" y="5469571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4" name="文本框 1153">
                <a:extLst>
                  <a:ext uri="{FF2B5EF4-FFF2-40B4-BE49-F238E27FC236}">
                    <a16:creationId xmlns:a16="http://schemas.microsoft.com/office/drawing/2014/main" id="{B0E9EB02-9C51-415D-A145-10E88D51655C}"/>
                  </a:ext>
                </a:extLst>
              </p:cNvPr>
              <p:cNvSpPr txBox="1"/>
              <p:nvPr/>
            </p:nvSpPr>
            <p:spPr>
              <a:xfrm flipH="1">
                <a:off x="-5358052" y="5446233"/>
                <a:ext cx="4367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55" name="文本框 1154">
                <a:extLst>
                  <a:ext uri="{FF2B5EF4-FFF2-40B4-BE49-F238E27FC236}">
                    <a16:creationId xmlns:a16="http://schemas.microsoft.com/office/drawing/2014/main" id="{D2EF99BE-65BE-4D86-93F3-FF71765125C5}"/>
                  </a:ext>
                </a:extLst>
              </p:cNvPr>
              <p:cNvSpPr txBox="1"/>
              <p:nvPr/>
            </p:nvSpPr>
            <p:spPr>
              <a:xfrm>
                <a:off x="-5473781" y="6077813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156" name="文本框 1155">
                <a:extLst>
                  <a:ext uri="{FF2B5EF4-FFF2-40B4-BE49-F238E27FC236}">
                    <a16:creationId xmlns:a16="http://schemas.microsoft.com/office/drawing/2014/main" id="{44577E58-DD80-4D7C-AC08-F02131613611}"/>
                  </a:ext>
                </a:extLst>
              </p:cNvPr>
              <p:cNvSpPr txBox="1"/>
              <p:nvPr/>
            </p:nvSpPr>
            <p:spPr>
              <a:xfrm>
                <a:off x="-4999205" y="6682459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157" name="立方体 1156">
                <a:extLst>
                  <a:ext uri="{FF2B5EF4-FFF2-40B4-BE49-F238E27FC236}">
                    <a16:creationId xmlns:a16="http://schemas.microsoft.com/office/drawing/2014/main" id="{B3253CF9-B1FE-427E-BBAD-FDD1C9C46BE9}"/>
                  </a:ext>
                </a:extLst>
              </p:cNvPr>
              <p:cNvSpPr/>
              <p:nvPr/>
            </p:nvSpPr>
            <p:spPr>
              <a:xfrm flipH="1">
                <a:off x="-4580342" y="557962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8" name="立方体 1157">
                <a:extLst>
                  <a:ext uri="{FF2B5EF4-FFF2-40B4-BE49-F238E27FC236}">
                    <a16:creationId xmlns:a16="http://schemas.microsoft.com/office/drawing/2014/main" id="{4F89E2A0-994D-4EF3-AC7A-D97D09BC70E3}"/>
                  </a:ext>
                </a:extLst>
              </p:cNvPr>
              <p:cNvSpPr/>
              <p:nvPr/>
            </p:nvSpPr>
            <p:spPr>
              <a:xfrm flipH="1">
                <a:off x="-4544570" y="557962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9" name="立方体 1158">
                <a:extLst>
                  <a:ext uri="{FF2B5EF4-FFF2-40B4-BE49-F238E27FC236}">
                    <a16:creationId xmlns:a16="http://schemas.microsoft.com/office/drawing/2014/main" id="{42D25193-3BE7-40E3-8ACC-C9168763C459}"/>
                  </a:ext>
                </a:extLst>
              </p:cNvPr>
              <p:cNvSpPr/>
              <p:nvPr/>
            </p:nvSpPr>
            <p:spPr>
              <a:xfrm flipH="1">
                <a:off x="-4514492" y="557962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立方体 1159">
                <a:extLst>
                  <a:ext uri="{FF2B5EF4-FFF2-40B4-BE49-F238E27FC236}">
                    <a16:creationId xmlns:a16="http://schemas.microsoft.com/office/drawing/2014/main" id="{DDEF7192-573C-46B6-86B9-73D98C88249C}"/>
                  </a:ext>
                </a:extLst>
              </p:cNvPr>
              <p:cNvSpPr/>
              <p:nvPr/>
            </p:nvSpPr>
            <p:spPr>
              <a:xfrm flipH="1">
                <a:off x="-4197072" y="6055094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文本框 1160">
                <a:extLst>
                  <a:ext uri="{FF2B5EF4-FFF2-40B4-BE49-F238E27FC236}">
                    <a16:creationId xmlns:a16="http://schemas.microsoft.com/office/drawing/2014/main" id="{E2A45169-4113-42D6-B3C0-F438C48166BF}"/>
                  </a:ext>
                </a:extLst>
              </p:cNvPr>
              <p:cNvSpPr txBox="1"/>
              <p:nvPr/>
            </p:nvSpPr>
            <p:spPr>
              <a:xfrm>
                <a:off x="-3900134" y="6505519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256</a:t>
                </a:r>
                <a:endParaRPr lang="zh-CN" altLang="en-US" sz="1200" dirty="0"/>
              </a:p>
            </p:txBody>
          </p:sp>
          <p:sp>
            <p:nvSpPr>
              <p:cNvPr id="1162" name="文本框 1161">
                <a:extLst>
                  <a:ext uri="{FF2B5EF4-FFF2-40B4-BE49-F238E27FC236}">
                    <a16:creationId xmlns:a16="http://schemas.microsoft.com/office/drawing/2014/main" id="{B4C7D285-68C2-48B7-A0C6-C26DA69154E3}"/>
                  </a:ext>
                </a:extLst>
              </p:cNvPr>
              <p:cNvSpPr txBox="1"/>
              <p:nvPr/>
            </p:nvSpPr>
            <p:spPr>
              <a:xfrm flipH="1">
                <a:off x="-4163714" y="5990301"/>
                <a:ext cx="433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63" name="文本框 1162">
                <a:extLst>
                  <a:ext uri="{FF2B5EF4-FFF2-40B4-BE49-F238E27FC236}">
                    <a16:creationId xmlns:a16="http://schemas.microsoft.com/office/drawing/2014/main" id="{B3EDD799-789E-4891-A6F4-AF87FF088CDD}"/>
                  </a:ext>
                </a:extLst>
              </p:cNvPr>
              <p:cNvSpPr txBox="1"/>
              <p:nvPr/>
            </p:nvSpPr>
            <p:spPr>
              <a:xfrm flipH="1">
                <a:off x="-4187573" y="6198360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164" name="立方体 1163">
                <a:extLst>
                  <a:ext uri="{FF2B5EF4-FFF2-40B4-BE49-F238E27FC236}">
                    <a16:creationId xmlns:a16="http://schemas.microsoft.com/office/drawing/2014/main" id="{CBE9A21B-9F6E-4D91-A4A9-0FAC87D87E4C}"/>
                  </a:ext>
                </a:extLst>
              </p:cNvPr>
              <p:cNvSpPr/>
              <p:nvPr/>
            </p:nvSpPr>
            <p:spPr>
              <a:xfrm flipH="1">
                <a:off x="-3377221" y="5466694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5" name="文本框 1164">
                <a:extLst>
                  <a:ext uri="{FF2B5EF4-FFF2-40B4-BE49-F238E27FC236}">
                    <a16:creationId xmlns:a16="http://schemas.microsoft.com/office/drawing/2014/main" id="{651E090F-AD6D-47AD-9536-C592E32B7DC2}"/>
                  </a:ext>
                </a:extLst>
              </p:cNvPr>
              <p:cNvSpPr txBox="1"/>
              <p:nvPr/>
            </p:nvSpPr>
            <p:spPr>
              <a:xfrm flipH="1">
                <a:off x="-3285227" y="5420933"/>
                <a:ext cx="461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66" name="文本框 1165">
                <a:extLst>
                  <a:ext uri="{FF2B5EF4-FFF2-40B4-BE49-F238E27FC236}">
                    <a16:creationId xmlns:a16="http://schemas.microsoft.com/office/drawing/2014/main" id="{620D7F5F-DD16-42D7-9352-89A9A145A220}"/>
                  </a:ext>
                </a:extLst>
              </p:cNvPr>
              <p:cNvSpPr txBox="1"/>
              <p:nvPr/>
            </p:nvSpPr>
            <p:spPr>
              <a:xfrm>
                <a:off x="-3363318" y="605509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167" name="文本框 1166">
                <a:extLst>
                  <a:ext uri="{FF2B5EF4-FFF2-40B4-BE49-F238E27FC236}">
                    <a16:creationId xmlns:a16="http://schemas.microsoft.com/office/drawing/2014/main" id="{6E161279-3CE5-43BE-ADB6-C88142D32389}"/>
                  </a:ext>
                </a:extLst>
              </p:cNvPr>
              <p:cNvSpPr txBox="1"/>
              <p:nvPr/>
            </p:nvSpPr>
            <p:spPr>
              <a:xfrm>
                <a:off x="-2900775" y="667958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cxnSp>
            <p:nvCxnSpPr>
              <p:cNvPr id="1168" name="直接连接符 1167">
                <a:extLst>
                  <a:ext uri="{FF2B5EF4-FFF2-40B4-BE49-F238E27FC236}">
                    <a16:creationId xmlns:a16="http://schemas.microsoft.com/office/drawing/2014/main" id="{AAB893BC-3456-4F18-8FC6-30E576E8A0E2}"/>
                  </a:ext>
                </a:extLst>
              </p:cNvPr>
              <p:cNvCxnSpPr>
                <a:stCxn id="1159" idx="0"/>
                <a:endCxn id="1160" idx="5"/>
              </p:cNvCxnSpPr>
              <p:nvPr/>
            </p:nvCxnSpPr>
            <p:spPr>
              <a:xfrm>
                <a:off x="-4514492" y="5579623"/>
                <a:ext cx="317420" cy="59258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69" name="直接连接符 1168">
                <a:extLst>
                  <a:ext uri="{FF2B5EF4-FFF2-40B4-BE49-F238E27FC236}">
                    <a16:creationId xmlns:a16="http://schemas.microsoft.com/office/drawing/2014/main" id="{34F9690A-CFA8-4DB1-A479-7C771A3FDC67}"/>
                  </a:ext>
                </a:extLst>
              </p:cNvPr>
              <p:cNvCxnSpPr>
                <a:stCxn id="1159" idx="1"/>
                <a:endCxn id="1160" idx="5"/>
              </p:cNvCxnSpPr>
              <p:nvPr/>
            </p:nvCxnSpPr>
            <p:spPr>
              <a:xfrm>
                <a:off x="-4398187" y="5695928"/>
                <a:ext cx="201115" cy="47628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0" name="直接连接符 1169">
                <a:extLst>
                  <a:ext uri="{FF2B5EF4-FFF2-40B4-BE49-F238E27FC236}">
                    <a16:creationId xmlns:a16="http://schemas.microsoft.com/office/drawing/2014/main" id="{7DE2AEE2-ED35-4E43-B658-C4730F28EA7D}"/>
                  </a:ext>
                </a:extLst>
              </p:cNvPr>
              <p:cNvCxnSpPr>
                <a:stCxn id="1159" idx="3"/>
                <a:endCxn id="1160" idx="5"/>
              </p:cNvCxnSpPr>
              <p:nvPr/>
            </p:nvCxnSpPr>
            <p:spPr>
              <a:xfrm flipV="1">
                <a:off x="-4398187" y="6172211"/>
                <a:ext cx="201115" cy="51024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1" name="直接连接符 1170">
                <a:extLst>
                  <a:ext uri="{FF2B5EF4-FFF2-40B4-BE49-F238E27FC236}">
                    <a16:creationId xmlns:a16="http://schemas.microsoft.com/office/drawing/2014/main" id="{4CC7E617-2351-43AB-92C1-B1E8E58EF128}"/>
                  </a:ext>
                </a:extLst>
              </p:cNvPr>
              <p:cNvCxnSpPr>
                <a:stCxn id="1159" idx="5"/>
                <a:endCxn id="1160" idx="5"/>
              </p:cNvCxnSpPr>
              <p:nvPr/>
            </p:nvCxnSpPr>
            <p:spPr>
              <a:xfrm>
                <a:off x="-4514492" y="6072889"/>
                <a:ext cx="317420" cy="99322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72" name="立方体 1171">
                <a:extLst>
                  <a:ext uri="{FF2B5EF4-FFF2-40B4-BE49-F238E27FC236}">
                    <a16:creationId xmlns:a16="http://schemas.microsoft.com/office/drawing/2014/main" id="{CA668E6D-7C5E-4A67-9457-53398FF9A2AE}"/>
                  </a:ext>
                </a:extLst>
              </p:cNvPr>
              <p:cNvSpPr/>
              <p:nvPr/>
            </p:nvSpPr>
            <p:spPr>
              <a:xfrm flipH="1">
                <a:off x="-2649177" y="3722922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3" name="文本框 1172">
                <a:extLst>
                  <a:ext uri="{FF2B5EF4-FFF2-40B4-BE49-F238E27FC236}">
                    <a16:creationId xmlns:a16="http://schemas.microsoft.com/office/drawing/2014/main" id="{6656DE4C-EEA3-4622-81C3-A0FF3897A406}"/>
                  </a:ext>
                </a:extLst>
              </p:cNvPr>
              <p:cNvSpPr txBox="1"/>
              <p:nvPr/>
            </p:nvSpPr>
            <p:spPr>
              <a:xfrm flipH="1">
                <a:off x="-2515351" y="3668360"/>
                <a:ext cx="446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74" name="文本框 1173">
                <a:extLst>
                  <a:ext uri="{FF2B5EF4-FFF2-40B4-BE49-F238E27FC236}">
                    <a16:creationId xmlns:a16="http://schemas.microsoft.com/office/drawing/2014/main" id="{5BDE43BA-9F79-4D7C-A14F-F66BE80AD628}"/>
                  </a:ext>
                </a:extLst>
              </p:cNvPr>
              <p:cNvSpPr txBox="1"/>
              <p:nvPr/>
            </p:nvSpPr>
            <p:spPr>
              <a:xfrm>
                <a:off x="-2632466" y="4249650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175" name="文本框 1174">
                <a:extLst>
                  <a:ext uri="{FF2B5EF4-FFF2-40B4-BE49-F238E27FC236}">
                    <a16:creationId xmlns:a16="http://schemas.microsoft.com/office/drawing/2014/main" id="{7DF417D2-6FD3-4327-845E-E084AB4EBB86}"/>
                  </a:ext>
                </a:extLst>
              </p:cNvPr>
              <p:cNvSpPr txBox="1"/>
              <p:nvPr/>
            </p:nvSpPr>
            <p:spPr>
              <a:xfrm flipH="1">
                <a:off x="-2321894" y="4911935"/>
                <a:ext cx="11709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96</a:t>
                </a:r>
                <a:endParaRPr lang="zh-CN" altLang="en-US" sz="1200" dirty="0"/>
              </a:p>
            </p:txBody>
          </p:sp>
          <p:cxnSp>
            <p:nvCxnSpPr>
              <p:cNvPr id="1176" name="直接连接符 1175">
                <a:extLst>
                  <a:ext uri="{FF2B5EF4-FFF2-40B4-BE49-F238E27FC236}">
                    <a16:creationId xmlns:a16="http://schemas.microsoft.com/office/drawing/2014/main" id="{95B987A6-9726-4BFE-99AF-0EB92FFB3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61254" y="4090158"/>
                <a:ext cx="417334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7" name="直接连接符 1176">
                <a:extLst>
                  <a:ext uri="{FF2B5EF4-FFF2-40B4-BE49-F238E27FC236}">
                    <a16:creationId xmlns:a16="http://schemas.microsoft.com/office/drawing/2014/main" id="{0824E3C5-12D0-41BF-89E1-9A7A6262C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74062" y="4698353"/>
                <a:ext cx="417334" cy="6073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78" name="立方体 1177">
                <a:extLst>
                  <a:ext uri="{FF2B5EF4-FFF2-40B4-BE49-F238E27FC236}">
                    <a16:creationId xmlns:a16="http://schemas.microsoft.com/office/drawing/2014/main" id="{923693B7-7F9D-45FC-9AB4-A2BABF083C1D}"/>
                  </a:ext>
                </a:extLst>
              </p:cNvPr>
              <p:cNvSpPr/>
              <p:nvPr/>
            </p:nvSpPr>
            <p:spPr>
              <a:xfrm flipH="1">
                <a:off x="-2697512" y="2275548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9" name="文本框 1178">
                <a:extLst>
                  <a:ext uri="{FF2B5EF4-FFF2-40B4-BE49-F238E27FC236}">
                    <a16:creationId xmlns:a16="http://schemas.microsoft.com/office/drawing/2014/main" id="{114872B3-EF73-4A6F-B148-7B981C797F8C}"/>
                  </a:ext>
                </a:extLst>
              </p:cNvPr>
              <p:cNvSpPr txBox="1"/>
              <p:nvPr/>
            </p:nvSpPr>
            <p:spPr>
              <a:xfrm flipH="1">
                <a:off x="-2413430" y="3433826"/>
                <a:ext cx="55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192</a:t>
                </a:r>
                <a:endParaRPr lang="zh-CN" altLang="en-US" sz="1200" dirty="0"/>
              </a:p>
            </p:txBody>
          </p:sp>
          <p:sp>
            <p:nvSpPr>
              <p:cNvPr id="1180" name="文本框 1179">
                <a:extLst>
                  <a:ext uri="{FF2B5EF4-FFF2-40B4-BE49-F238E27FC236}">
                    <a16:creationId xmlns:a16="http://schemas.microsoft.com/office/drawing/2014/main" id="{47B7F810-0A8C-4342-91C2-7D73D6A49AC6}"/>
                  </a:ext>
                </a:extLst>
              </p:cNvPr>
              <p:cNvSpPr txBox="1"/>
              <p:nvPr/>
            </p:nvSpPr>
            <p:spPr>
              <a:xfrm>
                <a:off x="-2677256" y="2870378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181" name="文本框 1180">
                <a:extLst>
                  <a:ext uri="{FF2B5EF4-FFF2-40B4-BE49-F238E27FC236}">
                    <a16:creationId xmlns:a16="http://schemas.microsoft.com/office/drawing/2014/main" id="{5D97238B-822D-4EEC-9987-36F005FA58A3}"/>
                  </a:ext>
                </a:extLst>
              </p:cNvPr>
              <p:cNvSpPr txBox="1"/>
              <p:nvPr/>
            </p:nvSpPr>
            <p:spPr>
              <a:xfrm flipH="1">
                <a:off x="-2617235" y="2250443"/>
                <a:ext cx="477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82" name="立方体 1181">
                <a:extLst>
                  <a:ext uri="{FF2B5EF4-FFF2-40B4-BE49-F238E27FC236}">
                    <a16:creationId xmlns:a16="http://schemas.microsoft.com/office/drawing/2014/main" id="{644D51EF-758B-4D58-B707-3A1F425C4856}"/>
                  </a:ext>
                </a:extLst>
              </p:cNvPr>
              <p:cNvSpPr/>
              <p:nvPr/>
            </p:nvSpPr>
            <p:spPr>
              <a:xfrm flipH="1">
                <a:off x="-1309486" y="3157675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83" name="直接箭头连接符 1182">
                <a:extLst>
                  <a:ext uri="{FF2B5EF4-FFF2-40B4-BE49-F238E27FC236}">
                    <a16:creationId xmlns:a16="http://schemas.microsoft.com/office/drawing/2014/main" id="{B82F504B-9759-497B-AC63-D6612AC86898}"/>
                  </a:ext>
                </a:extLst>
              </p:cNvPr>
              <p:cNvCxnSpPr>
                <a:cxnSpLocks/>
                <a:stCxn id="1178" idx="2"/>
                <a:endCxn id="1182" idx="5"/>
              </p:cNvCxnSpPr>
              <p:nvPr/>
            </p:nvCxnSpPr>
            <p:spPr>
              <a:xfrm>
                <a:off x="-1992255" y="3030283"/>
                <a:ext cx="682769" cy="6007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4" name="直接箭头连接符 1183">
                <a:extLst>
                  <a:ext uri="{FF2B5EF4-FFF2-40B4-BE49-F238E27FC236}">
                    <a16:creationId xmlns:a16="http://schemas.microsoft.com/office/drawing/2014/main" id="{754F0AAC-70D1-4F9D-B7F3-A2BCD8DBA25B}"/>
                  </a:ext>
                </a:extLst>
              </p:cNvPr>
              <p:cNvCxnSpPr>
                <a:cxnSpLocks/>
                <a:stCxn id="1172" idx="2"/>
                <a:endCxn id="1182" idx="5"/>
              </p:cNvCxnSpPr>
              <p:nvPr/>
            </p:nvCxnSpPr>
            <p:spPr>
              <a:xfrm flipV="1">
                <a:off x="-1943920" y="3631045"/>
                <a:ext cx="634434" cy="846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5" name="文本框 1184">
                <a:extLst>
                  <a:ext uri="{FF2B5EF4-FFF2-40B4-BE49-F238E27FC236}">
                    <a16:creationId xmlns:a16="http://schemas.microsoft.com/office/drawing/2014/main" id="{2F7D4D29-DD86-407B-87CD-44F3B7038D0A}"/>
                  </a:ext>
                </a:extLst>
              </p:cNvPr>
              <p:cNvSpPr txBox="1"/>
              <p:nvPr/>
            </p:nvSpPr>
            <p:spPr>
              <a:xfrm flipH="1">
                <a:off x="-322941" y="3079059"/>
                <a:ext cx="455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86" name="文本框 1185">
                <a:extLst>
                  <a:ext uri="{FF2B5EF4-FFF2-40B4-BE49-F238E27FC236}">
                    <a16:creationId xmlns:a16="http://schemas.microsoft.com/office/drawing/2014/main" id="{424B647E-336D-41DB-B748-FFB0EC61B718}"/>
                  </a:ext>
                </a:extLst>
              </p:cNvPr>
              <p:cNvSpPr txBox="1"/>
              <p:nvPr/>
            </p:nvSpPr>
            <p:spPr>
              <a:xfrm>
                <a:off x="-1304171" y="372292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187" name="文本框 1186">
                <a:extLst>
                  <a:ext uri="{FF2B5EF4-FFF2-40B4-BE49-F238E27FC236}">
                    <a16:creationId xmlns:a16="http://schemas.microsoft.com/office/drawing/2014/main" id="{D5504C90-2DEE-4A85-8E6B-2E5D41404656}"/>
                  </a:ext>
                </a:extLst>
              </p:cNvPr>
              <p:cNvSpPr txBox="1"/>
              <p:nvPr/>
            </p:nvSpPr>
            <p:spPr>
              <a:xfrm>
                <a:off x="-735066" y="437883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288</a:t>
                </a:r>
                <a:endParaRPr lang="zh-CN" altLang="en-US" sz="1200" dirty="0"/>
              </a:p>
            </p:txBody>
          </p:sp>
          <p:sp>
            <p:nvSpPr>
              <p:cNvPr id="1188" name="立方体 1187">
                <a:extLst>
                  <a:ext uri="{FF2B5EF4-FFF2-40B4-BE49-F238E27FC236}">
                    <a16:creationId xmlns:a16="http://schemas.microsoft.com/office/drawing/2014/main" id="{35569AF1-6259-4F7C-A2F4-1B1664FA87F6}"/>
                  </a:ext>
                </a:extLst>
              </p:cNvPr>
              <p:cNvSpPr/>
              <p:nvPr/>
            </p:nvSpPr>
            <p:spPr>
              <a:xfrm flipH="1">
                <a:off x="331671" y="3635261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9" name="文本框 1188">
                <a:extLst>
                  <a:ext uri="{FF2B5EF4-FFF2-40B4-BE49-F238E27FC236}">
                    <a16:creationId xmlns:a16="http://schemas.microsoft.com/office/drawing/2014/main" id="{E8FB9CCB-ABD9-41C1-B418-F7BB46C9C674}"/>
                  </a:ext>
                </a:extLst>
              </p:cNvPr>
              <p:cNvSpPr txBox="1"/>
              <p:nvPr/>
            </p:nvSpPr>
            <p:spPr>
              <a:xfrm flipH="1">
                <a:off x="387278" y="3567174"/>
                <a:ext cx="5606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90" name="文本框 1189">
                <a:extLst>
                  <a:ext uri="{FF2B5EF4-FFF2-40B4-BE49-F238E27FC236}">
                    <a16:creationId xmlns:a16="http://schemas.microsoft.com/office/drawing/2014/main" id="{73B4F7BE-D07C-49C0-AB43-ABCA78393386}"/>
                  </a:ext>
                </a:extLst>
              </p:cNvPr>
              <p:cNvSpPr txBox="1"/>
              <p:nvPr/>
            </p:nvSpPr>
            <p:spPr>
              <a:xfrm>
                <a:off x="341559" y="416136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cxnSp>
            <p:nvCxnSpPr>
              <p:cNvPr id="1191" name="直接箭头连接符 1190">
                <a:extLst>
                  <a:ext uri="{FF2B5EF4-FFF2-40B4-BE49-F238E27FC236}">
                    <a16:creationId xmlns:a16="http://schemas.microsoft.com/office/drawing/2014/main" id="{B99DA883-909B-4CF1-BAB6-37FB44AFC623}"/>
                  </a:ext>
                </a:extLst>
              </p:cNvPr>
              <p:cNvCxnSpPr>
                <a:cxnSpLocks/>
                <a:stCxn id="1182" idx="2"/>
                <a:endCxn id="1188" idx="5"/>
              </p:cNvCxnSpPr>
              <p:nvPr/>
            </p:nvCxnSpPr>
            <p:spPr>
              <a:xfrm>
                <a:off x="-155536" y="3897193"/>
                <a:ext cx="487207" cy="211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2" name="直接箭头连接符 1191">
                <a:extLst>
                  <a:ext uri="{FF2B5EF4-FFF2-40B4-BE49-F238E27FC236}">
                    <a16:creationId xmlns:a16="http://schemas.microsoft.com/office/drawing/2014/main" id="{3C9FF88C-BADE-4E8F-883F-A57038CD037B}"/>
                  </a:ext>
                </a:extLst>
              </p:cNvPr>
              <p:cNvCxnSpPr>
                <a:cxnSpLocks/>
                <a:stCxn id="1236" idx="2"/>
                <a:endCxn id="1188" idx="5"/>
              </p:cNvCxnSpPr>
              <p:nvPr/>
            </p:nvCxnSpPr>
            <p:spPr>
              <a:xfrm flipV="1">
                <a:off x="-62532" y="4108631"/>
                <a:ext cx="394203" cy="2060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3" name="立方体 1192">
                <a:extLst>
                  <a:ext uri="{FF2B5EF4-FFF2-40B4-BE49-F238E27FC236}">
                    <a16:creationId xmlns:a16="http://schemas.microsoft.com/office/drawing/2014/main" id="{16921C1A-1C17-453E-9B18-E6CDE0FE026D}"/>
                  </a:ext>
                </a:extLst>
              </p:cNvPr>
              <p:cNvSpPr/>
              <p:nvPr/>
            </p:nvSpPr>
            <p:spPr>
              <a:xfrm flipH="1">
                <a:off x="1156349" y="370685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4" name="立方体 1193">
                <a:extLst>
                  <a:ext uri="{FF2B5EF4-FFF2-40B4-BE49-F238E27FC236}">
                    <a16:creationId xmlns:a16="http://schemas.microsoft.com/office/drawing/2014/main" id="{1CD5726C-1BBF-4C6C-BF37-F29493B13845}"/>
                  </a:ext>
                </a:extLst>
              </p:cNvPr>
              <p:cNvSpPr/>
              <p:nvPr/>
            </p:nvSpPr>
            <p:spPr>
              <a:xfrm flipH="1">
                <a:off x="1192121" y="370685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5" name="立方体 1194">
                <a:extLst>
                  <a:ext uri="{FF2B5EF4-FFF2-40B4-BE49-F238E27FC236}">
                    <a16:creationId xmlns:a16="http://schemas.microsoft.com/office/drawing/2014/main" id="{A8F8D262-5DFC-4E28-854E-2D6B4025C202}"/>
                  </a:ext>
                </a:extLst>
              </p:cNvPr>
              <p:cNvSpPr/>
              <p:nvPr/>
            </p:nvSpPr>
            <p:spPr>
              <a:xfrm flipH="1">
                <a:off x="1222199" y="3706853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6" name="立方体 1195">
                <a:extLst>
                  <a:ext uri="{FF2B5EF4-FFF2-40B4-BE49-F238E27FC236}">
                    <a16:creationId xmlns:a16="http://schemas.microsoft.com/office/drawing/2014/main" id="{DB5F9ED0-92AD-4279-9CBE-4860ED29400F}"/>
                  </a:ext>
                </a:extLst>
              </p:cNvPr>
              <p:cNvSpPr/>
              <p:nvPr/>
            </p:nvSpPr>
            <p:spPr>
              <a:xfrm flipH="1">
                <a:off x="1714879" y="4155545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7" name="文本框 1196">
                <a:extLst>
                  <a:ext uri="{FF2B5EF4-FFF2-40B4-BE49-F238E27FC236}">
                    <a16:creationId xmlns:a16="http://schemas.microsoft.com/office/drawing/2014/main" id="{0D1E10EC-CA90-4ABA-A023-72D3AC122E00}"/>
                  </a:ext>
                </a:extLst>
              </p:cNvPr>
              <p:cNvSpPr txBox="1"/>
              <p:nvPr/>
            </p:nvSpPr>
            <p:spPr>
              <a:xfrm>
                <a:off x="2011817" y="460597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1198" name="文本框 1197">
                <a:extLst>
                  <a:ext uri="{FF2B5EF4-FFF2-40B4-BE49-F238E27FC236}">
                    <a16:creationId xmlns:a16="http://schemas.microsoft.com/office/drawing/2014/main" id="{345104B2-F223-449E-9FCA-170716D940A3}"/>
                  </a:ext>
                </a:extLst>
              </p:cNvPr>
              <p:cNvSpPr txBox="1"/>
              <p:nvPr/>
            </p:nvSpPr>
            <p:spPr>
              <a:xfrm flipH="1">
                <a:off x="2325611" y="4023705"/>
                <a:ext cx="437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199" name="文本框 1198">
                <a:extLst>
                  <a:ext uri="{FF2B5EF4-FFF2-40B4-BE49-F238E27FC236}">
                    <a16:creationId xmlns:a16="http://schemas.microsoft.com/office/drawing/2014/main" id="{B00DABB3-7A71-4EDF-98AA-B2F573DA01FE}"/>
                  </a:ext>
                </a:extLst>
              </p:cNvPr>
              <p:cNvSpPr txBox="1"/>
              <p:nvPr/>
            </p:nvSpPr>
            <p:spPr>
              <a:xfrm flipH="1">
                <a:off x="1724378" y="4298811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cxnSp>
            <p:nvCxnSpPr>
              <p:cNvPr id="1200" name="直接连接符 1199">
                <a:extLst>
                  <a:ext uri="{FF2B5EF4-FFF2-40B4-BE49-F238E27FC236}">
                    <a16:creationId xmlns:a16="http://schemas.microsoft.com/office/drawing/2014/main" id="{C5A1047B-ABC0-4044-81D9-A7D55F7014BE}"/>
                  </a:ext>
                </a:extLst>
              </p:cNvPr>
              <p:cNvCxnSpPr>
                <a:cxnSpLocks/>
                <a:stCxn id="1195" idx="0"/>
                <a:endCxn id="1196" idx="5"/>
              </p:cNvCxnSpPr>
              <p:nvPr/>
            </p:nvCxnSpPr>
            <p:spPr>
              <a:xfrm>
                <a:off x="1222199" y="3706853"/>
                <a:ext cx="492680" cy="56580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1" name="直接连接符 1200">
                <a:extLst>
                  <a:ext uri="{FF2B5EF4-FFF2-40B4-BE49-F238E27FC236}">
                    <a16:creationId xmlns:a16="http://schemas.microsoft.com/office/drawing/2014/main" id="{782B721A-0092-425A-BB8F-7E9F0FDC3D7A}"/>
                  </a:ext>
                </a:extLst>
              </p:cNvPr>
              <p:cNvCxnSpPr>
                <a:cxnSpLocks/>
                <a:stCxn id="1195" idx="1"/>
                <a:endCxn id="1196" idx="5"/>
              </p:cNvCxnSpPr>
              <p:nvPr/>
            </p:nvCxnSpPr>
            <p:spPr>
              <a:xfrm>
                <a:off x="1338504" y="3823158"/>
                <a:ext cx="376375" cy="449504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2" name="直接连接符 1201">
                <a:extLst>
                  <a:ext uri="{FF2B5EF4-FFF2-40B4-BE49-F238E27FC236}">
                    <a16:creationId xmlns:a16="http://schemas.microsoft.com/office/drawing/2014/main" id="{6BE4F390-8E94-4DB4-AF40-20448AB20246}"/>
                  </a:ext>
                </a:extLst>
              </p:cNvPr>
              <p:cNvCxnSpPr>
                <a:cxnSpLocks/>
                <a:stCxn id="1195" idx="3"/>
                <a:endCxn id="1196" idx="5"/>
              </p:cNvCxnSpPr>
              <p:nvPr/>
            </p:nvCxnSpPr>
            <p:spPr>
              <a:xfrm flipV="1">
                <a:off x="1338504" y="4272662"/>
                <a:ext cx="376375" cy="53702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3" name="直接连接符 1202">
                <a:extLst>
                  <a:ext uri="{FF2B5EF4-FFF2-40B4-BE49-F238E27FC236}">
                    <a16:creationId xmlns:a16="http://schemas.microsoft.com/office/drawing/2014/main" id="{D3057D29-B92A-4A6A-8B3E-CF112E969E97}"/>
                  </a:ext>
                </a:extLst>
              </p:cNvPr>
              <p:cNvCxnSpPr>
                <a:cxnSpLocks/>
                <a:stCxn id="1195" idx="5"/>
                <a:endCxn id="1196" idx="5"/>
              </p:cNvCxnSpPr>
              <p:nvPr/>
            </p:nvCxnSpPr>
            <p:spPr>
              <a:xfrm>
                <a:off x="1222199" y="4200119"/>
                <a:ext cx="492680" cy="7254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04" name="矩形: 圆角 1203">
                <a:extLst>
                  <a:ext uri="{FF2B5EF4-FFF2-40B4-BE49-F238E27FC236}">
                    <a16:creationId xmlns:a16="http://schemas.microsoft.com/office/drawing/2014/main" id="{5EE3DCA6-3C9E-482E-96AC-CABBAEA8F218}"/>
                  </a:ext>
                </a:extLst>
              </p:cNvPr>
              <p:cNvSpPr/>
              <p:nvPr/>
            </p:nvSpPr>
            <p:spPr>
              <a:xfrm>
                <a:off x="-9712785" y="1906521"/>
                <a:ext cx="12534900" cy="54986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05" name="直接箭头连接符 1204">
                <a:extLst>
                  <a:ext uri="{FF2B5EF4-FFF2-40B4-BE49-F238E27FC236}">
                    <a16:creationId xmlns:a16="http://schemas.microsoft.com/office/drawing/2014/main" id="{C193D1E5-6772-42ED-A4D0-B7BF6AC32973}"/>
                  </a:ext>
                </a:extLst>
              </p:cNvPr>
              <p:cNvCxnSpPr>
                <a:cxnSpLocks/>
                <a:stCxn id="1326" idx="2"/>
                <a:endCxn id="1138" idx="5"/>
              </p:cNvCxnSpPr>
              <p:nvPr/>
            </p:nvCxnSpPr>
            <p:spPr>
              <a:xfrm flipV="1">
                <a:off x="-7645524" y="5920820"/>
                <a:ext cx="468844" cy="6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直接箭头连接符 1205">
                <a:extLst>
                  <a:ext uri="{FF2B5EF4-FFF2-40B4-BE49-F238E27FC236}">
                    <a16:creationId xmlns:a16="http://schemas.microsoft.com/office/drawing/2014/main" id="{2D2B8BDE-22E8-4A37-9C4B-94330562DBCE}"/>
                  </a:ext>
                </a:extLst>
              </p:cNvPr>
              <p:cNvCxnSpPr>
                <a:cxnSpLocks/>
                <a:endCxn id="1207" idx="5"/>
              </p:cNvCxnSpPr>
              <p:nvPr/>
            </p:nvCxnSpPr>
            <p:spPr>
              <a:xfrm flipV="1">
                <a:off x="-8726033" y="2771099"/>
                <a:ext cx="2259754" cy="292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7" name="立方体 1206">
                <a:extLst>
                  <a:ext uri="{FF2B5EF4-FFF2-40B4-BE49-F238E27FC236}">
                    <a16:creationId xmlns:a16="http://schemas.microsoft.com/office/drawing/2014/main" id="{1D2470F7-5EAC-45DF-B9CA-170975480000}"/>
                  </a:ext>
                </a:extLst>
              </p:cNvPr>
              <p:cNvSpPr/>
              <p:nvPr/>
            </p:nvSpPr>
            <p:spPr>
              <a:xfrm flipH="1">
                <a:off x="-6466279" y="2297895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8" name="文本框 1207">
                <a:extLst>
                  <a:ext uri="{FF2B5EF4-FFF2-40B4-BE49-F238E27FC236}">
                    <a16:creationId xmlns:a16="http://schemas.microsoft.com/office/drawing/2014/main" id="{E9D350A4-0D1B-4715-BEC5-85AB942AA176}"/>
                  </a:ext>
                </a:extLst>
              </p:cNvPr>
              <p:cNvSpPr txBox="1"/>
              <p:nvPr/>
            </p:nvSpPr>
            <p:spPr>
              <a:xfrm flipH="1">
                <a:off x="-6139679" y="3490022"/>
                <a:ext cx="482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192</a:t>
                </a:r>
                <a:endParaRPr lang="zh-CN" altLang="en-US" sz="1200" dirty="0"/>
              </a:p>
            </p:txBody>
          </p:sp>
          <p:sp>
            <p:nvSpPr>
              <p:cNvPr id="1209" name="文本框 1208">
                <a:extLst>
                  <a:ext uri="{FF2B5EF4-FFF2-40B4-BE49-F238E27FC236}">
                    <a16:creationId xmlns:a16="http://schemas.microsoft.com/office/drawing/2014/main" id="{093E850B-AD1B-46DA-AC5B-B19AAF43820C}"/>
                  </a:ext>
                </a:extLst>
              </p:cNvPr>
              <p:cNvSpPr txBox="1"/>
              <p:nvPr/>
            </p:nvSpPr>
            <p:spPr>
              <a:xfrm>
                <a:off x="-6468467" y="2884493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210" name="文本框 1209">
                <a:extLst>
                  <a:ext uri="{FF2B5EF4-FFF2-40B4-BE49-F238E27FC236}">
                    <a16:creationId xmlns:a16="http://schemas.microsoft.com/office/drawing/2014/main" id="{0B91688F-CB3A-462C-95DD-A6381E5C8E93}"/>
                  </a:ext>
                </a:extLst>
              </p:cNvPr>
              <p:cNvSpPr txBox="1"/>
              <p:nvPr/>
            </p:nvSpPr>
            <p:spPr>
              <a:xfrm flipH="1">
                <a:off x="-6386002" y="2272790"/>
                <a:ext cx="4384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cxnSp>
            <p:nvCxnSpPr>
              <p:cNvPr id="1211" name="直接连接符 1210">
                <a:extLst>
                  <a:ext uri="{FF2B5EF4-FFF2-40B4-BE49-F238E27FC236}">
                    <a16:creationId xmlns:a16="http://schemas.microsoft.com/office/drawing/2014/main" id="{002FA9B8-83C7-4BA3-90D9-C3975825D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84278" y="2646454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12" name="直接箭头连接符 1211">
                <a:extLst>
                  <a:ext uri="{FF2B5EF4-FFF2-40B4-BE49-F238E27FC236}">
                    <a16:creationId xmlns:a16="http://schemas.microsoft.com/office/drawing/2014/main" id="{35261E1C-9D1C-491D-8E4E-711D54418492}"/>
                  </a:ext>
                </a:extLst>
              </p:cNvPr>
              <p:cNvCxnSpPr>
                <a:cxnSpLocks/>
                <a:stCxn id="1196" idx="2"/>
                <a:endCxn id="1216" idx="1"/>
              </p:cNvCxnSpPr>
              <p:nvPr/>
            </p:nvCxnSpPr>
            <p:spPr>
              <a:xfrm flipV="1">
                <a:off x="2525231" y="4472438"/>
                <a:ext cx="647925" cy="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3" name="矩形 1212">
                <a:extLst>
                  <a:ext uri="{FF2B5EF4-FFF2-40B4-BE49-F238E27FC236}">
                    <a16:creationId xmlns:a16="http://schemas.microsoft.com/office/drawing/2014/main" id="{872107E4-D63E-4EFF-A4BE-1DBECCA46EC2}"/>
                  </a:ext>
                </a:extLst>
              </p:cNvPr>
              <p:cNvSpPr/>
              <p:nvPr/>
            </p:nvSpPr>
            <p:spPr>
              <a:xfrm>
                <a:off x="-9358875" y="2321940"/>
                <a:ext cx="625307" cy="14852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4" name="文本框 1213">
                <a:extLst>
                  <a:ext uri="{FF2B5EF4-FFF2-40B4-BE49-F238E27FC236}">
                    <a16:creationId xmlns:a16="http://schemas.microsoft.com/office/drawing/2014/main" id="{8262997E-042F-4DC7-B813-AA95C97876A5}"/>
                  </a:ext>
                </a:extLst>
              </p:cNvPr>
              <p:cNvSpPr txBox="1"/>
              <p:nvPr/>
            </p:nvSpPr>
            <p:spPr>
              <a:xfrm>
                <a:off x="-9072220" y="382918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192</a:t>
                </a:r>
                <a:endParaRPr lang="zh-CN" altLang="en-US" sz="1200" dirty="0"/>
              </a:p>
            </p:txBody>
          </p:sp>
          <p:sp>
            <p:nvSpPr>
              <p:cNvPr id="1215" name="文本框 1214">
                <a:extLst>
                  <a:ext uri="{FF2B5EF4-FFF2-40B4-BE49-F238E27FC236}">
                    <a16:creationId xmlns:a16="http://schemas.microsoft.com/office/drawing/2014/main" id="{58B8168E-5823-444B-978C-35554204CEDF}"/>
                  </a:ext>
                </a:extLst>
              </p:cNvPr>
              <p:cNvSpPr txBox="1"/>
              <p:nvPr/>
            </p:nvSpPr>
            <p:spPr>
              <a:xfrm flipH="1">
                <a:off x="-9752370" y="3037378"/>
                <a:ext cx="507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216" name="矩形 1215">
                <a:extLst>
                  <a:ext uri="{FF2B5EF4-FFF2-40B4-BE49-F238E27FC236}">
                    <a16:creationId xmlns:a16="http://schemas.microsoft.com/office/drawing/2014/main" id="{665701AF-D9FB-42EB-BFED-39AC5D1CBBAE}"/>
                  </a:ext>
                </a:extLst>
              </p:cNvPr>
              <p:cNvSpPr/>
              <p:nvPr/>
            </p:nvSpPr>
            <p:spPr>
              <a:xfrm>
                <a:off x="3173156" y="3660229"/>
                <a:ext cx="625307" cy="16244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7" name="文本框 1216">
                <a:extLst>
                  <a:ext uri="{FF2B5EF4-FFF2-40B4-BE49-F238E27FC236}">
                    <a16:creationId xmlns:a16="http://schemas.microsoft.com/office/drawing/2014/main" id="{DD0C0134-C269-429F-B8D2-1F9B95DF8387}"/>
                  </a:ext>
                </a:extLst>
              </p:cNvPr>
              <p:cNvSpPr txBox="1"/>
              <p:nvPr/>
            </p:nvSpPr>
            <p:spPr>
              <a:xfrm>
                <a:off x="3300433" y="5286799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1218" name="文本框 1217">
                <a:extLst>
                  <a:ext uri="{FF2B5EF4-FFF2-40B4-BE49-F238E27FC236}">
                    <a16:creationId xmlns:a16="http://schemas.microsoft.com/office/drawing/2014/main" id="{1C2DB8E3-9041-4B2C-8ED0-71B4A67353E6}"/>
                  </a:ext>
                </a:extLst>
              </p:cNvPr>
              <p:cNvSpPr txBox="1"/>
              <p:nvPr/>
            </p:nvSpPr>
            <p:spPr>
              <a:xfrm flipH="1">
                <a:off x="2835336" y="4019486"/>
                <a:ext cx="4284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219" name="文本框 1218">
                <a:extLst>
                  <a:ext uri="{FF2B5EF4-FFF2-40B4-BE49-F238E27FC236}">
                    <a16:creationId xmlns:a16="http://schemas.microsoft.com/office/drawing/2014/main" id="{642213C2-57E6-4E89-AF4B-085E99C3C58D}"/>
                  </a:ext>
                </a:extLst>
              </p:cNvPr>
              <p:cNvSpPr txBox="1"/>
              <p:nvPr/>
            </p:nvSpPr>
            <p:spPr>
              <a:xfrm>
                <a:off x="-8042074" y="2982314"/>
                <a:ext cx="696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16-nearest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of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128 points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220" name="文本框 1219">
                <a:extLst>
                  <a:ext uri="{FF2B5EF4-FFF2-40B4-BE49-F238E27FC236}">
                    <a16:creationId xmlns:a16="http://schemas.microsoft.com/office/drawing/2014/main" id="{99292D9E-BD5A-417E-9E1C-EDE65B0314C1}"/>
                  </a:ext>
                </a:extLst>
              </p:cNvPr>
              <p:cNvSpPr txBox="1"/>
              <p:nvPr/>
            </p:nvSpPr>
            <p:spPr>
              <a:xfrm>
                <a:off x="-4817410" y="5040018"/>
                <a:ext cx="11916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Change Dimension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221" name="文本框 1220">
                <a:extLst>
                  <a:ext uri="{FF2B5EF4-FFF2-40B4-BE49-F238E27FC236}">
                    <a16:creationId xmlns:a16="http://schemas.microsoft.com/office/drawing/2014/main" id="{D5E73799-8C6D-426F-8D82-73815F2A8F05}"/>
                  </a:ext>
                </a:extLst>
              </p:cNvPr>
              <p:cNvSpPr txBox="1"/>
              <p:nvPr/>
            </p:nvSpPr>
            <p:spPr>
              <a:xfrm>
                <a:off x="-4839287" y="3538114"/>
                <a:ext cx="12354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Change Dimension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222" name="文本框 1221">
                <a:extLst>
                  <a:ext uri="{FF2B5EF4-FFF2-40B4-BE49-F238E27FC236}">
                    <a16:creationId xmlns:a16="http://schemas.microsoft.com/office/drawing/2014/main" id="{41E07ED3-D2A3-4E4A-AAE1-AD8A9E567025}"/>
                  </a:ext>
                </a:extLst>
              </p:cNvPr>
              <p:cNvSpPr txBox="1"/>
              <p:nvPr/>
            </p:nvSpPr>
            <p:spPr>
              <a:xfrm>
                <a:off x="-2064873" y="3540379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Concatenate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223" name="文本框 1222">
                <a:extLst>
                  <a:ext uri="{FF2B5EF4-FFF2-40B4-BE49-F238E27FC236}">
                    <a16:creationId xmlns:a16="http://schemas.microsoft.com/office/drawing/2014/main" id="{FEF24E0D-C530-4FC1-9F94-23CC4AAD3EE5}"/>
                  </a:ext>
                </a:extLst>
              </p:cNvPr>
              <p:cNvSpPr txBox="1"/>
              <p:nvPr/>
            </p:nvSpPr>
            <p:spPr>
              <a:xfrm>
                <a:off x="-333048" y="4020901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Matrix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Multiply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224" name="文本框 1223">
                <a:extLst>
                  <a:ext uri="{FF2B5EF4-FFF2-40B4-BE49-F238E27FC236}">
                    <a16:creationId xmlns:a16="http://schemas.microsoft.com/office/drawing/2014/main" id="{DBF46515-20A5-4E63-8A8A-BCCADAD78ADD}"/>
                  </a:ext>
                </a:extLst>
              </p:cNvPr>
              <p:cNvSpPr txBox="1"/>
              <p:nvPr/>
            </p:nvSpPr>
            <p:spPr>
              <a:xfrm>
                <a:off x="2428418" y="4453973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Squeeze</a:t>
                </a:r>
                <a:endParaRPr lang="zh-CN" altLang="en-US" sz="8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225" name="直接连接符 1224">
                <a:extLst>
                  <a:ext uri="{FF2B5EF4-FFF2-40B4-BE49-F238E27FC236}">
                    <a16:creationId xmlns:a16="http://schemas.microsoft.com/office/drawing/2014/main" id="{18E81186-8F83-49DD-BFF3-04C31F56B8AE}"/>
                  </a:ext>
                </a:extLst>
              </p:cNvPr>
              <p:cNvCxnSpPr>
                <a:cxnSpLocks/>
                <a:stCxn id="1193" idx="0"/>
                <a:endCxn id="1226" idx="2"/>
              </p:cNvCxnSpPr>
              <p:nvPr/>
            </p:nvCxnSpPr>
            <p:spPr>
              <a:xfrm flipH="1" flipV="1">
                <a:off x="1096593" y="3143433"/>
                <a:ext cx="59756" cy="56342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26" name="文本框 1225">
                <a:extLst>
                  <a:ext uri="{FF2B5EF4-FFF2-40B4-BE49-F238E27FC236}">
                    <a16:creationId xmlns:a16="http://schemas.microsoft.com/office/drawing/2014/main" id="{705F2FB5-B954-4189-90E8-2F0E4D18A27B}"/>
                  </a:ext>
                </a:extLst>
              </p:cNvPr>
              <p:cNvSpPr txBox="1"/>
              <p:nvPr/>
            </p:nvSpPr>
            <p:spPr>
              <a:xfrm flipH="1">
                <a:off x="316407" y="2889517"/>
                <a:ext cx="15603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Kernel Size (1, 16, 384)</a:t>
                </a:r>
                <a:endParaRPr lang="zh-CN" altLang="en-US" sz="1050" dirty="0"/>
              </a:p>
            </p:txBody>
          </p:sp>
          <p:sp>
            <p:nvSpPr>
              <p:cNvPr id="1227" name="文本框 1226">
                <a:extLst>
                  <a:ext uri="{FF2B5EF4-FFF2-40B4-BE49-F238E27FC236}">
                    <a16:creationId xmlns:a16="http://schemas.microsoft.com/office/drawing/2014/main" id="{AA8477A6-243F-454B-A77C-73897801B2E3}"/>
                  </a:ext>
                </a:extLst>
              </p:cNvPr>
              <p:cNvSpPr txBox="1"/>
              <p:nvPr/>
            </p:nvSpPr>
            <p:spPr>
              <a:xfrm>
                <a:off x="1465151" y="3761922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Separable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sp>
            <p:nvSpPr>
              <p:cNvPr id="1228" name="文本框 1227">
                <a:extLst>
                  <a:ext uri="{FF2B5EF4-FFF2-40B4-BE49-F238E27FC236}">
                    <a16:creationId xmlns:a16="http://schemas.microsoft.com/office/drawing/2014/main" id="{243CD490-0271-4CD1-B1CE-88F1D1F19D2E}"/>
                  </a:ext>
                </a:extLst>
              </p:cNvPr>
              <p:cNvSpPr txBox="1"/>
              <p:nvPr/>
            </p:nvSpPr>
            <p:spPr>
              <a:xfrm>
                <a:off x="-4427878" y="5584719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>
                    <a:solidFill>
                      <a:schemeClr val="accent6"/>
                    </a:solidFill>
                  </a:rPr>
                  <a:t>Depthwise</a:t>
                </a:r>
                <a:endParaRPr lang="en-US" altLang="zh-CN" sz="8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sp>
            <p:nvSpPr>
              <p:cNvPr id="1229" name="立方体 1228">
                <a:extLst>
                  <a:ext uri="{FF2B5EF4-FFF2-40B4-BE49-F238E27FC236}">
                    <a16:creationId xmlns:a16="http://schemas.microsoft.com/office/drawing/2014/main" id="{E0266800-D341-4FF0-A723-17B2E1B38B6D}"/>
                  </a:ext>
                </a:extLst>
              </p:cNvPr>
              <p:cNvSpPr/>
              <p:nvPr/>
            </p:nvSpPr>
            <p:spPr>
              <a:xfrm flipH="1">
                <a:off x="-2486842" y="5563798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0" name="立方体 1229">
                <a:extLst>
                  <a:ext uri="{FF2B5EF4-FFF2-40B4-BE49-F238E27FC236}">
                    <a16:creationId xmlns:a16="http://schemas.microsoft.com/office/drawing/2014/main" id="{6CA46430-15B7-4EE2-9F3E-1E6186C1D3D7}"/>
                  </a:ext>
                </a:extLst>
              </p:cNvPr>
              <p:cNvSpPr/>
              <p:nvPr/>
            </p:nvSpPr>
            <p:spPr>
              <a:xfrm flipH="1">
                <a:off x="-2451070" y="5563798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1" name="立方体 1230">
                <a:extLst>
                  <a:ext uri="{FF2B5EF4-FFF2-40B4-BE49-F238E27FC236}">
                    <a16:creationId xmlns:a16="http://schemas.microsoft.com/office/drawing/2014/main" id="{7394F51A-D4B5-43DF-802F-D34E641F1CCB}"/>
                  </a:ext>
                </a:extLst>
              </p:cNvPr>
              <p:cNvSpPr/>
              <p:nvPr/>
            </p:nvSpPr>
            <p:spPr>
              <a:xfrm flipH="1">
                <a:off x="-2420992" y="5563798"/>
                <a:ext cx="116305" cy="1102836"/>
              </a:xfrm>
              <a:prstGeom prst="cube">
                <a:avLst>
                  <a:gd name="adj" fmla="val 10000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2" name="立方体 1231">
                <a:extLst>
                  <a:ext uri="{FF2B5EF4-FFF2-40B4-BE49-F238E27FC236}">
                    <a16:creationId xmlns:a16="http://schemas.microsoft.com/office/drawing/2014/main" id="{7555DE92-C155-46CA-91CE-DA14AD79FC47}"/>
                  </a:ext>
                </a:extLst>
              </p:cNvPr>
              <p:cNvSpPr/>
              <p:nvPr/>
            </p:nvSpPr>
            <p:spPr>
              <a:xfrm flipH="1">
                <a:off x="-2026834" y="5999899"/>
                <a:ext cx="810352" cy="434546"/>
              </a:xfrm>
              <a:prstGeom prst="cube">
                <a:avLst>
                  <a:gd name="adj" fmla="val 460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3" name="文本框 1232">
                <a:extLst>
                  <a:ext uri="{FF2B5EF4-FFF2-40B4-BE49-F238E27FC236}">
                    <a16:creationId xmlns:a16="http://schemas.microsoft.com/office/drawing/2014/main" id="{AD6CC68C-C7C0-4D72-B9F5-9FBBB2660B12}"/>
                  </a:ext>
                </a:extLst>
              </p:cNvPr>
              <p:cNvSpPr txBox="1"/>
              <p:nvPr/>
            </p:nvSpPr>
            <p:spPr>
              <a:xfrm>
                <a:off x="-1729896" y="645032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256</a:t>
                </a:r>
                <a:endParaRPr lang="zh-CN" altLang="en-US" sz="1200" dirty="0"/>
              </a:p>
            </p:txBody>
          </p:sp>
          <p:sp>
            <p:nvSpPr>
              <p:cNvPr id="1234" name="文本框 1233">
                <a:extLst>
                  <a:ext uri="{FF2B5EF4-FFF2-40B4-BE49-F238E27FC236}">
                    <a16:creationId xmlns:a16="http://schemas.microsoft.com/office/drawing/2014/main" id="{1D5C8FB4-E9FD-4C23-AC11-E9BA7A6233DF}"/>
                  </a:ext>
                </a:extLst>
              </p:cNvPr>
              <p:cNvSpPr txBox="1"/>
              <p:nvPr/>
            </p:nvSpPr>
            <p:spPr>
              <a:xfrm flipH="1">
                <a:off x="-1993476" y="5935106"/>
                <a:ext cx="4337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P</a:t>
                </a:r>
                <a:endParaRPr lang="zh-CN" altLang="en-US" sz="1200" dirty="0"/>
              </a:p>
            </p:txBody>
          </p:sp>
          <p:sp>
            <p:nvSpPr>
              <p:cNvPr id="1235" name="文本框 1234">
                <a:extLst>
                  <a:ext uri="{FF2B5EF4-FFF2-40B4-BE49-F238E27FC236}">
                    <a16:creationId xmlns:a16="http://schemas.microsoft.com/office/drawing/2014/main" id="{299248E6-5FE1-402E-A6DB-DAFE5BDBB7CC}"/>
                  </a:ext>
                </a:extLst>
              </p:cNvPr>
              <p:cNvSpPr txBox="1"/>
              <p:nvPr/>
            </p:nvSpPr>
            <p:spPr>
              <a:xfrm flipH="1">
                <a:off x="-2017335" y="6143165"/>
                <a:ext cx="304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236" name="立方体 1235">
                <a:extLst>
                  <a:ext uri="{FF2B5EF4-FFF2-40B4-BE49-F238E27FC236}">
                    <a16:creationId xmlns:a16="http://schemas.microsoft.com/office/drawing/2014/main" id="{99973892-633F-4EB6-A6B8-4D0D0B630913}"/>
                  </a:ext>
                </a:extLst>
              </p:cNvPr>
              <p:cNvSpPr/>
              <p:nvPr/>
            </p:nvSpPr>
            <p:spPr>
              <a:xfrm flipH="1">
                <a:off x="-1216482" y="5429686"/>
                <a:ext cx="1153950" cy="1212888"/>
              </a:xfrm>
              <a:prstGeom prst="cube">
                <a:avLst>
                  <a:gd name="adj" fmla="val 23064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7" name="文本框 1236">
                <a:extLst>
                  <a:ext uri="{FF2B5EF4-FFF2-40B4-BE49-F238E27FC236}">
                    <a16:creationId xmlns:a16="http://schemas.microsoft.com/office/drawing/2014/main" id="{A034AE38-E0F6-4831-A89D-3F43A8E52693}"/>
                  </a:ext>
                </a:extLst>
              </p:cNvPr>
              <p:cNvSpPr txBox="1"/>
              <p:nvPr/>
            </p:nvSpPr>
            <p:spPr>
              <a:xfrm>
                <a:off x="-1210083" y="603980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238" name="文本框 1237">
                <a:extLst>
                  <a:ext uri="{FF2B5EF4-FFF2-40B4-BE49-F238E27FC236}">
                    <a16:creationId xmlns:a16="http://schemas.microsoft.com/office/drawing/2014/main" id="{5F0DDE13-83F0-409E-A433-1D7F2B56BFED}"/>
                  </a:ext>
                </a:extLst>
              </p:cNvPr>
              <p:cNvSpPr txBox="1"/>
              <p:nvPr/>
            </p:nvSpPr>
            <p:spPr>
              <a:xfrm>
                <a:off x="-732300" y="666429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cxnSp>
            <p:nvCxnSpPr>
              <p:cNvPr id="1239" name="直接连接符 1238">
                <a:extLst>
                  <a:ext uri="{FF2B5EF4-FFF2-40B4-BE49-F238E27FC236}">
                    <a16:creationId xmlns:a16="http://schemas.microsoft.com/office/drawing/2014/main" id="{E2AC06FB-A8D2-4C48-89BE-5A5664EBF7EF}"/>
                  </a:ext>
                </a:extLst>
              </p:cNvPr>
              <p:cNvCxnSpPr>
                <a:stCxn id="1231" idx="0"/>
                <a:endCxn id="1232" idx="5"/>
              </p:cNvCxnSpPr>
              <p:nvPr/>
            </p:nvCxnSpPr>
            <p:spPr>
              <a:xfrm>
                <a:off x="-2420992" y="5563798"/>
                <a:ext cx="394158" cy="55321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0" name="直接连接符 1239">
                <a:extLst>
                  <a:ext uri="{FF2B5EF4-FFF2-40B4-BE49-F238E27FC236}">
                    <a16:creationId xmlns:a16="http://schemas.microsoft.com/office/drawing/2014/main" id="{7EE0A0A8-20F8-4DDC-BC84-92DD9E73F40B}"/>
                  </a:ext>
                </a:extLst>
              </p:cNvPr>
              <p:cNvCxnSpPr>
                <a:stCxn id="1231" idx="1"/>
                <a:endCxn id="1232" idx="5"/>
              </p:cNvCxnSpPr>
              <p:nvPr/>
            </p:nvCxnSpPr>
            <p:spPr>
              <a:xfrm>
                <a:off x="-2304687" y="5680103"/>
                <a:ext cx="277853" cy="436913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1" name="直接连接符 1240">
                <a:extLst>
                  <a:ext uri="{FF2B5EF4-FFF2-40B4-BE49-F238E27FC236}">
                    <a16:creationId xmlns:a16="http://schemas.microsoft.com/office/drawing/2014/main" id="{05528D7E-C379-4AB6-AEAA-97D0493EC18E}"/>
                  </a:ext>
                </a:extLst>
              </p:cNvPr>
              <p:cNvCxnSpPr>
                <a:stCxn id="1231" idx="3"/>
                <a:endCxn id="1232" idx="5"/>
              </p:cNvCxnSpPr>
              <p:nvPr/>
            </p:nvCxnSpPr>
            <p:spPr>
              <a:xfrm flipV="1">
                <a:off x="-2304687" y="6117016"/>
                <a:ext cx="277853" cy="549618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2" name="直接连接符 1241">
                <a:extLst>
                  <a:ext uri="{FF2B5EF4-FFF2-40B4-BE49-F238E27FC236}">
                    <a16:creationId xmlns:a16="http://schemas.microsoft.com/office/drawing/2014/main" id="{2DB24892-B006-4C97-AC6E-367976DC4EC4}"/>
                  </a:ext>
                </a:extLst>
              </p:cNvPr>
              <p:cNvCxnSpPr>
                <a:stCxn id="1231" idx="5"/>
                <a:endCxn id="1232" idx="5"/>
              </p:cNvCxnSpPr>
              <p:nvPr/>
            </p:nvCxnSpPr>
            <p:spPr>
              <a:xfrm>
                <a:off x="-2420992" y="6057064"/>
                <a:ext cx="394158" cy="59952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43" name="文本框 1242">
                <a:extLst>
                  <a:ext uri="{FF2B5EF4-FFF2-40B4-BE49-F238E27FC236}">
                    <a16:creationId xmlns:a16="http://schemas.microsoft.com/office/drawing/2014/main" id="{10A53FFE-9E8E-4B26-B073-D75F5FEEAC6C}"/>
                  </a:ext>
                </a:extLst>
              </p:cNvPr>
              <p:cNvSpPr txBox="1"/>
              <p:nvPr/>
            </p:nvSpPr>
            <p:spPr>
              <a:xfrm>
                <a:off x="-2268773" y="5527612"/>
                <a:ext cx="7937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>
                    <a:solidFill>
                      <a:schemeClr val="accent6"/>
                    </a:solidFill>
                  </a:rPr>
                  <a:t>Depthwise</a:t>
                </a:r>
                <a:endParaRPr lang="en-US" altLang="zh-CN" sz="8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cxnSp>
            <p:nvCxnSpPr>
              <p:cNvPr id="1244" name="直接箭头连接符 1243">
                <a:extLst>
                  <a:ext uri="{FF2B5EF4-FFF2-40B4-BE49-F238E27FC236}">
                    <a16:creationId xmlns:a16="http://schemas.microsoft.com/office/drawing/2014/main" id="{1ED89CD5-E435-4EAC-93BD-D33FF3D724FB}"/>
                  </a:ext>
                </a:extLst>
              </p:cNvPr>
              <p:cNvCxnSpPr>
                <a:cxnSpLocks/>
                <a:stCxn id="1145" idx="1"/>
                <a:endCxn id="1153" idx="5"/>
              </p:cNvCxnSpPr>
              <p:nvPr/>
            </p:nvCxnSpPr>
            <p:spPr>
              <a:xfrm flipV="1">
                <a:off x="-5789870" y="5942941"/>
                <a:ext cx="314219" cy="3160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45" name="直接箭头连接符 1244">
                <a:extLst>
                  <a:ext uri="{FF2B5EF4-FFF2-40B4-BE49-F238E27FC236}">
                    <a16:creationId xmlns:a16="http://schemas.microsoft.com/office/drawing/2014/main" id="{ED5FA57F-C260-4AC5-ADB8-6C99055B5721}"/>
                  </a:ext>
                </a:extLst>
              </p:cNvPr>
              <p:cNvCxnSpPr>
                <a:stCxn id="1160" idx="1"/>
                <a:endCxn id="1164" idx="5"/>
              </p:cNvCxnSpPr>
              <p:nvPr/>
            </p:nvCxnSpPr>
            <p:spPr>
              <a:xfrm flipV="1">
                <a:off x="-3691740" y="5940064"/>
                <a:ext cx="314519" cy="315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46" name="直接箭头连接符 1245">
                <a:extLst>
                  <a:ext uri="{FF2B5EF4-FFF2-40B4-BE49-F238E27FC236}">
                    <a16:creationId xmlns:a16="http://schemas.microsoft.com/office/drawing/2014/main" id="{4EE1E1C4-ECD5-4864-B03F-0C312CC88AD9}"/>
                  </a:ext>
                </a:extLst>
              </p:cNvPr>
              <p:cNvCxnSpPr>
                <a:stCxn id="1232" idx="1"/>
                <a:endCxn id="1236" idx="5"/>
              </p:cNvCxnSpPr>
              <p:nvPr/>
            </p:nvCxnSpPr>
            <p:spPr>
              <a:xfrm flipV="1">
                <a:off x="-1521502" y="5903056"/>
                <a:ext cx="305020" cy="297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47" name="文本框 1246">
                <a:extLst>
                  <a:ext uri="{FF2B5EF4-FFF2-40B4-BE49-F238E27FC236}">
                    <a16:creationId xmlns:a16="http://schemas.microsoft.com/office/drawing/2014/main" id="{1BC80F00-7D39-402A-8A29-EA2E5E607612}"/>
                  </a:ext>
                </a:extLst>
              </p:cNvPr>
              <p:cNvSpPr txBox="1"/>
              <p:nvPr/>
            </p:nvSpPr>
            <p:spPr>
              <a:xfrm>
                <a:off x="-6543097" y="6438039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Convolution</a:t>
                </a:r>
              </a:p>
            </p:txBody>
          </p:sp>
          <p:sp>
            <p:nvSpPr>
              <p:cNvPr id="1248" name="文本框 1247">
                <a:extLst>
                  <a:ext uri="{FF2B5EF4-FFF2-40B4-BE49-F238E27FC236}">
                    <a16:creationId xmlns:a16="http://schemas.microsoft.com/office/drawing/2014/main" id="{9D4B5C59-5C24-457D-93E8-09BFBE823977}"/>
                  </a:ext>
                </a:extLst>
              </p:cNvPr>
              <p:cNvSpPr txBox="1"/>
              <p:nvPr/>
            </p:nvSpPr>
            <p:spPr>
              <a:xfrm>
                <a:off x="-6156258" y="5895845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Reshape</a:t>
                </a:r>
              </a:p>
            </p:txBody>
          </p:sp>
          <p:sp>
            <p:nvSpPr>
              <p:cNvPr id="1249" name="文本框 1248">
                <a:extLst>
                  <a:ext uri="{FF2B5EF4-FFF2-40B4-BE49-F238E27FC236}">
                    <a16:creationId xmlns:a16="http://schemas.microsoft.com/office/drawing/2014/main" id="{3B898B05-6FB0-442F-8F35-1128EC7F18A1}"/>
                  </a:ext>
                </a:extLst>
              </p:cNvPr>
              <p:cNvSpPr txBox="1"/>
              <p:nvPr/>
            </p:nvSpPr>
            <p:spPr>
              <a:xfrm>
                <a:off x="-4099012" y="5889003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Reshape</a:t>
                </a:r>
              </a:p>
            </p:txBody>
          </p:sp>
          <p:sp>
            <p:nvSpPr>
              <p:cNvPr id="1250" name="文本框 1249">
                <a:extLst>
                  <a:ext uri="{FF2B5EF4-FFF2-40B4-BE49-F238E27FC236}">
                    <a16:creationId xmlns:a16="http://schemas.microsoft.com/office/drawing/2014/main" id="{FC626EBC-E1BC-4131-8566-555EF63FD251}"/>
                  </a:ext>
                </a:extLst>
              </p:cNvPr>
              <p:cNvSpPr txBox="1"/>
              <p:nvPr/>
            </p:nvSpPr>
            <p:spPr>
              <a:xfrm>
                <a:off x="-1904247" y="5835798"/>
                <a:ext cx="7937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6"/>
                    </a:solidFill>
                  </a:rPr>
                  <a:t>Reshape</a:t>
                </a:r>
              </a:p>
            </p:txBody>
          </p:sp>
          <p:sp>
            <p:nvSpPr>
              <p:cNvPr id="1251" name="椭圆 1250">
                <a:extLst>
                  <a:ext uri="{FF2B5EF4-FFF2-40B4-BE49-F238E27FC236}">
                    <a16:creationId xmlns:a16="http://schemas.microsoft.com/office/drawing/2014/main" id="{D6B0FD89-B858-48F3-A406-FDE10A7DC2C4}"/>
                  </a:ext>
                </a:extLst>
              </p:cNvPr>
              <p:cNvSpPr/>
              <p:nvPr/>
            </p:nvSpPr>
            <p:spPr>
              <a:xfrm>
                <a:off x="-5412273" y="2380733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2" name="椭圆 1251">
                <a:extLst>
                  <a:ext uri="{FF2B5EF4-FFF2-40B4-BE49-F238E27FC236}">
                    <a16:creationId xmlns:a16="http://schemas.microsoft.com/office/drawing/2014/main" id="{02A73130-1EED-4E5A-976F-F34C0CAC37A2}"/>
                  </a:ext>
                </a:extLst>
              </p:cNvPr>
              <p:cNvSpPr/>
              <p:nvPr/>
            </p:nvSpPr>
            <p:spPr>
              <a:xfrm>
                <a:off x="-5409422" y="2762890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3" name="椭圆 1252">
                <a:extLst>
                  <a:ext uri="{FF2B5EF4-FFF2-40B4-BE49-F238E27FC236}">
                    <a16:creationId xmlns:a16="http://schemas.microsoft.com/office/drawing/2014/main" id="{6B738E4E-EE80-4B7A-9752-9FB1EBAC780B}"/>
                  </a:ext>
                </a:extLst>
              </p:cNvPr>
              <p:cNvSpPr/>
              <p:nvPr/>
            </p:nvSpPr>
            <p:spPr>
              <a:xfrm>
                <a:off x="-5413899" y="299422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4" name="椭圆 1253">
                <a:extLst>
                  <a:ext uri="{FF2B5EF4-FFF2-40B4-BE49-F238E27FC236}">
                    <a16:creationId xmlns:a16="http://schemas.microsoft.com/office/drawing/2014/main" id="{4C56C6AD-1D0E-4618-8A75-C2A5F607322E}"/>
                  </a:ext>
                </a:extLst>
              </p:cNvPr>
              <p:cNvSpPr/>
              <p:nvPr/>
            </p:nvSpPr>
            <p:spPr>
              <a:xfrm>
                <a:off x="-5411048" y="3376382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5" name="文本框 1254">
                <a:extLst>
                  <a:ext uri="{FF2B5EF4-FFF2-40B4-BE49-F238E27FC236}">
                    <a16:creationId xmlns:a16="http://schemas.microsoft.com/office/drawing/2014/main" id="{02BBAD71-FA3D-453C-A9D5-7A1337C42646}"/>
                  </a:ext>
                </a:extLst>
              </p:cNvPr>
              <p:cNvSpPr txBox="1"/>
              <p:nvPr/>
            </p:nvSpPr>
            <p:spPr>
              <a:xfrm>
                <a:off x="-5491151" y="2458991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256" name="文本框 1255">
                <a:extLst>
                  <a:ext uri="{FF2B5EF4-FFF2-40B4-BE49-F238E27FC236}">
                    <a16:creationId xmlns:a16="http://schemas.microsoft.com/office/drawing/2014/main" id="{3E1064FF-D8D1-48C3-BD20-3B097C3CAAA7}"/>
                  </a:ext>
                </a:extLst>
              </p:cNvPr>
              <p:cNvSpPr txBox="1"/>
              <p:nvPr/>
            </p:nvSpPr>
            <p:spPr>
              <a:xfrm>
                <a:off x="-5489246" y="3060611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cxnSp>
            <p:nvCxnSpPr>
              <p:cNvPr id="1257" name="直接连接符 1256">
                <a:extLst>
                  <a:ext uri="{FF2B5EF4-FFF2-40B4-BE49-F238E27FC236}">
                    <a16:creationId xmlns:a16="http://schemas.microsoft.com/office/drawing/2014/main" id="{9BF3DF55-FF7E-4FCE-92B0-54A4A2025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536530" y="3217558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58" name="直接连接符 1257">
                <a:extLst>
                  <a:ext uri="{FF2B5EF4-FFF2-40B4-BE49-F238E27FC236}">
                    <a16:creationId xmlns:a16="http://schemas.microsoft.com/office/drawing/2014/main" id="{98A6BE6A-1949-4BE7-A0A4-308274D60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16598" y="2614849"/>
                <a:ext cx="41572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59" name="标注: 左箭头 1258">
                <a:extLst>
                  <a:ext uri="{FF2B5EF4-FFF2-40B4-BE49-F238E27FC236}">
                    <a16:creationId xmlns:a16="http://schemas.microsoft.com/office/drawing/2014/main" id="{D37413AF-0858-4DE9-A121-341CBFE8F8B0}"/>
                  </a:ext>
                </a:extLst>
              </p:cNvPr>
              <p:cNvSpPr/>
              <p:nvPr/>
            </p:nvSpPr>
            <p:spPr>
              <a:xfrm flipH="1">
                <a:off x="-3099367" y="2329077"/>
                <a:ext cx="678360" cy="578286"/>
              </a:xfrm>
              <a:prstGeom prst="leftArrowCallout">
                <a:avLst>
                  <a:gd name="adj1" fmla="val 41092"/>
                  <a:gd name="adj2" fmla="val 20546"/>
                  <a:gd name="adj3" fmla="val 76093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0" name="标注: 左箭头 1259">
                <a:extLst>
                  <a:ext uri="{FF2B5EF4-FFF2-40B4-BE49-F238E27FC236}">
                    <a16:creationId xmlns:a16="http://schemas.microsoft.com/office/drawing/2014/main" id="{4E5E3FE7-444A-433D-BCFF-0C16B330CA1F}"/>
                  </a:ext>
                </a:extLst>
              </p:cNvPr>
              <p:cNvSpPr/>
              <p:nvPr/>
            </p:nvSpPr>
            <p:spPr>
              <a:xfrm flipH="1">
                <a:off x="-3099367" y="2928415"/>
                <a:ext cx="572164" cy="578286"/>
              </a:xfrm>
              <a:prstGeom prst="leftArrowCallout">
                <a:avLst>
                  <a:gd name="adj1" fmla="val 41092"/>
                  <a:gd name="adj2" fmla="val 20546"/>
                  <a:gd name="adj3" fmla="val 59622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1" name="椭圆 1260">
                <a:extLst>
                  <a:ext uri="{FF2B5EF4-FFF2-40B4-BE49-F238E27FC236}">
                    <a16:creationId xmlns:a16="http://schemas.microsoft.com/office/drawing/2014/main" id="{6DC9D716-C0BD-4B97-851F-2E0E99F6BF50}"/>
                  </a:ext>
                </a:extLst>
              </p:cNvPr>
              <p:cNvSpPr/>
              <p:nvPr/>
            </p:nvSpPr>
            <p:spPr>
              <a:xfrm>
                <a:off x="-3047482" y="2350104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2" name="椭圆 1261">
                <a:extLst>
                  <a:ext uri="{FF2B5EF4-FFF2-40B4-BE49-F238E27FC236}">
                    <a16:creationId xmlns:a16="http://schemas.microsoft.com/office/drawing/2014/main" id="{F2090A0F-93CF-49F5-9026-18DB113CC197}"/>
                  </a:ext>
                </a:extLst>
              </p:cNvPr>
              <p:cNvSpPr/>
              <p:nvPr/>
            </p:nvSpPr>
            <p:spPr>
              <a:xfrm>
                <a:off x="-3044631" y="2732261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3" name="椭圆 1262">
                <a:extLst>
                  <a:ext uri="{FF2B5EF4-FFF2-40B4-BE49-F238E27FC236}">
                    <a16:creationId xmlns:a16="http://schemas.microsoft.com/office/drawing/2014/main" id="{E7B683DD-10A0-4B8D-AB17-05FB11B726B0}"/>
                  </a:ext>
                </a:extLst>
              </p:cNvPr>
              <p:cNvSpPr/>
              <p:nvPr/>
            </p:nvSpPr>
            <p:spPr>
              <a:xfrm>
                <a:off x="-3049108" y="2963596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4" name="椭圆 1263">
                <a:extLst>
                  <a:ext uri="{FF2B5EF4-FFF2-40B4-BE49-F238E27FC236}">
                    <a16:creationId xmlns:a16="http://schemas.microsoft.com/office/drawing/2014/main" id="{0DABE276-D90F-45E1-972A-E371A7FB119F}"/>
                  </a:ext>
                </a:extLst>
              </p:cNvPr>
              <p:cNvSpPr/>
              <p:nvPr/>
            </p:nvSpPr>
            <p:spPr>
              <a:xfrm>
                <a:off x="-3046257" y="3345753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5" name="文本框 1264">
                <a:extLst>
                  <a:ext uri="{FF2B5EF4-FFF2-40B4-BE49-F238E27FC236}">
                    <a16:creationId xmlns:a16="http://schemas.microsoft.com/office/drawing/2014/main" id="{AFD77FA1-6499-4517-8814-CA1117275B7D}"/>
                  </a:ext>
                </a:extLst>
              </p:cNvPr>
              <p:cNvSpPr txBox="1"/>
              <p:nvPr/>
            </p:nvSpPr>
            <p:spPr>
              <a:xfrm>
                <a:off x="-3126360" y="242836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266" name="文本框 1265">
                <a:extLst>
                  <a:ext uri="{FF2B5EF4-FFF2-40B4-BE49-F238E27FC236}">
                    <a16:creationId xmlns:a16="http://schemas.microsoft.com/office/drawing/2014/main" id="{D1F22463-DA3B-4798-8F11-8DB4AFBCD880}"/>
                  </a:ext>
                </a:extLst>
              </p:cNvPr>
              <p:cNvSpPr txBox="1"/>
              <p:nvPr/>
            </p:nvSpPr>
            <p:spPr>
              <a:xfrm>
                <a:off x="-3124455" y="302998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cxnSp>
            <p:nvCxnSpPr>
              <p:cNvPr id="1267" name="直接箭头连接符 1266">
                <a:extLst>
                  <a:ext uri="{FF2B5EF4-FFF2-40B4-BE49-F238E27FC236}">
                    <a16:creationId xmlns:a16="http://schemas.microsoft.com/office/drawing/2014/main" id="{E1721054-7406-4B05-A655-824114242359}"/>
                  </a:ext>
                </a:extLst>
              </p:cNvPr>
              <p:cNvCxnSpPr>
                <a:cxnSpLocks/>
                <a:stCxn id="1251" idx="6"/>
                <a:endCxn id="1261" idx="2"/>
              </p:cNvCxnSpPr>
              <p:nvPr/>
            </p:nvCxnSpPr>
            <p:spPr>
              <a:xfrm flipV="1">
                <a:off x="-5281121" y="2418246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8" name="直接箭头连接符 1267">
                <a:extLst>
                  <a:ext uri="{FF2B5EF4-FFF2-40B4-BE49-F238E27FC236}">
                    <a16:creationId xmlns:a16="http://schemas.microsoft.com/office/drawing/2014/main" id="{89F262F0-6354-44D2-BD24-30C96EAE2BE6}"/>
                  </a:ext>
                </a:extLst>
              </p:cNvPr>
              <p:cNvCxnSpPr>
                <a:stCxn id="1251" idx="6"/>
                <a:endCxn id="1262" idx="2"/>
              </p:cNvCxnSpPr>
              <p:nvPr/>
            </p:nvCxnSpPr>
            <p:spPr>
              <a:xfrm>
                <a:off x="-5281121" y="2448875"/>
                <a:ext cx="2236490" cy="3515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" name="直接箭头连接符 1268">
                <a:extLst>
                  <a:ext uri="{FF2B5EF4-FFF2-40B4-BE49-F238E27FC236}">
                    <a16:creationId xmlns:a16="http://schemas.microsoft.com/office/drawing/2014/main" id="{8C406DD2-9DF1-4095-8EC7-B10BD23D0374}"/>
                  </a:ext>
                </a:extLst>
              </p:cNvPr>
              <p:cNvCxnSpPr>
                <a:cxnSpLocks/>
                <a:stCxn id="1252" idx="6"/>
                <a:endCxn id="1261" idx="2"/>
              </p:cNvCxnSpPr>
              <p:nvPr/>
            </p:nvCxnSpPr>
            <p:spPr>
              <a:xfrm flipV="1">
                <a:off x="-5278270" y="2418246"/>
                <a:ext cx="2230788" cy="412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0" name="直接箭头连接符 1269">
                <a:extLst>
                  <a:ext uri="{FF2B5EF4-FFF2-40B4-BE49-F238E27FC236}">
                    <a16:creationId xmlns:a16="http://schemas.microsoft.com/office/drawing/2014/main" id="{3C26AD70-0F89-441F-A157-FEB5A165ECB3}"/>
                  </a:ext>
                </a:extLst>
              </p:cNvPr>
              <p:cNvCxnSpPr>
                <a:stCxn id="1252" idx="6"/>
                <a:endCxn id="1262" idx="2"/>
              </p:cNvCxnSpPr>
              <p:nvPr/>
            </p:nvCxnSpPr>
            <p:spPr>
              <a:xfrm flipV="1">
                <a:off x="-5278270" y="2800403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1" name="文本框 1270">
                <a:extLst>
                  <a:ext uri="{FF2B5EF4-FFF2-40B4-BE49-F238E27FC236}">
                    <a16:creationId xmlns:a16="http://schemas.microsoft.com/office/drawing/2014/main" id="{783AB2BB-AE4C-4833-895A-91A3DA8C4649}"/>
                  </a:ext>
                </a:extLst>
              </p:cNvPr>
              <p:cNvSpPr txBox="1"/>
              <p:nvPr/>
            </p:nvSpPr>
            <p:spPr>
              <a:xfrm flipH="1">
                <a:off x="-5276814" y="2523404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192</a:t>
                </a:r>
                <a:endParaRPr lang="zh-CN" altLang="en-US" sz="900" dirty="0"/>
              </a:p>
            </p:txBody>
          </p:sp>
          <p:sp>
            <p:nvSpPr>
              <p:cNvPr id="1272" name="文本框 1271">
                <a:extLst>
                  <a:ext uri="{FF2B5EF4-FFF2-40B4-BE49-F238E27FC236}">
                    <a16:creationId xmlns:a16="http://schemas.microsoft.com/office/drawing/2014/main" id="{90287B8D-6D6F-4D6E-862F-4CB4C4A21A06}"/>
                  </a:ext>
                </a:extLst>
              </p:cNvPr>
              <p:cNvSpPr txBox="1"/>
              <p:nvPr/>
            </p:nvSpPr>
            <p:spPr>
              <a:xfrm flipH="1">
                <a:off x="-3605112" y="2494499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128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3/2</a:t>
                </a:r>
                <a:endParaRPr lang="zh-CN" altLang="en-US" sz="900" dirty="0"/>
              </a:p>
            </p:txBody>
          </p:sp>
          <p:sp>
            <p:nvSpPr>
              <p:cNvPr id="1273" name="矩形 1272">
                <a:extLst>
                  <a:ext uri="{FF2B5EF4-FFF2-40B4-BE49-F238E27FC236}">
                    <a16:creationId xmlns:a16="http://schemas.microsoft.com/office/drawing/2014/main" id="{B4B2BC7D-F97B-4ADC-8B35-805184F413D4}"/>
                  </a:ext>
                </a:extLst>
              </p:cNvPr>
              <p:cNvSpPr/>
              <p:nvPr/>
            </p:nvSpPr>
            <p:spPr>
              <a:xfrm>
                <a:off x="-4690400" y="2341172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cxnSp>
            <p:nvCxnSpPr>
              <p:cNvPr id="1274" name="直接箭头连接符 1273">
                <a:extLst>
                  <a:ext uri="{FF2B5EF4-FFF2-40B4-BE49-F238E27FC236}">
                    <a16:creationId xmlns:a16="http://schemas.microsoft.com/office/drawing/2014/main" id="{12F7244C-4563-47C6-9B37-2951CD693E66}"/>
                  </a:ext>
                </a:extLst>
              </p:cNvPr>
              <p:cNvCxnSpPr>
                <a:cxnSpLocks/>
                <a:stCxn id="1253" idx="6"/>
              </p:cNvCxnSpPr>
              <p:nvPr/>
            </p:nvCxnSpPr>
            <p:spPr>
              <a:xfrm flipV="1">
                <a:off x="-5282747" y="3039929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直接箭头连接符 1274">
                <a:extLst>
                  <a:ext uri="{FF2B5EF4-FFF2-40B4-BE49-F238E27FC236}">
                    <a16:creationId xmlns:a16="http://schemas.microsoft.com/office/drawing/2014/main" id="{579384B0-0D2A-4D81-BCED-375FE6E2BAFE}"/>
                  </a:ext>
                </a:extLst>
              </p:cNvPr>
              <p:cNvCxnSpPr>
                <a:cxnSpLocks/>
                <a:stCxn id="1253" idx="6"/>
              </p:cNvCxnSpPr>
              <p:nvPr/>
            </p:nvCxnSpPr>
            <p:spPr>
              <a:xfrm>
                <a:off x="-5282747" y="3062367"/>
                <a:ext cx="2236076" cy="359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直接箭头连接符 1275">
                <a:extLst>
                  <a:ext uri="{FF2B5EF4-FFF2-40B4-BE49-F238E27FC236}">
                    <a16:creationId xmlns:a16="http://schemas.microsoft.com/office/drawing/2014/main" id="{9AD0ECEF-91DE-4998-A400-8B245FE4CE1D}"/>
                  </a:ext>
                </a:extLst>
              </p:cNvPr>
              <p:cNvCxnSpPr>
                <a:cxnSpLocks/>
                <a:stCxn id="1254" idx="6"/>
              </p:cNvCxnSpPr>
              <p:nvPr/>
            </p:nvCxnSpPr>
            <p:spPr>
              <a:xfrm flipV="1">
                <a:off x="-5279896" y="3039928"/>
                <a:ext cx="2230374" cy="4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直接箭头连接符 1276">
                <a:extLst>
                  <a:ext uri="{FF2B5EF4-FFF2-40B4-BE49-F238E27FC236}">
                    <a16:creationId xmlns:a16="http://schemas.microsoft.com/office/drawing/2014/main" id="{FB604DD4-F81A-4410-A920-1D7890A495DB}"/>
                  </a:ext>
                </a:extLst>
              </p:cNvPr>
              <p:cNvCxnSpPr>
                <a:cxnSpLocks/>
                <a:stCxn id="1254" idx="6"/>
              </p:cNvCxnSpPr>
              <p:nvPr/>
            </p:nvCxnSpPr>
            <p:spPr>
              <a:xfrm flipV="1">
                <a:off x="-5279896" y="3422086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8" name="文本框 1277">
                <a:extLst>
                  <a:ext uri="{FF2B5EF4-FFF2-40B4-BE49-F238E27FC236}">
                    <a16:creationId xmlns:a16="http://schemas.microsoft.com/office/drawing/2014/main" id="{C8F5F91F-372F-4AA2-A1B1-898F9BA7A941}"/>
                  </a:ext>
                </a:extLst>
              </p:cNvPr>
              <p:cNvSpPr txBox="1"/>
              <p:nvPr/>
            </p:nvSpPr>
            <p:spPr>
              <a:xfrm flipH="1">
                <a:off x="-5278854" y="3145085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192</a:t>
                </a:r>
                <a:endParaRPr lang="zh-CN" altLang="en-US" sz="900" dirty="0"/>
              </a:p>
            </p:txBody>
          </p:sp>
          <p:sp>
            <p:nvSpPr>
              <p:cNvPr id="1279" name="矩形 1278">
                <a:extLst>
                  <a:ext uri="{FF2B5EF4-FFF2-40B4-BE49-F238E27FC236}">
                    <a16:creationId xmlns:a16="http://schemas.microsoft.com/office/drawing/2014/main" id="{569E6494-5880-44C5-9C4C-BFD1CB48272F}"/>
                  </a:ext>
                </a:extLst>
              </p:cNvPr>
              <p:cNvSpPr/>
              <p:nvPr/>
            </p:nvSpPr>
            <p:spPr>
              <a:xfrm>
                <a:off x="-4692440" y="2962853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sp>
            <p:nvSpPr>
              <p:cNvPr id="1280" name="标注: 弯曲线形 1279">
                <a:extLst>
                  <a:ext uri="{FF2B5EF4-FFF2-40B4-BE49-F238E27FC236}">
                    <a16:creationId xmlns:a16="http://schemas.microsoft.com/office/drawing/2014/main" id="{194E597F-AFE2-41BA-8B10-02A20C9BC630}"/>
                  </a:ext>
                </a:extLst>
              </p:cNvPr>
              <p:cNvSpPr/>
              <p:nvPr/>
            </p:nvSpPr>
            <p:spPr>
              <a:xfrm>
                <a:off x="-5487191" y="4412745"/>
                <a:ext cx="246443" cy="574728"/>
              </a:xfrm>
              <a:prstGeom prst="borderCallout2">
                <a:avLst>
                  <a:gd name="adj1" fmla="val 18750"/>
                  <a:gd name="adj2" fmla="val -8333"/>
                  <a:gd name="adj3" fmla="val 19411"/>
                  <a:gd name="adj4" fmla="val -97059"/>
                  <a:gd name="adj5" fmla="val 322411"/>
                  <a:gd name="adj6" fmla="val -45363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1" name="标注: 左箭头 1280">
                <a:extLst>
                  <a:ext uri="{FF2B5EF4-FFF2-40B4-BE49-F238E27FC236}">
                    <a16:creationId xmlns:a16="http://schemas.microsoft.com/office/drawing/2014/main" id="{23E2CE0B-30C0-4034-9C11-57641B9D69C4}"/>
                  </a:ext>
                </a:extLst>
              </p:cNvPr>
              <p:cNvSpPr/>
              <p:nvPr/>
            </p:nvSpPr>
            <p:spPr>
              <a:xfrm flipH="1">
                <a:off x="-3131910" y="3770388"/>
                <a:ext cx="753404" cy="576561"/>
              </a:xfrm>
              <a:prstGeom prst="leftArrowCallout">
                <a:avLst>
                  <a:gd name="adj1" fmla="val 41092"/>
                  <a:gd name="adj2" fmla="val 20546"/>
                  <a:gd name="adj3" fmla="val 875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2" name="标注: 左箭头 1281">
                <a:extLst>
                  <a:ext uri="{FF2B5EF4-FFF2-40B4-BE49-F238E27FC236}">
                    <a16:creationId xmlns:a16="http://schemas.microsoft.com/office/drawing/2014/main" id="{DAEE7DD3-1C49-4F27-A79B-8129ACD8CC51}"/>
                  </a:ext>
                </a:extLst>
              </p:cNvPr>
              <p:cNvSpPr/>
              <p:nvPr/>
            </p:nvSpPr>
            <p:spPr>
              <a:xfrm flipH="1">
                <a:off x="-3137160" y="4385561"/>
                <a:ext cx="659431" cy="587244"/>
              </a:xfrm>
              <a:prstGeom prst="leftArrowCallout">
                <a:avLst>
                  <a:gd name="adj1" fmla="val 41092"/>
                  <a:gd name="adj2" fmla="val 20546"/>
                  <a:gd name="adj3" fmla="val 69343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3" name="标注: 弯曲线形 1282">
                <a:extLst>
                  <a:ext uri="{FF2B5EF4-FFF2-40B4-BE49-F238E27FC236}">
                    <a16:creationId xmlns:a16="http://schemas.microsoft.com/office/drawing/2014/main" id="{43B83EF0-A6FF-40CC-8F46-67EA77ED20CB}"/>
                  </a:ext>
                </a:extLst>
              </p:cNvPr>
              <p:cNvSpPr/>
              <p:nvPr/>
            </p:nvSpPr>
            <p:spPr>
              <a:xfrm>
                <a:off x="-5487191" y="3793690"/>
                <a:ext cx="246443" cy="574728"/>
              </a:xfrm>
              <a:prstGeom prst="borderCallout2">
                <a:avLst>
                  <a:gd name="adj1" fmla="val 18750"/>
                  <a:gd name="adj2" fmla="val -8333"/>
                  <a:gd name="adj3" fmla="val 19411"/>
                  <a:gd name="adj4" fmla="val -97059"/>
                  <a:gd name="adj5" fmla="val 388703"/>
                  <a:gd name="adj6" fmla="val -44950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4" name="椭圆 1283">
                <a:extLst>
                  <a:ext uri="{FF2B5EF4-FFF2-40B4-BE49-F238E27FC236}">
                    <a16:creationId xmlns:a16="http://schemas.microsoft.com/office/drawing/2014/main" id="{A0AF666F-7473-42B0-9A4E-0E39D48DCA46}"/>
                  </a:ext>
                </a:extLst>
              </p:cNvPr>
              <p:cNvSpPr/>
              <p:nvPr/>
            </p:nvSpPr>
            <p:spPr>
              <a:xfrm>
                <a:off x="-5441471" y="3812578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5" name="椭圆 1284">
                <a:extLst>
                  <a:ext uri="{FF2B5EF4-FFF2-40B4-BE49-F238E27FC236}">
                    <a16:creationId xmlns:a16="http://schemas.microsoft.com/office/drawing/2014/main" id="{F396F2A6-7626-4EBD-A4AA-32C6C49DF81C}"/>
                  </a:ext>
                </a:extLst>
              </p:cNvPr>
              <p:cNvSpPr/>
              <p:nvPr/>
            </p:nvSpPr>
            <p:spPr>
              <a:xfrm>
                <a:off x="-5438620" y="419473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6" name="文本框 1285">
                <a:extLst>
                  <a:ext uri="{FF2B5EF4-FFF2-40B4-BE49-F238E27FC236}">
                    <a16:creationId xmlns:a16="http://schemas.microsoft.com/office/drawing/2014/main" id="{4BD52137-8C55-40C0-908F-503BA0BB2B18}"/>
                  </a:ext>
                </a:extLst>
              </p:cNvPr>
              <p:cNvSpPr txBox="1"/>
              <p:nvPr/>
            </p:nvSpPr>
            <p:spPr>
              <a:xfrm>
                <a:off x="-5511929" y="388643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287" name="椭圆 1286">
                <a:extLst>
                  <a:ext uri="{FF2B5EF4-FFF2-40B4-BE49-F238E27FC236}">
                    <a16:creationId xmlns:a16="http://schemas.microsoft.com/office/drawing/2014/main" id="{61B8415C-2490-4F87-80A7-FBCFA691C804}"/>
                  </a:ext>
                </a:extLst>
              </p:cNvPr>
              <p:cNvSpPr/>
              <p:nvPr/>
            </p:nvSpPr>
            <p:spPr>
              <a:xfrm>
                <a:off x="-5431000" y="443181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8" name="椭圆 1287">
                <a:extLst>
                  <a:ext uri="{FF2B5EF4-FFF2-40B4-BE49-F238E27FC236}">
                    <a16:creationId xmlns:a16="http://schemas.microsoft.com/office/drawing/2014/main" id="{E5FE7A48-3777-4868-9A0B-D184D0EC75E5}"/>
                  </a:ext>
                </a:extLst>
              </p:cNvPr>
              <p:cNvSpPr/>
              <p:nvPr/>
            </p:nvSpPr>
            <p:spPr>
              <a:xfrm>
                <a:off x="-5428149" y="4813972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9" name="文本框 1288">
                <a:extLst>
                  <a:ext uri="{FF2B5EF4-FFF2-40B4-BE49-F238E27FC236}">
                    <a16:creationId xmlns:a16="http://schemas.microsoft.com/office/drawing/2014/main" id="{20613061-7E9F-452B-AF72-7912883E6245}"/>
                  </a:ext>
                </a:extLst>
              </p:cNvPr>
              <p:cNvSpPr txBox="1"/>
              <p:nvPr/>
            </p:nvSpPr>
            <p:spPr>
              <a:xfrm>
                <a:off x="-5502605" y="4504188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290" name="椭圆 1289">
                <a:extLst>
                  <a:ext uri="{FF2B5EF4-FFF2-40B4-BE49-F238E27FC236}">
                    <a16:creationId xmlns:a16="http://schemas.microsoft.com/office/drawing/2014/main" id="{FC76A9AB-0EC4-4CE6-AEBF-6562B9EFFACE}"/>
                  </a:ext>
                </a:extLst>
              </p:cNvPr>
              <p:cNvSpPr/>
              <p:nvPr/>
            </p:nvSpPr>
            <p:spPr>
              <a:xfrm>
                <a:off x="-3064794" y="3803658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1" name="椭圆 1290">
                <a:extLst>
                  <a:ext uri="{FF2B5EF4-FFF2-40B4-BE49-F238E27FC236}">
                    <a16:creationId xmlns:a16="http://schemas.microsoft.com/office/drawing/2014/main" id="{CE25E7D6-0214-49FA-B811-F493C7CCB1F1}"/>
                  </a:ext>
                </a:extLst>
              </p:cNvPr>
              <p:cNvSpPr/>
              <p:nvPr/>
            </p:nvSpPr>
            <p:spPr>
              <a:xfrm>
                <a:off x="-3061943" y="4185815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2" name="文本框 1291">
                <a:extLst>
                  <a:ext uri="{FF2B5EF4-FFF2-40B4-BE49-F238E27FC236}">
                    <a16:creationId xmlns:a16="http://schemas.microsoft.com/office/drawing/2014/main" id="{34828733-A9D7-4FEA-BF1B-67B8C424D6C2}"/>
                  </a:ext>
                </a:extLst>
              </p:cNvPr>
              <p:cNvSpPr txBox="1"/>
              <p:nvPr/>
            </p:nvSpPr>
            <p:spPr>
              <a:xfrm>
                <a:off x="-3143672" y="3881916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293" name="椭圆 1292">
                <a:extLst>
                  <a:ext uri="{FF2B5EF4-FFF2-40B4-BE49-F238E27FC236}">
                    <a16:creationId xmlns:a16="http://schemas.microsoft.com/office/drawing/2014/main" id="{7DD02447-3CA5-4738-A762-D3C4AF33A1A5}"/>
                  </a:ext>
                </a:extLst>
              </p:cNvPr>
              <p:cNvSpPr/>
              <p:nvPr/>
            </p:nvSpPr>
            <p:spPr>
              <a:xfrm>
                <a:off x="-3064794" y="4419201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4" name="椭圆 1293">
                <a:extLst>
                  <a:ext uri="{FF2B5EF4-FFF2-40B4-BE49-F238E27FC236}">
                    <a16:creationId xmlns:a16="http://schemas.microsoft.com/office/drawing/2014/main" id="{3F7EF20E-FB68-4F9A-B019-9736C902AD22}"/>
                  </a:ext>
                </a:extLst>
              </p:cNvPr>
              <p:cNvSpPr/>
              <p:nvPr/>
            </p:nvSpPr>
            <p:spPr>
              <a:xfrm>
                <a:off x="-3061943" y="4801358"/>
                <a:ext cx="131152" cy="136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5" name="文本框 1294">
                <a:extLst>
                  <a:ext uri="{FF2B5EF4-FFF2-40B4-BE49-F238E27FC236}">
                    <a16:creationId xmlns:a16="http://schemas.microsoft.com/office/drawing/2014/main" id="{5B1F18F1-748C-41C4-B258-4C0614BC198D}"/>
                  </a:ext>
                </a:extLst>
              </p:cNvPr>
              <p:cNvSpPr txBox="1"/>
              <p:nvPr/>
            </p:nvSpPr>
            <p:spPr>
              <a:xfrm>
                <a:off x="-3143672" y="4497459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cxnSp>
            <p:nvCxnSpPr>
              <p:cNvPr id="1296" name="直接箭头连接符 1295">
                <a:extLst>
                  <a:ext uri="{FF2B5EF4-FFF2-40B4-BE49-F238E27FC236}">
                    <a16:creationId xmlns:a16="http://schemas.microsoft.com/office/drawing/2014/main" id="{B3466D5E-9EFE-4DAD-B60B-372338EC19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7098" y="3857435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7" name="直接箭头连接符 1296">
                <a:extLst>
                  <a:ext uri="{FF2B5EF4-FFF2-40B4-BE49-F238E27FC236}">
                    <a16:creationId xmlns:a16="http://schemas.microsoft.com/office/drawing/2014/main" id="{2575DAF8-C6A9-4A03-8B2E-717AE68AD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297098" y="3888064"/>
                <a:ext cx="2236490" cy="3515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8" name="直接箭头连接符 1297">
                <a:extLst>
                  <a:ext uri="{FF2B5EF4-FFF2-40B4-BE49-F238E27FC236}">
                    <a16:creationId xmlns:a16="http://schemas.microsoft.com/office/drawing/2014/main" id="{DEFFF6B8-3649-4902-ACAC-4FF75CF69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4247" y="3857435"/>
                <a:ext cx="2230788" cy="412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直接箭头连接符 1298">
                <a:extLst>
                  <a:ext uri="{FF2B5EF4-FFF2-40B4-BE49-F238E27FC236}">
                    <a16:creationId xmlns:a16="http://schemas.microsoft.com/office/drawing/2014/main" id="{34E27FC8-A648-4F01-8DEA-5033D5E03610}"/>
                  </a:ext>
                </a:extLst>
              </p:cNvPr>
              <p:cNvCxnSpPr/>
              <p:nvPr/>
            </p:nvCxnSpPr>
            <p:spPr>
              <a:xfrm flipV="1">
                <a:off x="-5294247" y="4239592"/>
                <a:ext cx="2233639" cy="30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0" name="文本框 1299">
                <a:extLst>
                  <a:ext uri="{FF2B5EF4-FFF2-40B4-BE49-F238E27FC236}">
                    <a16:creationId xmlns:a16="http://schemas.microsoft.com/office/drawing/2014/main" id="{E640E547-AE80-49B0-A30A-66FF2BACBB57}"/>
                  </a:ext>
                </a:extLst>
              </p:cNvPr>
              <p:cNvSpPr txBox="1"/>
              <p:nvPr/>
            </p:nvSpPr>
            <p:spPr>
              <a:xfrm flipH="1">
                <a:off x="-5292791" y="3962593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3</a:t>
                </a:r>
                <a:endParaRPr lang="zh-CN" altLang="en-US" sz="900" dirty="0"/>
              </a:p>
            </p:txBody>
          </p:sp>
          <p:sp>
            <p:nvSpPr>
              <p:cNvPr id="1301" name="矩形 1300">
                <a:extLst>
                  <a:ext uri="{FF2B5EF4-FFF2-40B4-BE49-F238E27FC236}">
                    <a16:creationId xmlns:a16="http://schemas.microsoft.com/office/drawing/2014/main" id="{925F6745-C7CB-4974-8E59-7C23E73A86E9}"/>
                  </a:ext>
                </a:extLst>
              </p:cNvPr>
              <p:cNvSpPr/>
              <p:nvPr/>
            </p:nvSpPr>
            <p:spPr>
              <a:xfrm>
                <a:off x="-4706377" y="3780361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cxnSp>
            <p:nvCxnSpPr>
              <p:cNvPr id="1302" name="直接箭头连接符 1301">
                <a:extLst>
                  <a:ext uri="{FF2B5EF4-FFF2-40B4-BE49-F238E27FC236}">
                    <a16:creationId xmlns:a16="http://schemas.microsoft.com/office/drawing/2014/main" id="{A445278F-3452-43A3-9CA5-7298ECE1C4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8724" y="4479118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3" name="直接箭头连接符 1302">
                <a:extLst>
                  <a:ext uri="{FF2B5EF4-FFF2-40B4-BE49-F238E27FC236}">
                    <a16:creationId xmlns:a16="http://schemas.microsoft.com/office/drawing/2014/main" id="{07BE6C4C-D716-4B24-9515-E0078833A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298724" y="4501556"/>
                <a:ext cx="2236076" cy="359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4" name="直接箭头连接符 1303">
                <a:extLst>
                  <a:ext uri="{FF2B5EF4-FFF2-40B4-BE49-F238E27FC236}">
                    <a16:creationId xmlns:a16="http://schemas.microsoft.com/office/drawing/2014/main" id="{3100E2E1-AAB6-4991-95D3-7A47EF2C12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5873" y="4479117"/>
                <a:ext cx="2230374" cy="404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5" name="直接箭头连接符 1304">
                <a:extLst>
                  <a:ext uri="{FF2B5EF4-FFF2-40B4-BE49-F238E27FC236}">
                    <a16:creationId xmlns:a16="http://schemas.microsoft.com/office/drawing/2014/main" id="{D8E8A6F6-9146-497F-A71B-A49C82DC21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295873" y="4861275"/>
                <a:ext cx="2233225" cy="22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6" name="文本框 1305">
                <a:extLst>
                  <a:ext uri="{FF2B5EF4-FFF2-40B4-BE49-F238E27FC236}">
                    <a16:creationId xmlns:a16="http://schemas.microsoft.com/office/drawing/2014/main" id="{B4C323DC-D1A1-4E26-B35D-B677F89AF144}"/>
                  </a:ext>
                </a:extLst>
              </p:cNvPr>
              <p:cNvSpPr txBox="1"/>
              <p:nvPr/>
            </p:nvSpPr>
            <p:spPr>
              <a:xfrm flipH="1">
                <a:off x="-5294831" y="4584274"/>
                <a:ext cx="4977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3</a:t>
                </a:r>
                <a:endParaRPr lang="zh-CN" altLang="en-US" sz="900" dirty="0"/>
              </a:p>
            </p:txBody>
          </p:sp>
          <p:sp>
            <p:nvSpPr>
              <p:cNvPr id="1307" name="矩形 1306">
                <a:extLst>
                  <a:ext uri="{FF2B5EF4-FFF2-40B4-BE49-F238E27FC236}">
                    <a16:creationId xmlns:a16="http://schemas.microsoft.com/office/drawing/2014/main" id="{F26FDF11-576B-404F-97F5-F3C15E72C654}"/>
                  </a:ext>
                </a:extLst>
              </p:cNvPr>
              <p:cNvSpPr/>
              <p:nvPr/>
            </p:nvSpPr>
            <p:spPr>
              <a:xfrm>
                <a:off x="-4708417" y="4402042"/>
                <a:ext cx="904743" cy="587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sp>
            <p:nvSpPr>
              <p:cNvPr id="1308" name="文本框 1307">
                <a:extLst>
                  <a:ext uri="{FF2B5EF4-FFF2-40B4-BE49-F238E27FC236}">
                    <a16:creationId xmlns:a16="http://schemas.microsoft.com/office/drawing/2014/main" id="{D4AEB663-47C4-426B-AC64-28CC6B73F44A}"/>
                  </a:ext>
                </a:extLst>
              </p:cNvPr>
              <p:cNvSpPr txBox="1"/>
              <p:nvPr/>
            </p:nvSpPr>
            <p:spPr>
              <a:xfrm>
                <a:off x="-6020065" y="2093576"/>
                <a:ext cx="653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Point</a:t>
                </a:r>
                <a:endParaRPr lang="zh-CN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09" name="文本框 1308">
                <a:extLst>
                  <a:ext uri="{FF2B5EF4-FFF2-40B4-BE49-F238E27FC236}">
                    <a16:creationId xmlns:a16="http://schemas.microsoft.com/office/drawing/2014/main" id="{AD220985-5750-4D85-AC1C-8DCDC2A59D43}"/>
                  </a:ext>
                </a:extLst>
              </p:cNvPr>
              <p:cNvSpPr txBox="1"/>
              <p:nvPr/>
            </p:nvSpPr>
            <p:spPr>
              <a:xfrm>
                <a:off x="-6573799" y="4378391"/>
                <a:ext cx="653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800" dirty="0">
                    <a:solidFill>
                      <a:schemeClr val="accent2"/>
                    </a:solidFill>
                  </a:rPr>
                  <a:t>Point</a:t>
                </a:r>
                <a:endParaRPr lang="zh-CN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10" name="文本框 1309">
                <a:extLst>
                  <a:ext uri="{FF2B5EF4-FFF2-40B4-BE49-F238E27FC236}">
                    <a16:creationId xmlns:a16="http://schemas.microsoft.com/office/drawing/2014/main" id="{66915555-9D3B-41D5-B0A4-A06A4D0B84A1}"/>
                  </a:ext>
                </a:extLst>
              </p:cNvPr>
              <p:cNvSpPr txBox="1"/>
              <p:nvPr/>
            </p:nvSpPr>
            <p:spPr>
              <a:xfrm>
                <a:off x="-5821127" y="280728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311" name="文本框 1310">
                <a:extLst>
                  <a:ext uri="{FF2B5EF4-FFF2-40B4-BE49-F238E27FC236}">
                    <a16:creationId xmlns:a16="http://schemas.microsoft.com/office/drawing/2014/main" id="{FF26E8A7-968A-4F76-821C-265CD8866E23}"/>
                  </a:ext>
                </a:extLst>
              </p:cNvPr>
              <p:cNvSpPr txBox="1"/>
              <p:nvPr/>
            </p:nvSpPr>
            <p:spPr>
              <a:xfrm>
                <a:off x="-5767059" y="4057952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312" name="文本框 1311">
                <a:extLst>
                  <a:ext uri="{FF2B5EF4-FFF2-40B4-BE49-F238E27FC236}">
                    <a16:creationId xmlns:a16="http://schemas.microsoft.com/office/drawing/2014/main" id="{AB66DA1B-AB73-4BF8-93AD-AA0FD54A2AEE}"/>
                  </a:ext>
                </a:extLst>
              </p:cNvPr>
              <p:cNvSpPr txBox="1"/>
              <p:nvPr/>
            </p:nvSpPr>
            <p:spPr>
              <a:xfrm>
                <a:off x="-2923613" y="2721741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313" name="文本框 1312">
                <a:extLst>
                  <a:ext uri="{FF2B5EF4-FFF2-40B4-BE49-F238E27FC236}">
                    <a16:creationId xmlns:a16="http://schemas.microsoft.com/office/drawing/2014/main" id="{55BBEA3A-A31A-4F35-8302-563C64D658FD}"/>
                  </a:ext>
                </a:extLst>
              </p:cNvPr>
              <p:cNvSpPr txBox="1"/>
              <p:nvPr/>
            </p:nvSpPr>
            <p:spPr>
              <a:xfrm>
                <a:off x="-2893403" y="4178315"/>
                <a:ext cx="2856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...</a:t>
                </a:r>
                <a:endParaRPr lang="zh-CN" altLang="en-US" sz="1200" dirty="0"/>
              </a:p>
            </p:txBody>
          </p:sp>
          <p:sp>
            <p:nvSpPr>
              <p:cNvPr id="1314" name="文本框 1313">
                <a:extLst>
                  <a:ext uri="{FF2B5EF4-FFF2-40B4-BE49-F238E27FC236}">
                    <a16:creationId xmlns:a16="http://schemas.microsoft.com/office/drawing/2014/main" id="{50BD6D16-2CF6-4993-8D46-6ECC2B72BF88}"/>
                  </a:ext>
                </a:extLst>
              </p:cNvPr>
              <p:cNvSpPr txBox="1"/>
              <p:nvPr/>
            </p:nvSpPr>
            <p:spPr>
              <a:xfrm>
                <a:off x="-3954476" y="7513400"/>
                <a:ext cx="94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X-Conv</a:t>
                </a:r>
                <a:endParaRPr lang="zh-CN" altLang="en-US" dirty="0"/>
              </a:p>
            </p:txBody>
          </p:sp>
          <p:cxnSp>
            <p:nvCxnSpPr>
              <p:cNvPr id="1315" name="直接连接符 1314">
                <a:extLst>
                  <a:ext uri="{FF2B5EF4-FFF2-40B4-BE49-F238E27FC236}">
                    <a16:creationId xmlns:a16="http://schemas.microsoft.com/office/drawing/2014/main" id="{49B898EC-7B9F-4583-97A0-9E955271A76E}"/>
                  </a:ext>
                </a:extLst>
              </p:cNvPr>
              <p:cNvCxnSpPr>
                <a:cxnSpLocks/>
                <a:stCxn id="1143" idx="0"/>
                <a:endCxn id="1316" idx="2"/>
              </p:cNvCxnSpPr>
              <p:nvPr/>
            </p:nvCxnSpPr>
            <p:spPr>
              <a:xfrm flipH="1" flipV="1">
                <a:off x="-7452691" y="4618409"/>
                <a:ext cx="395490" cy="638569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16" name="文本框 1315">
                <a:extLst>
                  <a:ext uri="{FF2B5EF4-FFF2-40B4-BE49-F238E27FC236}">
                    <a16:creationId xmlns:a16="http://schemas.microsoft.com/office/drawing/2014/main" id="{68BC6932-7248-4ACD-8F19-6034DED012B4}"/>
                  </a:ext>
                </a:extLst>
              </p:cNvPr>
              <p:cNvSpPr txBox="1"/>
              <p:nvPr/>
            </p:nvSpPr>
            <p:spPr>
              <a:xfrm flipH="1">
                <a:off x="-8314758" y="4364493"/>
                <a:ext cx="17241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Kernel Size (1, 16, 16*16)</a:t>
                </a:r>
                <a:endParaRPr lang="zh-CN" altLang="en-US" sz="1050" dirty="0"/>
              </a:p>
            </p:txBody>
          </p:sp>
          <p:cxnSp>
            <p:nvCxnSpPr>
              <p:cNvPr id="1317" name="直接连接符 1316">
                <a:extLst>
                  <a:ext uri="{FF2B5EF4-FFF2-40B4-BE49-F238E27FC236}">
                    <a16:creationId xmlns:a16="http://schemas.microsoft.com/office/drawing/2014/main" id="{5BE59B55-C52D-40B4-84E5-754D9B068F9A}"/>
                  </a:ext>
                </a:extLst>
              </p:cNvPr>
              <p:cNvCxnSpPr>
                <a:cxnSpLocks/>
                <a:stCxn id="1157" idx="0"/>
                <a:endCxn id="1318" idx="2"/>
              </p:cNvCxnSpPr>
              <p:nvPr/>
            </p:nvCxnSpPr>
            <p:spPr>
              <a:xfrm flipH="1" flipV="1">
                <a:off x="-5322816" y="5374320"/>
                <a:ext cx="742474" cy="205303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18" name="文本框 1317">
                <a:extLst>
                  <a:ext uri="{FF2B5EF4-FFF2-40B4-BE49-F238E27FC236}">
                    <a16:creationId xmlns:a16="http://schemas.microsoft.com/office/drawing/2014/main" id="{F4C68A48-1883-4F84-AE9D-7DB268270D97}"/>
                  </a:ext>
                </a:extLst>
              </p:cNvPr>
              <p:cNvSpPr txBox="1"/>
              <p:nvPr/>
            </p:nvSpPr>
            <p:spPr>
              <a:xfrm flipH="1">
                <a:off x="-6005057" y="5120404"/>
                <a:ext cx="136448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Depth Multiplier: 16</a:t>
                </a:r>
                <a:endParaRPr lang="zh-CN" altLang="en-US" sz="1050" dirty="0"/>
              </a:p>
            </p:txBody>
          </p:sp>
          <p:cxnSp>
            <p:nvCxnSpPr>
              <p:cNvPr id="1319" name="直接连接符 1318">
                <a:extLst>
                  <a:ext uri="{FF2B5EF4-FFF2-40B4-BE49-F238E27FC236}">
                    <a16:creationId xmlns:a16="http://schemas.microsoft.com/office/drawing/2014/main" id="{E28D4925-50A9-4FA7-8F9B-92E49E499901}"/>
                  </a:ext>
                </a:extLst>
              </p:cNvPr>
              <p:cNvCxnSpPr>
                <a:cxnSpLocks/>
                <a:stCxn id="1229" idx="0"/>
                <a:endCxn id="1320" idx="2"/>
              </p:cNvCxnSpPr>
              <p:nvPr/>
            </p:nvCxnSpPr>
            <p:spPr>
              <a:xfrm flipH="1" flipV="1">
                <a:off x="-3044631" y="5393342"/>
                <a:ext cx="557789" cy="170456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20" name="文本框 1319">
                <a:extLst>
                  <a:ext uri="{FF2B5EF4-FFF2-40B4-BE49-F238E27FC236}">
                    <a16:creationId xmlns:a16="http://schemas.microsoft.com/office/drawing/2014/main" id="{C60F1771-464F-4B82-A071-9D77D7B0AA77}"/>
                  </a:ext>
                </a:extLst>
              </p:cNvPr>
              <p:cNvSpPr txBox="1"/>
              <p:nvPr/>
            </p:nvSpPr>
            <p:spPr>
              <a:xfrm flipH="1">
                <a:off x="-3726872" y="5139426"/>
                <a:ext cx="136448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Depth Multiplier: 16</a:t>
                </a:r>
                <a:endParaRPr lang="zh-CN" altLang="en-US" sz="1050" dirty="0"/>
              </a:p>
            </p:txBody>
          </p:sp>
          <p:sp>
            <p:nvSpPr>
              <p:cNvPr id="1321" name="文本框 1320">
                <a:extLst>
                  <a:ext uri="{FF2B5EF4-FFF2-40B4-BE49-F238E27FC236}">
                    <a16:creationId xmlns:a16="http://schemas.microsoft.com/office/drawing/2014/main" id="{248E0483-DAC6-4612-9C55-38E517DEECD4}"/>
                  </a:ext>
                </a:extLst>
              </p:cNvPr>
              <p:cNvSpPr txBox="1"/>
              <p:nvPr/>
            </p:nvSpPr>
            <p:spPr>
              <a:xfrm>
                <a:off x="822221" y="4839377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288</a:t>
                </a:r>
                <a:endParaRPr lang="zh-CN" altLang="en-US" sz="1200" dirty="0"/>
              </a:p>
            </p:txBody>
          </p:sp>
          <p:sp>
            <p:nvSpPr>
              <p:cNvPr id="1322" name="文本框 1321">
                <a:extLst>
                  <a:ext uri="{FF2B5EF4-FFF2-40B4-BE49-F238E27FC236}">
                    <a16:creationId xmlns:a16="http://schemas.microsoft.com/office/drawing/2014/main" id="{0D511ECF-25C7-4879-B9CF-5105AD053F22}"/>
                  </a:ext>
                </a:extLst>
              </p:cNvPr>
              <p:cNvSpPr txBox="1"/>
              <p:nvPr/>
            </p:nvSpPr>
            <p:spPr>
              <a:xfrm flipH="1">
                <a:off x="-1088565" y="5374320"/>
                <a:ext cx="4490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323" name="文本框 1322">
                <a:extLst>
                  <a:ext uri="{FF2B5EF4-FFF2-40B4-BE49-F238E27FC236}">
                    <a16:creationId xmlns:a16="http://schemas.microsoft.com/office/drawing/2014/main" id="{35100DF4-CE45-4495-9BCB-D0A0EEC5E583}"/>
                  </a:ext>
                </a:extLst>
              </p:cNvPr>
              <p:cNvSpPr txBox="1"/>
              <p:nvPr/>
            </p:nvSpPr>
            <p:spPr>
              <a:xfrm flipH="1">
                <a:off x="-3605112" y="3135316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128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3/2</a:t>
                </a:r>
                <a:endParaRPr lang="zh-CN" altLang="en-US" sz="900" dirty="0"/>
              </a:p>
            </p:txBody>
          </p:sp>
          <p:sp>
            <p:nvSpPr>
              <p:cNvPr id="1324" name="文本框 1323">
                <a:extLst>
                  <a:ext uri="{FF2B5EF4-FFF2-40B4-BE49-F238E27FC236}">
                    <a16:creationId xmlns:a16="http://schemas.microsoft.com/office/drawing/2014/main" id="{8812F662-1BCB-43A9-8440-7151D31DC761}"/>
                  </a:ext>
                </a:extLst>
              </p:cNvPr>
              <p:cNvSpPr txBox="1"/>
              <p:nvPr/>
            </p:nvSpPr>
            <p:spPr>
              <a:xfrm flipH="1">
                <a:off x="-3647551" y="3957555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128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3/4</a:t>
                </a:r>
                <a:endParaRPr lang="zh-CN" altLang="en-US" sz="900" dirty="0"/>
              </a:p>
            </p:txBody>
          </p:sp>
          <p:sp>
            <p:nvSpPr>
              <p:cNvPr id="1325" name="文本框 1324">
                <a:extLst>
                  <a:ext uri="{FF2B5EF4-FFF2-40B4-BE49-F238E27FC236}">
                    <a16:creationId xmlns:a16="http://schemas.microsoft.com/office/drawing/2014/main" id="{49D11667-EC0E-4213-B48E-1D6866B3BF07}"/>
                  </a:ext>
                </a:extLst>
              </p:cNvPr>
              <p:cNvSpPr txBox="1"/>
              <p:nvPr/>
            </p:nvSpPr>
            <p:spPr>
              <a:xfrm flipH="1">
                <a:off x="-3635658" y="4554647"/>
                <a:ext cx="67162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128</a:t>
                </a:r>
                <a:r>
                  <a:rPr lang="zh-CN" altLang="en-US" sz="900" dirty="0"/>
                  <a:t>*</a:t>
                </a:r>
                <a:r>
                  <a:rPr lang="en-US" altLang="zh-CN" sz="900" dirty="0"/>
                  <a:t>3/4</a:t>
                </a:r>
                <a:endParaRPr lang="zh-CN" altLang="en-US" sz="900" dirty="0"/>
              </a:p>
            </p:txBody>
          </p:sp>
          <p:sp>
            <p:nvSpPr>
              <p:cNvPr id="1326" name="立方体 1325">
                <a:extLst>
                  <a:ext uri="{FF2B5EF4-FFF2-40B4-BE49-F238E27FC236}">
                    <a16:creationId xmlns:a16="http://schemas.microsoft.com/office/drawing/2014/main" id="{A590956D-B8C6-42DF-B7F1-9FAD78404369}"/>
                  </a:ext>
                </a:extLst>
              </p:cNvPr>
              <p:cNvSpPr/>
              <p:nvPr/>
            </p:nvSpPr>
            <p:spPr>
              <a:xfrm flipH="1">
                <a:off x="-8350781" y="5172604"/>
                <a:ext cx="705257" cy="1227939"/>
              </a:xfrm>
              <a:prstGeom prst="cube">
                <a:avLst>
                  <a:gd name="adj" fmla="val 3991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7" name="矩形 1326">
                <a:extLst>
                  <a:ext uri="{FF2B5EF4-FFF2-40B4-BE49-F238E27FC236}">
                    <a16:creationId xmlns:a16="http://schemas.microsoft.com/office/drawing/2014/main" id="{D3C02264-0C82-471A-AA52-C0105E8A1A28}"/>
                  </a:ext>
                </a:extLst>
              </p:cNvPr>
              <p:cNvSpPr/>
              <p:nvPr/>
            </p:nvSpPr>
            <p:spPr>
              <a:xfrm>
                <a:off x="-9363711" y="4898475"/>
                <a:ext cx="624044" cy="14884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8" name="文本框 1327">
                <a:extLst>
                  <a:ext uri="{FF2B5EF4-FFF2-40B4-BE49-F238E27FC236}">
                    <a16:creationId xmlns:a16="http://schemas.microsoft.com/office/drawing/2014/main" id="{370A51CC-2045-4E1D-A927-ADBF31B8C88B}"/>
                  </a:ext>
                </a:extLst>
              </p:cNvPr>
              <p:cNvSpPr txBox="1"/>
              <p:nvPr/>
            </p:nvSpPr>
            <p:spPr>
              <a:xfrm>
                <a:off x="-9198147" y="6397756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cxnSp>
            <p:nvCxnSpPr>
              <p:cNvPr id="1329" name="直接箭头连接符 1328">
                <a:extLst>
                  <a:ext uri="{FF2B5EF4-FFF2-40B4-BE49-F238E27FC236}">
                    <a16:creationId xmlns:a16="http://schemas.microsoft.com/office/drawing/2014/main" id="{4F1B0C51-3727-4C5A-9BE2-A2CD426312D0}"/>
                  </a:ext>
                </a:extLst>
              </p:cNvPr>
              <p:cNvCxnSpPr>
                <a:cxnSpLocks/>
                <a:stCxn id="1327" idx="3"/>
                <a:endCxn id="1326" idx="5"/>
              </p:cNvCxnSpPr>
              <p:nvPr/>
            </p:nvCxnSpPr>
            <p:spPr>
              <a:xfrm>
                <a:off x="-8739667" y="5642715"/>
                <a:ext cx="388886" cy="3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0" name="文本框 1329">
                <a:extLst>
                  <a:ext uri="{FF2B5EF4-FFF2-40B4-BE49-F238E27FC236}">
                    <a16:creationId xmlns:a16="http://schemas.microsoft.com/office/drawing/2014/main" id="{536DAFBC-F19D-45B3-8309-B0DDCFCE7A32}"/>
                  </a:ext>
                </a:extLst>
              </p:cNvPr>
              <p:cNvSpPr txBox="1"/>
              <p:nvPr/>
            </p:nvSpPr>
            <p:spPr>
              <a:xfrm flipH="1">
                <a:off x="-9746500" y="5519195"/>
                <a:ext cx="4553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331" name="文本框 1330">
                <a:extLst>
                  <a:ext uri="{FF2B5EF4-FFF2-40B4-BE49-F238E27FC236}">
                    <a16:creationId xmlns:a16="http://schemas.microsoft.com/office/drawing/2014/main" id="{1A128527-C6CC-4824-97E7-FEA3DAB5D630}"/>
                  </a:ext>
                </a:extLst>
              </p:cNvPr>
              <p:cNvSpPr txBox="1"/>
              <p:nvPr/>
            </p:nvSpPr>
            <p:spPr>
              <a:xfrm flipH="1">
                <a:off x="-8264083" y="5164970"/>
                <a:ext cx="507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  <p:sp>
            <p:nvSpPr>
              <p:cNvPr id="1332" name="文本框 1331">
                <a:extLst>
                  <a:ext uri="{FF2B5EF4-FFF2-40B4-BE49-F238E27FC236}">
                    <a16:creationId xmlns:a16="http://schemas.microsoft.com/office/drawing/2014/main" id="{847D4CB1-F7A8-4047-B8D6-DEF5A0B517C5}"/>
                  </a:ext>
                </a:extLst>
              </p:cNvPr>
              <p:cNvSpPr txBox="1"/>
              <p:nvPr/>
            </p:nvSpPr>
            <p:spPr>
              <a:xfrm>
                <a:off x="-8347914" y="5781682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1333" name="文本框 1332">
                <a:extLst>
                  <a:ext uri="{FF2B5EF4-FFF2-40B4-BE49-F238E27FC236}">
                    <a16:creationId xmlns:a16="http://schemas.microsoft.com/office/drawing/2014/main" id="{2CBC8359-6EE9-4BA2-B25C-521196C61929}"/>
                  </a:ext>
                </a:extLst>
              </p:cNvPr>
              <p:cNvSpPr txBox="1"/>
              <p:nvPr/>
            </p:nvSpPr>
            <p:spPr>
              <a:xfrm>
                <a:off x="-7968749" y="6376484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cxnSp>
            <p:nvCxnSpPr>
              <p:cNvPr id="1334" name="直接箭头连接符 1333">
                <a:extLst>
                  <a:ext uri="{FF2B5EF4-FFF2-40B4-BE49-F238E27FC236}">
                    <a16:creationId xmlns:a16="http://schemas.microsoft.com/office/drawing/2014/main" id="{1772BFB3-7604-4E17-B525-2BAB9F76BEB9}"/>
                  </a:ext>
                </a:extLst>
              </p:cNvPr>
              <p:cNvCxnSpPr>
                <a:stCxn id="1213" idx="2"/>
                <a:endCxn id="1327" idx="0"/>
              </p:cNvCxnSpPr>
              <p:nvPr/>
            </p:nvCxnSpPr>
            <p:spPr>
              <a:xfrm flipH="1">
                <a:off x="-9051689" y="3807154"/>
                <a:ext cx="5468" cy="1091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5" name="文本框 1334">
                <a:extLst>
                  <a:ext uri="{FF2B5EF4-FFF2-40B4-BE49-F238E27FC236}">
                    <a16:creationId xmlns:a16="http://schemas.microsoft.com/office/drawing/2014/main" id="{F4719C68-3E11-491E-BC8D-19DA202AE5E2}"/>
                  </a:ext>
                </a:extLst>
              </p:cNvPr>
              <p:cNvSpPr txBox="1"/>
              <p:nvPr/>
            </p:nvSpPr>
            <p:spPr>
              <a:xfrm>
                <a:off x="-9117998" y="4277265"/>
                <a:ext cx="38183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" dirty="0" err="1">
                    <a:solidFill>
                      <a:schemeClr val="accent6"/>
                    </a:solidFill>
                  </a:rPr>
                  <a:t>indice</a:t>
                </a:r>
                <a:endParaRPr lang="zh-CN" altLang="en-US" sz="6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431" name="连接符: 肘形 430">
              <a:extLst>
                <a:ext uri="{FF2B5EF4-FFF2-40B4-BE49-F238E27FC236}">
                  <a16:creationId xmlns:a16="http://schemas.microsoft.com/office/drawing/2014/main" id="{12197742-7607-40A6-96DE-4D63E5CC6C98}"/>
                </a:ext>
              </a:extLst>
            </p:cNvPr>
            <p:cNvCxnSpPr>
              <a:stCxn id="1011" idx="3"/>
              <a:endCxn id="1213" idx="1"/>
            </p:cNvCxnSpPr>
            <p:nvPr/>
          </p:nvCxnSpPr>
          <p:spPr>
            <a:xfrm flipH="1">
              <a:off x="-1820957" y="11763896"/>
              <a:ext cx="13079041" cy="5187196"/>
            </a:xfrm>
            <a:prstGeom prst="bentConnector5">
              <a:avLst>
                <a:gd name="adj1" fmla="val -1748"/>
                <a:gd name="adj2" fmla="val 72539"/>
                <a:gd name="adj3" fmla="val 1055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6" name="文本框 1335">
              <a:extLst>
                <a:ext uri="{FF2B5EF4-FFF2-40B4-BE49-F238E27FC236}">
                  <a16:creationId xmlns:a16="http://schemas.microsoft.com/office/drawing/2014/main" id="{F912E9E5-EAE2-4245-B36C-3CBE25F0D309}"/>
                </a:ext>
              </a:extLst>
            </p:cNvPr>
            <p:cNvSpPr txBox="1"/>
            <p:nvPr/>
          </p:nvSpPr>
          <p:spPr>
            <a:xfrm>
              <a:off x="1474769" y="15286448"/>
              <a:ext cx="5838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6"/>
                  </a:solidFill>
                </a:rPr>
                <a:t>sampling</a:t>
              </a:r>
              <a:endParaRPr lang="zh-CN" altLang="en-US" sz="600" dirty="0">
                <a:solidFill>
                  <a:schemeClr val="accent6"/>
                </a:solidFill>
              </a:endParaRPr>
            </a:p>
          </p:txBody>
        </p:sp>
        <p:grpSp>
          <p:nvGrpSpPr>
            <p:cNvPr id="1488" name="组合 1487">
              <a:extLst>
                <a:ext uri="{FF2B5EF4-FFF2-40B4-BE49-F238E27FC236}">
                  <a16:creationId xmlns:a16="http://schemas.microsoft.com/office/drawing/2014/main" id="{6EF72FAC-37BF-4CBD-80CC-B22613AACA7C}"/>
                </a:ext>
              </a:extLst>
            </p:cNvPr>
            <p:cNvGrpSpPr/>
            <p:nvPr/>
          </p:nvGrpSpPr>
          <p:grpSpPr>
            <a:xfrm>
              <a:off x="931919" y="22540714"/>
              <a:ext cx="3505682" cy="2027838"/>
              <a:chOff x="-6475878" y="21880958"/>
              <a:chExt cx="3505682" cy="2027838"/>
            </a:xfrm>
          </p:grpSpPr>
          <p:sp>
            <p:nvSpPr>
              <p:cNvPr id="79" name="标注: 左箭头 78">
                <a:extLst>
                  <a:ext uri="{FF2B5EF4-FFF2-40B4-BE49-F238E27FC236}">
                    <a16:creationId xmlns:a16="http://schemas.microsoft.com/office/drawing/2014/main" id="{2F854590-871F-4AFF-AFF6-A0E540108BCE}"/>
                  </a:ext>
                </a:extLst>
              </p:cNvPr>
              <p:cNvSpPr/>
              <p:nvPr/>
            </p:nvSpPr>
            <p:spPr>
              <a:xfrm>
                <a:off x="-6475878" y="21880958"/>
                <a:ext cx="625322" cy="952499"/>
              </a:xfrm>
              <a:prstGeom prst="lef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5" name="标注: 左箭头 1344">
                <a:extLst>
                  <a:ext uri="{FF2B5EF4-FFF2-40B4-BE49-F238E27FC236}">
                    <a16:creationId xmlns:a16="http://schemas.microsoft.com/office/drawing/2014/main" id="{B1366AB1-30F6-4D58-AC8F-47967A70D159}"/>
                  </a:ext>
                </a:extLst>
              </p:cNvPr>
              <p:cNvSpPr/>
              <p:nvPr/>
            </p:nvSpPr>
            <p:spPr>
              <a:xfrm>
                <a:off x="-6475878" y="22863937"/>
                <a:ext cx="625322" cy="952499"/>
              </a:xfrm>
              <a:prstGeom prst="lef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EA0EA77-56F9-4AF7-A304-AC837629DD14}"/>
                  </a:ext>
                </a:extLst>
              </p:cNvPr>
              <p:cNvSpPr/>
              <p:nvPr/>
            </p:nvSpPr>
            <p:spPr>
              <a:xfrm>
                <a:off x="-6208937" y="21930487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6" name="椭圆 1345">
                <a:extLst>
                  <a:ext uri="{FF2B5EF4-FFF2-40B4-BE49-F238E27FC236}">
                    <a16:creationId xmlns:a16="http://schemas.microsoft.com/office/drawing/2014/main" id="{6465E041-14F7-4CEC-B2E7-1A5023B40571}"/>
                  </a:ext>
                </a:extLst>
              </p:cNvPr>
              <p:cNvSpPr/>
              <p:nvPr/>
            </p:nvSpPr>
            <p:spPr>
              <a:xfrm>
                <a:off x="-6208937" y="22494367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7" name="椭圆 1346">
                <a:extLst>
                  <a:ext uri="{FF2B5EF4-FFF2-40B4-BE49-F238E27FC236}">
                    <a16:creationId xmlns:a16="http://schemas.microsoft.com/office/drawing/2014/main" id="{09158083-9208-446E-97AF-75B44594C282}"/>
                  </a:ext>
                </a:extLst>
              </p:cNvPr>
              <p:cNvSpPr/>
              <p:nvPr/>
            </p:nvSpPr>
            <p:spPr>
              <a:xfrm>
                <a:off x="-6208937" y="22913467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8" name="椭圆 1347">
                <a:extLst>
                  <a:ext uri="{FF2B5EF4-FFF2-40B4-BE49-F238E27FC236}">
                    <a16:creationId xmlns:a16="http://schemas.microsoft.com/office/drawing/2014/main" id="{66A38F2C-AAA4-44B0-811E-E3EC22A937DD}"/>
                  </a:ext>
                </a:extLst>
              </p:cNvPr>
              <p:cNvSpPr/>
              <p:nvPr/>
            </p:nvSpPr>
            <p:spPr>
              <a:xfrm>
                <a:off x="-6208937" y="23479250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50F9BBC-59C3-4945-913E-22FB8D23E65C}"/>
                  </a:ext>
                </a:extLst>
              </p:cNvPr>
              <p:cNvSpPr txBox="1"/>
              <p:nvPr/>
            </p:nvSpPr>
            <p:spPr>
              <a:xfrm>
                <a:off x="-6241054" y="2210027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349" name="文本框 1348">
                <a:extLst>
                  <a:ext uri="{FF2B5EF4-FFF2-40B4-BE49-F238E27FC236}">
                    <a16:creationId xmlns:a16="http://schemas.microsoft.com/office/drawing/2014/main" id="{FEDA50EE-2EFD-4C8F-B735-902541AC2FE5}"/>
                  </a:ext>
                </a:extLst>
              </p:cNvPr>
              <p:cNvSpPr txBox="1"/>
              <p:nvPr/>
            </p:nvSpPr>
            <p:spPr>
              <a:xfrm>
                <a:off x="-6241054" y="2306789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89" name="标注: 右箭头 88">
                <a:extLst>
                  <a:ext uri="{FF2B5EF4-FFF2-40B4-BE49-F238E27FC236}">
                    <a16:creationId xmlns:a16="http://schemas.microsoft.com/office/drawing/2014/main" id="{A784FDF8-53C6-47E1-BCCF-403D7A3526E9}"/>
                  </a:ext>
                </a:extLst>
              </p:cNvPr>
              <p:cNvSpPr/>
              <p:nvPr/>
            </p:nvSpPr>
            <p:spPr>
              <a:xfrm>
                <a:off x="-4304178" y="21905961"/>
                <a:ext cx="625322" cy="952499"/>
              </a:xfrm>
              <a:prstGeom prst="righ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0" name="标注: 右箭头 1349">
                <a:extLst>
                  <a:ext uri="{FF2B5EF4-FFF2-40B4-BE49-F238E27FC236}">
                    <a16:creationId xmlns:a16="http://schemas.microsoft.com/office/drawing/2014/main" id="{E1426E79-93D7-4D80-8FDD-FDCFE0377555}"/>
                  </a:ext>
                </a:extLst>
              </p:cNvPr>
              <p:cNvSpPr/>
              <p:nvPr/>
            </p:nvSpPr>
            <p:spPr>
              <a:xfrm>
                <a:off x="-4304178" y="22888940"/>
                <a:ext cx="625322" cy="952499"/>
              </a:xfrm>
              <a:prstGeom prst="righ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1" name="椭圆 1350">
                <a:extLst>
                  <a:ext uri="{FF2B5EF4-FFF2-40B4-BE49-F238E27FC236}">
                    <a16:creationId xmlns:a16="http://schemas.microsoft.com/office/drawing/2014/main" id="{9510A96D-51A9-48A3-91BE-769705548027}"/>
                  </a:ext>
                </a:extLst>
              </p:cNvPr>
              <p:cNvSpPr/>
              <p:nvPr/>
            </p:nvSpPr>
            <p:spPr>
              <a:xfrm>
                <a:off x="-4257976" y="21938583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2" name="椭圆 1351">
                <a:extLst>
                  <a:ext uri="{FF2B5EF4-FFF2-40B4-BE49-F238E27FC236}">
                    <a16:creationId xmlns:a16="http://schemas.microsoft.com/office/drawing/2014/main" id="{BF25E3F8-2355-458F-B06B-0846E15DBCEE}"/>
                  </a:ext>
                </a:extLst>
              </p:cNvPr>
              <p:cNvSpPr/>
              <p:nvPr/>
            </p:nvSpPr>
            <p:spPr>
              <a:xfrm>
                <a:off x="-4257976" y="22502463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3" name="椭圆 1352">
                <a:extLst>
                  <a:ext uri="{FF2B5EF4-FFF2-40B4-BE49-F238E27FC236}">
                    <a16:creationId xmlns:a16="http://schemas.microsoft.com/office/drawing/2014/main" id="{32E5FFF6-7857-435B-A388-B0F9EC381904}"/>
                  </a:ext>
                </a:extLst>
              </p:cNvPr>
              <p:cNvSpPr/>
              <p:nvPr/>
            </p:nvSpPr>
            <p:spPr>
              <a:xfrm>
                <a:off x="-4257976" y="22921563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4" name="椭圆 1353">
                <a:extLst>
                  <a:ext uri="{FF2B5EF4-FFF2-40B4-BE49-F238E27FC236}">
                    <a16:creationId xmlns:a16="http://schemas.microsoft.com/office/drawing/2014/main" id="{09B10940-A534-4640-9C40-E28F75733672}"/>
                  </a:ext>
                </a:extLst>
              </p:cNvPr>
              <p:cNvSpPr/>
              <p:nvPr/>
            </p:nvSpPr>
            <p:spPr>
              <a:xfrm>
                <a:off x="-4257976" y="23487346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5" name="文本框 1354">
                <a:extLst>
                  <a:ext uri="{FF2B5EF4-FFF2-40B4-BE49-F238E27FC236}">
                    <a16:creationId xmlns:a16="http://schemas.microsoft.com/office/drawing/2014/main" id="{17FF966F-7F20-4F68-B7F3-4905402D68D4}"/>
                  </a:ext>
                </a:extLst>
              </p:cNvPr>
              <p:cNvSpPr txBox="1"/>
              <p:nvPr/>
            </p:nvSpPr>
            <p:spPr>
              <a:xfrm>
                <a:off x="-4290093" y="221083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356" name="文本框 1355">
                <a:extLst>
                  <a:ext uri="{FF2B5EF4-FFF2-40B4-BE49-F238E27FC236}">
                    <a16:creationId xmlns:a16="http://schemas.microsoft.com/office/drawing/2014/main" id="{E9AF9A2D-1E3B-45A4-805D-660D98430CD4}"/>
                  </a:ext>
                </a:extLst>
              </p:cNvPr>
              <p:cNvSpPr txBox="1"/>
              <p:nvPr/>
            </p:nvSpPr>
            <p:spPr>
              <a:xfrm>
                <a:off x="-4290093" y="2307598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C86E56AF-31C8-4433-AF81-37D3E2178E55}"/>
                  </a:ext>
                </a:extLst>
              </p:cNvPr>
              <p:cNvCxnSpPr>
                <a:stCxn id="80" idx="6"/>
                <a:endCxn id="1351" idx="2"/>
              </p:cNvCxnSpPr>
              <p:nvPr/>
            </p:nvCxnSpPr>
            <p:spPr>
              <a:xfrm>
                <a:off x="-5934617" y="22075267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20300945-BDC7-4713-A925-C035A8EA0D7D}"/>
                  </a:ext>
                </a:extLst>
              </p:cNvPr>
              <p:cNvCxnSpPr>
                <a:stCxn id="80" idx="6"/>
                <a:endCxn id="1352" idx="2"/>
              </p:cNvCxnSpPr>
              <p:nvPr/>
            </p:nvCxnSpPr>
            <p:spPr>
              <a:xfrm>
                <a:off x="-5934617" y="22075267"/>
                <a:ext cx="1676641" cy="571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9FDCAD0E-4DDC-4E35-87A9-CA46F83D15D3}"/>
                  </a:ext>
                </a:extLst>
              </p:cNvPr>
              <p:cNvCxnSpPr>
                <a:stCxn id="1346" idx="6"/>
                <a:endCxn id="1351" idx="2"/>
              </p:cNvCxnSpPr>
              <p:nvPr/>
            </p:nvCxnSpPr>
            <p:spPr>
              <a:xfrm flipV="1">
                <a:off x="-5934617" y="22083363"/>
                <a:ext cx="1676641" cy="555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箭头连接符 211">
                <a:extLst>
                  <a:ext uri="{FF2B5EF4-FFF2-40B4-BE49-F238E27FC236}">
                    <a16:creationId xmlns:a16="http://schemas.microsoft.com/office/drawing/2014/main" id="{34A024B7-40E6-438B-B777-95FD76F748EB}"/>
                  </a:ext>
                </a:extLst>
              </p:cNvPr>
              <p:cNvCxnSpPr>
                <a:stCxn id="1346" idx="6"/>
                <a:endCxn id="1352" idx="2"/>
              </p:cNvCxnSpPr>
              <p:nvPr/>
            </p:nvCxnSpPr>
            <p:spPr>
              <a:xfrm>
                <a:off x="-5934617" y="22639147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箭头连接符 213">
                <a:extLst>
                  <a:ext uri="{FF2B5EF4-FFF2-40B4-BE49-F238E27FC236}">
                    <a16:creationId xmlns:a16="http://schemas.microsoft.com/office/drawing/2014/main" id="{5A34A9B4-68FA-4B7E-9F02-B636A89BEC73}"/>
                  </a:ext>
                </a:extLst>
              </p:cNvPr>
              <p:cNvCxnSpPr>
                <a:stCxn id="1347" idx="6"/>
                <a:endCxn id="1353" idx="2"/>
              </p:cNvCxnSpPr>
              <p:nvPr/>
            </p:nvCxnSpPr>
            <p:spPr>
              <a:xfrm>
                <a:off x="-5934617" y="23058247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E62147C9-6301-40C9-8664-B372B8E9D3BD}"/>
                  </a:ext>
                </a:extLst>
              </p:cNvPr>
              <p:cNvCxnSpPr>
                <a:cxnSpLocks/>
                <a:stCxn id="1347" idx="6"/>
                <a:endCxn id="1354" idx="2"/>
              </p:cNvCxnSpPr>
              <p:nvPr/>
            </p:nvCxnSpPr>
            <p:spPr>
              <a:xfrm>
                <a:off x="-5934617" y="23058247"/>
                <a:ext cx="1676641" cy="573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箭头连接符 217">
                <a:extLst>
                  <a:ext uri="{FF2B5EF4-FFF2-40B4-BE49-F238E27FC236}">
                    <a16:creationId xmlns:a16="http://schemas.microsoft.com/office/drawing/2014/main" id="{B942A703-AF7D-4D85-B581-9DBF0C445A76}"/>
                  </a:ext>
                </a:extLst>
              </p:cNvPr>
              <p:cNvCxnSpPr>
                <a:stCxn id="1348" idx="6"/>
                <a:endCxn id="1353" idx="2"/>
              </p:cNvCxnSpPr>
              <p:nvPr/>
            </p:nvCxnSpPr>
            <p:spPr>
              <a:xfrm flipV="1">
                <a:off x="-5934617" y="23066343"/>
                <a:ext cx="1676641" cy="5576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>
                <a:extLst>
                  <a:ext uri="{FF2B5EF4-FFF2-40B4-BE49-F238E27FC236}">
                    <a16:creationId xmlns:a16="http://schemas.microsoft.com/office/drawing/2014/main" id="{42C5E21E-D2DA-479E-A596-3ADBE7A5A44E}"/>
                  </a:ext>
                </a:extLst>
              </p:cNvPr>
              <p:cNvCxnSpPr>
                <a:stCxn id="1348" idx="6"/>
                <a:endCxn id="1354" idx="2"/>
              </p:cNvCxnSpPr>
              <p:nvPr/>
            </p:nvCxnSpPr>
            <p:spPr>
              <a:xfrm>
                <a:off x="-5934617" y="23624030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8198225F-1D87-447E-95F3-34238D441586}"/>
                  </a:ext>
                </a:extLst>
              </p:cNvPr>
              <p:cNvSpPr/>
              <p:nvPr/>
            </p:nvSpPr>
            <p:spPr>
              <a:xfrm>
                <a:off x="-5479716" y="21995257"/>
                <a:ext cx="711200" cy="760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sp>
            <p:nvSpPr>
              <p:cNvPr id="1358" name="矩形 1357">
                <a:extLst>
                  <a:ext uri="{FF2B5EF4-FFF2-40B4-BE49-F238E27FC236}">
                    <a16:creationId xmlns:a16="http://schemas.microsoft.com/office/drawing/2014/main" id="{4E4D87E4-3D32-48BE-8E09-BE97EA1BB12B}"/>
                  </a:ext>
                </a:extLst>
              </p:cNvPr>
              <p:cNvSpPr/>
              <p:nvPr/>
            </p:nvSpPr>
            <p:spPr>
              <a:xfrm>
                <a:off x="-5479716" y="22985082"/>
                <a:ext cx="711200" cy="760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4ECB95CA-4F46-4191-984C-ACE17A45E00B}"/>
                  </a:ext>
                </a:extLst>
              </p:cNvPr>
              <p:cNvSpPr/>
              <p:nvPr/>
            </p:nvSpPr>
            <p:spPr>
              <a:xfrm>
                <a:off x="-3671236" y="22100270"/>
                <a:ext cx="701040" cy="15237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9" name="直接连接符 1358">
                <a:extLst>
                  <a:ext uri="{FF2B5EF4-FFF2-40B4-BE49-F238E27FC236}">
                    <a16:creationId xmlns:a16="http://schemas.microsoft.com/office/drawing/2014/main" id="{1999AA43-35A0-44D7-9D49-FBFC5EEDE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678856" y="22382210"/>
                <a:ext cx="70866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60" name="直接连接符 1359">
                <a:extLst>
                  <a:ext uri="{FF2B5EF4-FFF2-40B4-BE49-F238E27FC236}">
                    <a16:creationId xmlns:a16="http://schemas.microsoft.com/office/drawing/2014/main" id="{3F07C800-E08F-41D3-B91D-7AA6CDB60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671236" y="23365189"/>
                <a:ext cx="701040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61" name="文本框 1360">
                <a:extLst>
                  <a:ext uri="{FF2B5EF4-FFF2-40B4-BE49-F238E27FC236}">
                    <a16:creationId xmlns:a16="http://schemas.microsoft.com/office/drawing/2014/main" id="{78024BF8-5FEC-4238-A590-A4756C4CB8D7}"/>
                  </a:ext>
                </a:extLst>
              </p:cNvPr>
              <p:cNvSpPr txBox="1"/>
              <p:nvPr/>
            </p:nvSpPr>
            <p:spPr>
              <a:xfrm>
                <a:off x="-5909642" y="22204985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1362" name="文本框 1361">
                <a:extLst>
                  <a:ext uri="{FF2B5EF4-FFF2-40B4-BE49-F238E27FC236}">
                    <a16:creationId xmlns:a16="http://schemas.microsoft.com/office/drawing/2014/main" id="{38982583-FF91-42CC-98D1-31BEB5BFB417}"/>
                  </a:ext>
                </a:extLst>
              </p:cNvPr>
              <p:cNvSpPr txBox="1"/>
              <p:nvPr/>
            </p:nvSpPr>
            <p:spPr>
              <a:xfrm>
                <a:off x="-5926997" y="2319337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1363" name="文本框 1362">
                <a:extLst>
                  <a:ext uri="{FF2B5EF4-FFF2-40B4-BE49-F238E27FC236}">
                    <a16:creationId xmlns:a16="http://schemas.microsoft.com/office/drawing/2014/main" id="{79230217-9BB3-4119-88B9-A598E07D5BF3}"/>
                  </a:ext>
                </a:extLst>
              </p:cNvPr>
              <p:cNvSpPr txBox="1"/>
              <p:nvPr/>
            </p:nvSpPr>
            <p:spPr>
              <a:xfrm>
                <a:off x="-4638265" y="22204985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96</a:t>
                </a:r>
                <a:endParaRPr lang="zh-CN" altLang="en-US" sz="1200" dirty="0"/>
              </a:p>
            </p:txBody>
          </p:sp>
          <p:sp>
            <p:nvSpPr>
              <p:cNvPr id="1364" name="文本框 1363">
                <a:extLst>
                  <a:ext uri="{FF2B5EF4-FFF2-40B4-BE49-F238E27FC236}">
                    <a16:creationId xmlns:a16="http://schemas.microsoft.com/office/drawing/2014/main" id="{53F570BF-9567-4099-92DF-73362BBD2F10}"/>
                  </a:ext>
                </a:extLst>
              </p:cNvPr>
              <p:cNvSpPr txBox="1"/>
              <p:nvPr/>
            </p:nvSpPr>
            <p:spPr>
              <a:xfrm>
                <a:off x="-4597485" y="23217403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96</a:t>
                </a:r>
                <a:endParaRPr lang="zh-CN" altLang="en-US" sz="1200" dirty="0"/>
              </a:p>
            </p:txBody>
          </p:sp>
          <p:sp>
            <p:nvSpPr>
              <p:cNvPr id="1367" name="文本框 1366">
                <a:extLst>
                  <a:ext uri="{FF2B5EF4-FFF2-40B4-BE49-F238E27FC236}">
                    <a16:creationId xmlns:a16="http://schemas.microsoft.com/office/drawing/2014/main" id="{5FD84C3B-679E-465C-9125-0541A50E0BA0}"/>
                  </a:ext>
                </a:extLst>
              </p:cNvPr>
              <p:cNvSpPr txBox="1"/>
              <p:nvPr/>
            </p:nvSpPr>
            <p:spPr>
              <a:xfrm>
                <a:off x="-3498612" y="23631797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96</a:t>
                </a:r>
                <a:endParaRPr lang="zh-CN" altLang="en-US" sz="1200" dirty="0"/>
              </a:p>
            </p:txBody>
          </p:sp>
          <p:sp>
            <p:nvSpPr>
              <p:cNvPr id="1368" name="文本框 1367">
                <a:extLst>
                  <a:ext uri="{FF2B5EF4-FFF2-40B4-BE49-F238E27FC236}">
                    <a16:creationId xmlns:a16="http://schemas.microsoft.com/office/drawing/2014/main" id="{99A94B9A-CF8D-46C6-BF03-2E03F10884EB}"/>
                  </a:ext>
                </a:extLst>
              </p:cNvPr>
              <p:cNvSpPr txBox="1"/>
              <p:nvPr/>
            </p:nvSpPr>
            <p:spPr>
              <a:xfrm>
                <a:off x="-4000694" y="22713332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zh-CN" altLang="en-US" sz="1200" dirty="0"/>
              </a:p>
            </p:txBody>
          </p:sp>
        </p:grpSp>
        <p:cxnSp>
          <p:nvCxnSpPr>
            <p:cNvPr id="1369" name="直接连接符 1368">
              <a:extLst>
                <a:ext uri="{FF2B5EF4-FFF2-40B4-BE49-F238E27FC236}">
                  <a16:creationId xmlns:a16="http://schemas.microsoft.com/office/drawing/2014/main" id="{F6111613-1293-45B2-B398-32C319A90287}"/>
                </a:ext>
              </a:extLst>
            </p:cNvPr>
            <p:cNvCxnSpPr/>
            <p:nvPr/>
          </p:nvCxnSpPr>
          <p:spPr>
            <a:xfrm>
              <a:off x="-1825755" y="18962996"/>
              <a:ext cx="62532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0" name="直接连接符 1369">
              <a:extLst>
                <a:ext uri="{FF2B5EF4-FFF2-40B4-BE49-F238E27FC236}">
                  <a16:creationId xmlns:a16="http://schemas.microsoft.com/office/drawing/2014/main" id="{0C5CC87E-6763-40A3-A40D-09BCB0DAEA1B}"/>
                </a:ext>
              </a:extLst>
            </p:cNvPr>
            <p:cNvCxnSpPr/>
            <p:nvPr/>
          </p:nvCxnSpPr>
          <p:spPr>
            <a:xfrm>
              <a:off x="-1825755" y="19976456"/>
              <a:ext cx="62532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B49C97F6-1B72-4C1B-AF82-A8C2A7E6262E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-1471397" y="18959727"/>
              <a:ext cx="2403316" cy="4057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DA92904F-4C38-41F3-90AE-54C3312B7EE1}"/>
                </a:ext>
              </a:extLst>
            </p:cNvPr>
            <p:cNvCxnSpPr>
              <a:cxnSpLocks/>
              <a:endCxn id="1345" idx="1"/>
            </p:cNvCxnSpPr>
            <p:nvPr/>
          </p:nvCxnSpPr>
          <p:spPr>
            <a:xfrm>
              <a:off x="-1471397" y="19976456"/>
              <a:ext cx="2403316" cy="4023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2" name="矩形 1371">
              <a:extLst>
                <a:ext uri="{FF2B5EF4-FFF2-40B4-BE49-F238E27FC236}">
                  <a16:creationId xmlns:a16="http://schemas.microsoft.com/office/drawing/2014/main" id="{07B6E0AD-39FE-42A8-9F3C-0F7E49300F70}"/>
                </a:ext>
              </a:extLst>
            </p:cNvPr>
            <p:cNvSpPr/>
            <p:nvPr/>
          </p:nvSpPr>
          <p:spPr>
            <a:xfrm>
              <a:off x="10381333" y="22373861"/>
              <a:ext cx="1297522" cy="2245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2" name="直接箭头连接符 331">
              <a:extLst>
                <a:ext uri="{FF2B5EF4-FFF2-40B4-BE49-F238E27FC236}">
                  <a16:creationId xmlns:a16="http://schemas.microsoft.com/office/drawing/2014/main" id="{FF83188D-C144-44CD-AFD7-3E4C5D89B17D}"/>
                </a:ext>
              </a:extLst>
            </p:cNvPr>
            <p:cNvCxnSpPr>
              <a:cxnSpLocks/>
              <a:stCxn id="1216" idx="2"/>
              <a:endCxn id="1372" idx="0"/>
            </p:cNvCxnSpPr>
            <p:nvPr/>
          </p:nvCxnSpPr>
          <p:spPr>
            <a:xfrm>
              <a:off x="11023728" y="19171192"/>
              <a:ext cx="6366" cy="3202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箭头连接符 334">
              <a:extLst>
                <a:ext uri="{FF2B5EF4-FFF2-40B4-BE49-F238E27FC236}">
                  <a16:creationId xmlns:a16="http://schemas.microsoft.com/office/drawing/2014/main" id="{68606499-DD42-4CF5-80F1-BCF40DB5BEE3}"/>
                </a:ext>
              </a:extLst>
            </p:cNvPr>
            <p:cNvCxnSpPr>
              <a:cxnSpLocks/>
              <a:stCxn id="221" idx="3"/>
              <a:endCxn id="1372" idx="1"/>
            </p:cNvCxnSpPr>
            <p:nvPr/>
          </p:nvCxnSpPr>
          <p:spPr>
            <a:xfrm flipV="1">
              <a:off x="4437601" y="23496606"/>
              <a:ext cx="5943732" cy="2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文本框 1372">
              <a:extLst>
                <a:ext uri="{FF2B5EF4-FFF2-40B4-BE49-F238E27FC236}">
                  <a16:creationId xmlns:a16="http://schemas.microsoft.com/office/drawing/2014/main" id="{A1F9C2A9-858E-4C8F-B5EC-B0C3EF8C7911}"/>
                </a:ext>
              </a:extLst>
            </p:cNvPr>
            <p:cNvSpPr txBox="1"/>
            <p:nvPr/>
          </p:nvSpPr>
          <p:spPr>
            <a:xfrm>
              <a:off x="9867346" y="2294469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128</a:t>
              </a:r>
              <a:endParaRPr lang="zh-CN" altLang="en-US" sz="1200" dirty="0"/>
            </a:p>
          </p:txBody>
        </p:sp>
        <p:sp>
          <p:nvSpPr>
            <p:cNvPr id="1374" name="文本框 1373">
              <a:extLst>
                <a:ext uri="{FF2B5EF4-FFF2-40B4-BE49-F238E27FC236}">
                  <a16:creationId xmlns:a16="http://schemas.microsoft.com/office/drawing/2014/main" id="{34E838C1-4746-491D-9E72-96D2C6651040}"/>
                </a:ext>
              </a:extLst>
            </p:cNvPr>
            <p:cNvSpPr txBox="1"/>
            <p:nvPr/>
          </p:nvSpPr>
          <p:spPr>
            <a:xfrm>
              <a:off x="10805743" y="24625335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480</a:t>
              </a:r>
              <a:endParaRPr lang="zh-CN" altLang="en-US" sz="1200" dirty="0"/>
            </a:p>
          </p:txBody>
        </p:sp>
        <p:cxnSp>
          <p:nvCxnSpPr>
            <p:cNvPr id="1375" name="直接连接符 1374">
              <a:extLst>
                <a:ext uri="{FF2B5EF4-FFF2-40B4-BE49-F238E27FC236}">
                  <a16:creationId xmlns:a16="http://schemas.microsoft.com/office/drawing/2014/main" id="{86880F01-04C4-4447-8E76-FF46B955006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713" y="22831327"/>
              <a:ext cx="130514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6" name="直接连接符 1375">
              <a:extLst>
                <a:ext uri="{FF2B5EF4-FFF2-40B4-BE49-F238E27FC236}">
                  <a16:creationId xmlns:a16="http://schemas.microsoft.com/office/drawing/2014/main" id="{761DC9C2-8FA1-4080-BEBC-1D4D2F863C79}"/>
                </a:ext>
              </a:extLst>
            </p:cNvPr>
            <p:cNvCxnSpPr>
              <a:cxnSpLocks/>
            </p:cNvCxnSpPr>
            <p:nvPr/>
          </p:nvCxnSpPr>
          <p:spPr>
            <a:xfrm>
              <a:off x="10381333" y="23814306"/>
              <a:ext cx="129752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8D93535A-28EE-4129-A712-90EE733B6FDC}"/>
                </a:ext>
              </a:extLst>
            </p:cNvPr>
            <p:cNvGrpSpPr/>
            <p:nvPr/>
          </p:nvGrpSpPr>
          <p:grpSpPr>
            <a:xfrm>
              <a:off x="11684681" y="22359371"/>
              <a:ext cx="2797022" cy="1960481"/>
              <a:chOff x="4276884" y="21699615"/>
              <a:chExt cx="2797022" cy="1960481"/>
            </a:xfrm>
          </p:grpSpPr>
          <p:sp>
            <p:nvSpPr>
              <p:cNvPr id="1377" name="标注: 左箭头 1376">
                <a:extLst>
                  <a:ext uri="{FF2B5EF4-FFF2-40B4-BE49-F238E27FC236}">
                    <a16:creationId xmlns:a16="http://schemas.microsoft.com/office/drawing/2014/main" id="{0C721E74-F4AF-4FF7-A40D-86677400BD10}"/>
                  </a:ext>
                </a:extLst>
              </p:cNvPr>
              <p:cNvSpPr/>
              <p:nvPr/>
            </p:nvSpPr>
            <p:spPr>
              <a:xfrm>
                <a:off x="4276884" y="21699615"/>
                <a:ext cx="625322" cy="952499"/>
              </a:xfrm>
              <a:prstGeom prst="lef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78" name="标注: 左箭头 1377">
                <a:extLst>
                  <a:ext uri="{FF2B5EF4-FFF2-40B4-BE49-F238E27FC236}">
                    <a16:creationId xmlns:a16="http://schemas.microsoft.com/office/drawing/2014/main" id="{F181FA1D-CCC2-47DD-9A23-248473339A2B}"/>
                  </a:ext>
                </a:extLst>
              </p:cNvPr>
              <p:cNvSpPr/>
              <p:nvPr/>
            </p:nvSpPr>
            <p:spPr>
              <a:xfrm>
                <a:off x="4276884" y="22682594"/>
                <a:ext cx="625322" cy="952499"/>
              </a:xfrm>
              <a:prstGeom prst="lef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9" name="椭圆 1378">
                <a:extLst>
                  <a:ext uri="{FF2B5EF4-FFF2-40B4-BE49-F238E27FC236}">
                    <a16:creationId xmlns:a16="http://schemas.microsoft.com/office/drawing/2014/main" id="{309C0CD0-5652-4CE5-A3F1-E4D319AA6E8C}"/>
                  </a:ext>
                </a:extLst>
              </p:cNvPr>
              <p:cNvSpPr/>
              <p:nvPr/>
            </p:nvSpPr>
            <p:spPr>
              <a:xfrm>
                <a:off x="4543825" y="21749144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0" name="椭圆 1379">
                <a:extLst>
                  <a:ext uri="{FF2B5EF4-FFF2-40B4-BE49-F238E27FC236}">
                    <a16:creationId xmlns:a16="http://schemas.microsoft.com/office/drawing/2014/main" id="{3CAA9C6A-E9D4-4EB0-A385-31B965BBF31A}"/>
                  </a:ext>
                </a:extLst>
              </p:cNvPr>
              <p:cNvSpPr/>
              <p:nvPr/>
            </p:nvSpPr>
            <p:spPr>
              <a:xfrm>
                <a:off x="4543825" y="22313024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1" name="椭圆 1380">
                <a:extLst>
                  <a:ext uri="{FF2B5EF4-FFF2-40B4-BE49-F238E27FC236}">
                    <a16:creationId xmlns:a16="http://schemas.microsoft.com/office/drawing/2014/main" id="{C73FEC07-812F-4949-9D06-74D2E40E47F8}"/>
                  </a:ext>
                </a:extLst>
              </p:cNvPr>
              <p:cNvSpPr/>
              <p:nvPr/>
            </p:nvSpPr>
            <p:spPr>
              <a:xfrm>
                <a:off x="4543825" y="22732124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2" name="椭圆 1381">
                <a:extLst>
                  <a:ext uri="{FF2B5EF4-FFF2-40B4-BE49-F238E27FC236}">
                    <a16:creationId xmlns:a16="http://schemas.microsoft.com/office/drawing/2014/main" id="{4E073777-C2E2-4691-BC2F-4E0AFC7C862F}"/>
                  </a:ext>
                </a:extLst>
              </p:cNvPr>
              <p:cNvSpPr/>
              <p:nvPr/>
            </p:nvSpPr>
            <p:spPr>
              <a:xfrm>
                <a:off x="4543825" y="23297907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3" name="文本框 1382">
                <a:extLst>
                  <a:ext uri="{FF2B5EF4-FFF2-40B4-BE49-F238E27FC236}">
                    <a16:creationId xmlns:a16="http://schemas.microsoft.com/office/drawing/2014/main" id="{874B6A41-97FD-4CAC-AFC1-ED9B5932D0A1}"/>
                  </a:ext>
                </a:extLst>
              </p:cNvPr>
              <p:cNvSpPr txBox="1"/>
              <p:nvPr/>
            </p:nvSpPr>
            <p:spPr>
              <a:xfrm>
                <a:off x="4511708" y="2191892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384" name="文本框 1383">
                <a:extLst>
                  <a:ext uri="{FF2B5EF4-FFF2-40B4-BE49-F238E27FC236}">
                    <a16:creationId xmlns:a16="http://schemas.microsoft.com/office/drawing/2014/main" id="{E12F892C-6BE0-4578-B5E6-5D5451E32F41}"/>
                  </a:ext>
                </a:extLst>
              </p:cNvPr>
              <p:cNvSpPr txBox="1"/>
              <p:nvPr/>
            </p:nvSpPr>
            <p:spPr>
              <a:xfrm>
                <a:off x="4511708" y="2288654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385" name="标注: 右箭头 1384">
                <a:extLst>
                  <a:ext uri="{FF2B5EF4-FFF2-40B4-BE49-F238E27FC236}">
                    <a16:creationId xmlns:a16="http://schemas.microsoft.com/office/drawing/2014/main" id="{E721E49E-4904-4DE6-8D04-51895C34DF85}"/>
                  </a:ext>
                </a:extLst>
              </p:cNvPr>
              <p:cNvSpPr/>
              <p:nvPr/>
            </p:nvSpPr>
            <p:spPr>
              <a:xfrm>
                <a:off x="6448584" y="21724618"/>
                <a:ext cx="625322" cy="952499"/>
              </a:xfrm>
              <a:prstGeom prst="righ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6" name="标注: 右箭头 1385">
                <a:extLst>
                  <a:ext uri="{FF2B5EF4-FFF2-40B4-BE49-F238E27FC236}">
                    <a16:creationId xmlns:a16="http://schemas.microsoft.com/office/drawing/2014/main" id="{04C09B47-6E12-4F89-A011-CE6D96DE4D9C}"/>
                  </a:ext>
                </a:extLst>
              </p:cNvPr>
              <p:cNvSpPr/>
              <p:nvPr/>
            </p:nvSpPr>
            <p:spPr>
              <a:xfrm>
                <a:off x="6448584" y="22707597"/>
                <a:ext cx="625322" cy="952499"/>
              </a:xfrm>
              <a:prstGeom prst="righ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7" name="椭圆 1386">
                <a:extLst>
                  <a:ext uri="{FF2B5EF4-FFF2-40B4-BE49-F238E27FC236}">
                    <a16:creationId xmlns:a16="http://schemas.microsoft.com/office/drawing/2014/main" id="{B8486A8B-8AEF-4BD7-815B-AED1193A855A}"/>
                  </a:ext>
                </a:extLst>
              </p:cNvPr>
              <p:cNvSpPr/>
              <p:nvPr/>
            </p:nvSpPr>
            <p:spPr>
              <a:xfrm>
                <a:off x="6494786" y="21757240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8" name="椭圆 1387">
                <a:extLst>
                  <a:ext uri="{FF2B5EF4-FFF2-40B4-BE49-F238E27FC236}">
                    <a16:creationId xmlns:a16="http://schemas.microsoft.com/office/drawing/2014/main" id="{4D5927C6-6449-46C5-AB84-0F2249A56AD9}"/>
                  </a:ext>
                </a:extLst>
              </p:cNvPr>
              <p:cNvSpPr/>
              <p:nvPr/>
            </p:nvSpPr>
            <p:spPr>
              <a:xfrm>
                <a:off x="6494786" y="22321120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9" name="椭圆 1388">
                <a:extLst>
                  <a:ext uri="{FF2B5EF4-FFF2-40B4-BE49-F238E27FC236}">
                    <a16:creationId xmlns:a16="http://schemas.microsoft.com/office/drawing/2014/main" id="{0B1EC1EC-8B30-48BB-85F9-28C959F5E8EC}"/>
                  </a:ext>
                </a:extLst>
              </p:cNvPr>
              <p:cNvSpPr/>
              <p:nvPr/>
            </p:nvSpPr>
            <p:spPr>
              <a:xfrm>
                <a:off x="6494786" y="22740220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0" name="椭圆 1389">
                <a:extLst>
                  <a:ext uri="{FF2B5EF4-FFF2-40B4-BE49-F238E27FC236}">
                    <a16:creationId xmlns:a16="http://schemas.microsoft.com/office/drawing/2014/main" id="{E3F078F7-91ED-4A34-905D-3C5B94074EC8}"/>
                  </a:ext>
                </a:extLst>
              </p:cNvPr>
              <p:cNvSpPr/>
              <p:nvPr/>
            </p:nvSpPr>
            <p:spPr>
              <a:xfrm>
                <a:off x="6494786" y="23306003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1" name="文本框 1390">
                <a:extLst>
                  <a:ext uri="{FF2B5EF4-FFF2-40B4-BE49-F238E27FC236}">
                    <a16:creationId xmlns:a16="http://schemas.microsoft.com/office/drawing/2014/main" id="{0BDCF41A-19DF-4877-A56F-C48343602D46}"/>
                  </a:ext>
                </a:extLst>
              </p:cNvPr>
              <p:cNvSpPr txBox="1"/>
              <p:nvPr/>
            </p:nvSpPr>
            <p:spPr>
              <a:xfrm>
                <a:off x="6462669" y="2192702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392" name="文本框 1391">
                <a:extLst>
                  <a:ext uri="{FF2B5EF4-FFF2-40B4-BE49-F238E27FC236}">
                    <a16:creationId xmlns:a16="http://schemas.microsoft.com/office/drawing/2014/main" id="{AC426289-3265-4203-9176-08B59A640D44}"/>
                  </a:ext>
                </a:extLst>
              </p:cNvPr>
              <p:cNvSpPr txBox="1"/>
              <p:nvPr/>
            </p:nvSpPr>
            <p:spPr>
              <a:xfrm>
                <a:off x="6462669" y="2289464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cxnSp>
            <p:nvCxnSpPr>
              <p:cNvPr id="1393" name="直接箭头连接符 1392">
                <a:extLst>
                  <a:ext uri="{FF2B5EF4-FFF2-40B4-BE49-F238E27FC236}">
                    <a16:creationId xmlns:a16="http://schemas.microsoft.com/office/drawing/2014/main" id="{FAD804CD-6B15-4F0B-9F6E-2DEFF77D624D}"/>
                  </a:ext>
                </a:extLst>
              </p:cNvPr>
              <p:cNvCxnSpPr>
                <a:stCxn id="1379" idx="6"/>
                <a:endCxn id="1387" idx="2"/>
              </p:cNvCxnSpPr>
              <p:nvPr/>
            </p:nvCxnSpPr>
            <p:spPr>
              <a:xfrm>
                <a:off x="4818145" y="21893924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4" name="直接箭头连接符 1393">
                <a:extLst>
                  <a:ext uri="{FF2B5EF4-FFF2-40B4-BE49-F238E27FC236}">
                    <a16:creationId xmlns:a16="http://schemas.microsoft.com/office/drawing/2014/main" id="{287BDE2D-AE25-4FAF-AD72-DE5E85244D31}"/>
                  </a:ext>
                </a:extLst>
              </p:cNvPr>
              <p:cNvCxnSpPr>
                <a:stCxn id="1379" idx="6"/>
                <a:endCxn id="1388" idx="2"/>
              </p:cNvCxnSpPr>
              <p:nvPr/>
            </p:nvCxnSpPr>
            <p:spPr>
              <a:xfrm>
                <a:off x="4818145" y="21893924"/>
                <a:ext cx="1676641" cy="571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5" name="直接箭头连接符 1394">
                <a:extLst>
                  <a:ext uri="{FF2B5EF4-FFF2-40B4-BE49-F238E27FC236}">
                    <a16:creationId xmlns:a16="http://schemas.microsoft.com/office/drawing/2014/main" id="{AF6E12BD-E18B-4C56-918C-10D3A0673BD7}"/>
                  </a:ext>
                </a:extLst>
              </p:cNvPr>
              <p:cNvCxnSpPr>
                <a:stCxn id="1380" idx="6"/>
                <a:endCxn id="1387" idx="2"/>
              </p:cNvCxnSpPr>
              <p:nvPr/>
            </p:nvCxnSpPr>
            <p:spPr>
              <a:xfrm flipV="1">
                <a:off x="4818145" y="21902020"/>
                <a:ext cx="1676641" cy="555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6" name="直接箭头连接符 1395">
                <a:extLst>
                  <a:ext uri="{FF2B5EF4-FFF2-40B4-BE49-F238E27FC236}">
                    <a16:creationId xmlns:a16="http://schemas.microsoft.com/office/drawing/2014/main" id="{B9B71C56-AB1F-4DEF-90E5-AC5871387F61}"/>
                  </a:ext>
                </a:extLst>
              </p:cNvPr>
              <p:cNvCxnSpPr>
                <a:stCxn id="1380" idx="6"/>
                <a:endCxn id="1388" idx="2"/>
              </p:cNvCxnSpPr>
              <p:nvPr/>
            </p:nvCxnSpPr>
            <p:spPr>
              <a:xfrm>
                <a:off x="4818145" y="22457804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7" name="直接箭头连接符 1396">
                <a:extLst>
                  <a:ext uri="{FF2B5EF4-FFF2-40B4-BE49-F238E27FC236}">
                    <a16:creationId xmlns:a16="http://schemas.microsoft.com/office/drawing/2014/main" id="{7B080ADB-EDD4-4C32-BD9E-94B981614663}"/>
                  </a:ext>
                </a:extLst>
              </p:cNvPr>
              <p:cNvCxnSpPr>
                <a:stCxn id="1381" idx="6"/>
                <a:endCxn id="1389" idx="2"/>
              </p:cNvCxnSpPr>
              <p:nvPr/>
            </p:nvCxnSpPr>
            <p:spPr>
              <a:xfrm>
                <a:off x="4818145" y="22876904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8" name="直接箭头连接符 1397">
                <a:extLst>
                  <a:ext uri="{FF2B5EF4-FFF2-40B4-BE49-F238E27FC236}">
                    <a16:creationId xmlns:a16="http://schemas.microsoft.com/office/drawing/2014/main" id="{6B7E01F8-70E1-4558-A0DC-6EDA3F427444}"/>
                  </a:ext>
                </a:extLst>
              </p:cNvPr>
              <p:cNvCxnSpPr>
                <a:cxnSpLocks/>
                <a:stCxn id="1381" idx="6"/>
                <a:endCxn id="1390" idx="2"/>
              </p:cNvCxnSpPr>
              <p:nvPr/>
            </p:nvCxnSpPr>
            <p:spPr>
              <a:xfrm>
                <a:off x="4818145" y="22876904"/>
                <a:ext cx="1676641" cy="573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9" name="直接箭头连接符 1398">
                <a:extLst>
                  <a:ext uri="{FF2B5EF4-FFF2-40B4-BE49-F238E27FC236}">
                    <a16:creationId xmlns:a16="http://schemas.microsoft.com/office/drawing/2014/main" id="{D82CC62C-60EA-4BCC-900A-AAA025A835FC}"/>
                  </a:ext>
                </a:extLst>
              </p:cNvPr>
              <p:cNvCxnSpPr>
                <a:stCxn id="1382" idx="6"/>
                <a:endCxn id="1389" idx="2"/>
              </p:cNvCxnSpPr>
              <p:nvPr/>
            </p:nvCxnSpPr>
            <p:spPr>
              <a:xfrm flipV="1">
                <a:off x="4818145" y="22885000"/>
                <a:ext cx="1676641" cy="5576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0" name="直接箭头连接符 1399">
                <a:extLst>
                  <a:ext uri="{FF2B5EF4-FFF2-40B4-BE49-F238E27FC236}">
                    <a16:creationId xmlns:a16="http://schemas.microsoft.com/office/drawing/2014/main" id="{11FC6AD8-DC89-45D8-94EC-C2148BF7CE9B}"/>
                  </a:ext>
                </a:extLst>
              </p:cNvPr>
              <p:cNvCxnSpPr>
                <a:stCxn id="1382" idx="6"/>
                <a:endCxn id="1390" idx="2"/>
              </p:cNvCxnSpPr>
              <p:nvPr/>
            </p:nvCxnSpPr>
            <p:spPr>
              <a:xfrm>
                <a:off x="4818145" y="23442687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矩形 1400">
                <a:extLst>
                  <a:ext uri="{FF2B5EF4-FFF2-40B4-BE49-F238E27FC236}">
                    <a16:creationId xmlns:a16="http://schemas.microsoft.com/office/drawing/2014/main" id="{40F4160D-74BF-494A-B510-29D8C6EDA821}"/>
                  </a:ext>
                </a:extLst>
              </p:cNvPr>
              <p:cNvSpPr/>
              <p:nvPr/>
            </p:nvSpPr>
            <p:spPr>
              <a:xfrm>
                <a:off x="5273046" y="21813914"/>
                <a:ext cx="711200" cy="760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sp>
            <p:nvSpPr>
              <p:cNvPr id="1402" name="矩形 1401">
                <a:extLst>
                  <a:ext uri="{FF2B5EF4-FFF2-40B4-BE49-F238E27FC236}">
                    <a16:creationId xmlns:a16="http://schemas.microsoft.com/office/drawing/2014/main" id="{6B45A03E-A8A6-4E03-AD10-532103302732}"/>
                  </a:ext>
                </a:extLst>
              </p:cNvPr>
              <p:cNvSpPr/>
              <p:nvPr/>
            </p:nvSpPr>
            <p:spPr>
              <a:xfrm>
                <a:off x="5273046" y="22803739"/>
                <a:ext cx="711200" cy="760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zh-CN" altLang="en-US" dirty="0"/>
              </a:p>
            </p:txBody>
          </p:sp>
          <p:sp>
            <p:nvSpPr>
              <p:cNvPr id="1403" name="文本框 1402">
                <a:extLst>
                  <a:ext uri="{FF2B5EF4-FFF2-40B4-BE49-F238E27FC236}">
                    <a16:creationId xmlns:a16="http://schemas.microsoft.com/office/drawing/2014/main" id="{78256BA2-6187-41F7-A911-A9A80D99F018}"/>
                  </a:ext>
                </a:extLst>
              </p:cNvPr>
              <p:cNvSpPr txBox="1"/>
              <p:nvPr/>
            </p:nvSpPr>
            <p:spPr>
              <a:xfrm>
                <a:off x="4843120" y="22023642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480</a:t>
                </a:r>
                <a:endParaRPr lang="zh-CN" altLang="en-US" sz="1200" dirty="0"/>
              </a:p>
            </p:txBody>
          </p:sp>
          <p:sp>
            <p:nvSpPr>
              <p:cNvPr id="1404" name="文本框 1403">
                <a:extLst>
                  <a:ext uri="{FF2B5EF4-FFF2-40B4-BE49-F238E27FC236}">
                    <a16:creationId xmlns:a16="http://schemas.microsoft.com/office/drawing/2014/main" id="{F1CA29F3-645C-483B-B4A6-FA8479DD1ACE}"/>
                  </a:ext>
                </a:extLst>
              </p:cNvPr>
              <p:cNvSpPr txBox="1"/>
              <p:nvPr/>
            </p:nvSpPr>
            <p:spPr>
              <a:xfrm>
                <a:off x="4825765" y="23012028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480</a:t>
                </a:r>
                <a:endParaRPr lang="zh-CN" altLang="en-US" sz="1200" dirty="0"/>
              </a:p>
            </p:txBody>
          </p:sp>
          <p:sp>
            <p:nvSpPr>
              <p:cNvPr id="1405" name="文本框 1404">
                <a:extLst>
                  <a:ext uri="{FF2B5EF4-FFF2-40B4-BE49-F238E27FC236}">
                    <a16:creationId xmlns:a16="http://schemas.microsoft.com/office/drawing/2014/main" id="{3A17ABCB-9764-4335-983D-91B18E4AAF46}"/>
                  </a:ext>
                </a:extLst>
              </p:cNvPr>
              <p:cNvSpPr txBox="1"/>
              <p:nvPr/>
            </p:nvSpPr>
            <p:spPr>
              <a:xfrm>
                <a:off x="6071825" y="22023642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1406" name="文本框 1405">
                <a:extLst>
                  <a:ext uri="{FF2B5EF4-FFF2-40B4-BE49-F238E27FC236}">
                    <a16:creationId xmlns:a16="http://schemas.microsoft.com/office/drawing/2014/main" id="{8CCC2662-6279-44DA-B6DB-887608F0068F}"/>
                  </a:ext>
                </a:extLst>
              </p:cNvPr>
              <p:cNvSpPr txBox="1"/>
              <p:nvPr/>
            </p:nvSpPr>
            <p:spPr>
              <a:xfrm>
                <a:off x="6096000" y="23030096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</p:grpSp>
        <p:sp>
          <p:nvSpPr>
            <p:cNvPr id="1407" name="矩形 1406">
              <a:extLst>
                <a:ext uri="{FF2B5EF4-FFF2-40B4-BE49-F238E27FC236}">
                  <a16:creationId xmlns:a16="http://schemas.microsoft.com/office/drawing/2014/main" id="{DB508804-0A36-428A-8F40-3B87D779EF70}"/>
                </a:ext>
              </a:extLst>
            </p:cNvPr>
            <p:cNvSpPr/>
            <p:nvPr/>
          </p:nvSpPr>
          <p:spPr>
            <a:xfrm>
              <a:off x="14495788" y="22359371"/>
              <a:ext cx="625307" cy="2245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08" name="直接连接符 1407">
              <a:extLst>
                <a:ext uri="{FF2B5EF4-FFF2-40B4-BE49-F238E27FC236}">
                  <a16:creationId xmlns:a16="http://schemas.microsoft.com/office/drawing/2014/main" id="{BA80FCEC-665D-40E2-B1E9-D7290BEFBBDC}"/>
                </a:ext>
              </a:extLst>
            </p:cNvPr>
            <p:cNvCxnSpPr>
              <a:cxnSpLocks/>
            </p:cNvCxnSpPr>
            <p:nvPr/>
          </p:nvCxnSpPr>
          <p:spPr>
            <a:xfrm>
              <a:off x="14488168" y="22853802"/>
              <a:ext cx="6329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9" name="直接连接符 1408">
              <a:extLst>
                <a:ext uri="{FF2B5EF4-FFF2-40B4-BE49-F238E27FC236}">
                  <a16:creationId xmlns:a16="http://schemas.microsoft.com/office/drawing/2014/main" id="{63F82A38-4024-478B-9900-0E186B9FE804}"/>
                </a:ext>
              </a:extLst>
            </p:cNvPr>
            <p:cNvCxnSpPr>
              <a:cxnSpLocks/>
            </p:cNvCxnSpPr>
            <p:nvPr/>
          </p:nvCxnSpPr>
          <p:spPr>
            <a:xfrm>
              <a:off x="14495788" y="23836781"/>
              <a:ext cx="62530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10" name="组合 1409">
              <a:extLst>
                <a:ext uri="{FF2B5EF4-FFF2-40B4-BE49-F238E27FC236}">
                  <a16:creationId xmlns:a16="http://schemas.microsoft.com/office/drawing/2014/main" id="{B923629D-9A18-4BEC-9FEB-FC9AD08F8895}"/>
                </a:ext>
              </a:extLst>
            </p:cNvPr>
            <p:cNvGrpSpPr/>
            <p:nvPr/>
          </p:nvGrpSpPr>
          <p:grpSpPr>
            <a:xfrm>
              <a:off x="15121095" y="22373861"/>
              <a:ext cx="3376802" cy="2529880"/>
              <a:chOff x="4276884" y="21699615"/>
              <a:chExt cx="3376802" cy="2529880"/>
            </a:xfrm>
          </p:grpSpPr>
          <p:sp>
            <p:nvSpPr>
              <p:cNvPr id="1411" name="标注: 左箭头 1410">
                <a:extLst>
                  <a:ext uri="{FF2B5EF4-FFF2-40B4-BE49-F238E27FC236}">
                    <a16:creationId xmlns:a16="http://schemas.microsoft.com/office/drawing/2014/main" id="{6ACDE7A3-BD19-438E-9077-93650E6AA64A}"/>
                  </a:ext>
                </a:extLst>
              </p:cNvPr>
              <p:cNvSpPr/>
              <p:nvPr/>
            </p:nvSpPr>
            <p:spPr>
              <a:xfrm>
                <a:off x="4276884" y="21699615"/>
                <a:ext cx="625322" cy="952499"/>
              </a:xfrm>
              <a:prstGeom prst="lef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12" name="标注: 左箭头 1411">
                <a:extLst>
                  <a:ext uri="{FF2B5EF4-FFF2-40B4-BE49-F238E27FC236}">
                    <a16:creationId xmlns:a16="http://schemas.microsoft.com/office/drawing/2014/main" id="{35E079EA-237B-4B8A-AFD7-67F46367CC0F}"/>
                  </a:ext>
                </a:extLst>
              </p:cNvPr>
              <p:cNvSpPr/>
              <p:nvPr/>
            </p:nvSpPr>
            <p:spPr>
              <a:xfrm>
                <a:off x="4276884" y="22682594"/>
                <a:ext cx="625322" cy="952499"/>
              </a:xfrm>
              <a:prstGeom prst="lef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3" name="椭圆 1412">
                <a:extLst>
                  <a:ext uri="{FF2B5EF4-FFF2-40B4-BE49-F238E27FC236}">
                    <a16:creationId xmlns:a16="http://schemas.microsoft.com/office/drawing/2014/main" id="{F6A4A6FA-5B13-47D6-A334-52EF1002CF0E}"/>
                  </a:ext>
                </a:extLst>
              </p:cNvPr>
              <p:cNvSpPr/>
              <p:nvPr/>
            </p:nvSpPr>
            <p:spPr>
              <a:xfrm>
                <a:off x="4543825" y="21749144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4" name="椭圆 1413">
                <a:extLst>
                  <a:ext uri="{FF2B5EF4-FFF2-40B4-BE49-F238E27FC236}">
                    <a16:creationId xmlns:a16="http://schemas.microsoft.com/office/drawing/2014/main" id="{D00972B9-7E98-40AE-A48D-73040BCCC2D9}"/>
                  </a:ext>
                </a:extLst>
              </p:cNvPr>
              <p:cNvSpPr/>
              <p:nvPr/>
            </p:nvSpPr>
            <p:spPr>
              <a:xfrm>
                <a:off x="4543825" y="22313024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5" name="椭圆 1414">
                <a:extLst>
                  <a:ext uri="{FF2B5EF4-FFF2-40B4-BE49-F238E27FC236}">
                    <a16:creationId xmlns:a16="http://schemas.microsoft.com/office/drawing/2014/main" id="{91906C1B-2F3F-4E05-B7D1-2A2122F33201}"/>
                  </a:ext>
                </a:extLst>
              </p:cNvPr>
              <p:cNvSpPr/>
              <p:nvPr/>
            </p:nvSpPr>
            <p:spPr>
              <a:xfrm>
                <a:off x="4543825" y="22732124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6" name="椭圆 1415">
                <a:extLst>
                  <a:ext uri="{FF2B5EF4-FFF2-40B4-BE49-F238E27FC236}">
                    <a16:creationId xmlns:a16="http://schemas.microsoft.com/office/drawing/2014/main" id="{BDF23D88-41AB-47E5-ABDB-41437A09FB6C}"/>
                  </a:ext>
                </a:extLst>
              </p:cNvPr>
              <p:cNvSpPr/>
              <p:nvPr/>
            </p:nvSpPr>
            <p:spPr>
              <a:xfrm>
                <a:off x="4543825" y="23297907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7" name="文本框 1416">
                <a:extLst>
                  <a:ext uri="{FF2B5EF4-FFF2-40B4-BE49-F238E27FC236}">
                    <a16:creationId xmlns:a16="http://schemas.microsoft.com/office/drawing/2014/main" id="{2A55A71D-EA35-48A7-A957-7A9002C29EC5}"/>
                  </a:ext>
                </a:extLst>
              </p:cNvPr>
              <p:cNvSpPr txBox="1"/>
              <p:nvPr/>
            </p:nvSpPr>
            <p:spPr>
              <a:xfrm>
                <a:off x="4511708" y="2191892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418" name="文本框 1417">
                <a:extLst>
                  <a:ext uri="{FF2B5EF4-FFF2-40B4-BE49-F238E27FC236}">
                    <a16:creationId xmlns:a16="http://schemas.microsoft.com/office/drawing/2014/main" id="{298AC8C7-0650-4E0B-B064-7E38A2172354}"/>
                  </a:ext>
                </a:extLst>
              </p:cNvPr>
              <p:cNvSpPr txBox="1"/>
              <p:nvPr/>
            </p:nvSpPr>
            <p:spPr>
              <a:xfrm>
                <a:off x="4511708" y="2288654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419" name="标注: 右箭头 1418">
                <a:extLst>
                  <a:ext uri="{FF2B5EF4-FFF2-40B4-BE49-F238E27FC236}">
                    <a16:creationId xmlns:a16="http://schemas.microsoft.com/office/drawing/2014/main" id="{CC44AFFA-41B2-46EF-9BDA-93F9EF437F9D}"/>
                  </a:ext>
                </a:extLst>
              </p:cNvPr>
              <p:cNvSpPr/>
              <p:nvPr/>
            </p:nvSpPr>
            <p:spPr>
              <a:xfrm>
                <a:off x="6448584" y="21724618"/>
                <a:ext cx="625322" cy="952499"/>
              </a:xfrm>
              <a:prstGeom prst="righ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0" name="标注: 右箭头 1419">
                <a:extLst>
                  <a:ext uri="{FF2B5EF4-FFF2-40B4-BE49-F238E27FC236}">
                    <a16:creationId xmlns:a16="http://schemas.microsoft.com/office/drawing/2014/main" id="{3613DA69-B3A8-44AA-BB59-3509296323C9}"/>
                  </a:ext>
                </a:extLst>
              </p:cNvPr>
              <p:cNvSpPr/>
              <p:nvPr/>
            </p:nvSpPr>
            <p:spPr>
              <a:xfrm>
                <a:off x="6448584" y="22707597"/>
                <a:ext cx="625322" cy="952499"/>
              </a:xfrm>
              <a:prstGeom prst="righ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1" name="椭圆 1420">
                <a:extLst>
                  <a:ext uri="{FF2B5EF4-FFF2-40B4-BE49-F238E27FC236}">
                    <a16:creationId xmlns:a16="http://schemas.microsoft.com/office/drawing/2014/main" id="{53198E19-7C25-48DB-A110-1F471D29CA84}"/>
                  </a:ext>
                </a:extLst>
              </p:cNvPr>
              <p:cNvSpPr/>
              <p:nvPr/>
            </p:nvSpPr>
            <p:spPr>
              <a:xfrm>
                <a:off x="6494786" y="21757240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2" name="椭圆 1421">
                <a:extLst>
                  <a:ext uri="{FF2B5EF4-FFF2-40B4-BE49-F238E27FC236}">
                    <a16:creationId xmlns:a16="http://schemas.microsoft.com/office/drawing/2014/main" id="{6DFE121B-0D05-48B1-B169-5947992EBB04}"/>
                  </a:ext>
                </a:extLst>
              </p:cNvPr>
              <p:cNvSpPr/>
              <p:nvPr/>
            </p:nvSpPr>
            <p:spPr>
              <a:xfrm>
                <a:off x="6494786" y="22321120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3" name="椭圆 1422">
                <a:extLst>
                  <a:ext uri="{FF2B5EF4-FFF2-40B4-BE49-F238E27FC236}">
                    <a16:creationId xmlns:a16="http://schemas.microsoft.com/office/drawing/2014/main" id="{1BF1A384-3AA8-48D2-B99D-9E76D415FA5A}"/>
                  </a:ext>
                </a:extLst>
              </p:cNvPr>
              <p:cNvSpPr/>
              <p:nvPr/>
            </p:nvSpPr>
            <p:spPr>
              <a:xfrm>
                <a:off x="6494786" y="22740220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4" name="椭圆 1423">
                <a:extLst>
                  <a:ext uri="{FF2B5EF4-FFF2-40B4-BE49-F238E27FC236}">
                    <a16:creationId xmlns:a16="http://schemas.microsoft.com/office/drawing/2014/main" id="{89A8C1F2-2137-4142-BD42-343B719BF826}"/>
                  </a:ext>
                </a:extLst>
              </p:cNvPr>
              <p:cNvSpPr/>
              <p:nvPr/>
            </p:nvSpPr>
            <p:spPr>
              <a:xfrm>
                <a:off x="6494786" y="23306003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5" name="文本框 1424">
                <a:extLst>
                  <a:ext uri="{FF2B5EF4-FFF2-40B4-BE49-F238E27FC236}">
                    <a16:creationId xmlns:a16="http://schemas.microsoft.com/office/drawing/2014/main" id="{97E40E59-4958-4766-AAE5-992818C6DD24}"/>
                  </a:ext>
                </a:extLst>
              </p:cNvPr>
              <p:cNvSpPr txBox="1"/>
              <p:nvPr/>
            </p:nvSpPr>
            <p:spPr>
              <a:xfrm>
                <a:off x="6462669" y="2192702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426" name="文本框 1425">
                <a:extLst>
                  <a:ext uri="{FF2B5EF4-FFF2-40B4-BE49-F238E27FC236}">
                    <a16:creationId xmlns:a16="http://schemas.microsoft.com/office/drawing/2014/main" id="{DDA5A5F7-8FE7-48ED-847D-4AF26FCE8EED}"/>
                  </a:ext>
                </a:extLst>
              </p:cNvPr>
              <p:cNvSpPr txBox="1"/>
              <p:nvPr/>
            </p:nvSpPr>
            <p:spPr>
              <a:xfrm>
                <a:off x="6462669" y="2289464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cxnSp>
            <p:nvCxnSpPr>
              <p:cNvPr id="1427" name="直接箭头连接符 1426">
                <a:extLst>
                  <a:ext uri="{FF2B5EF4-FFF2-40B4-BE49-F238E27FC236}">
                    <a16:creationId xmlns:a16="http://schemas.microsoft.com/office/drawing/2014/main" id="{02CF1ACD-BDC2-4187-98A6-C184FB0127A4}"/>
                  </a:ext>
                </a:extLst>
              </p:cNvPr>
              <p:cNvCxnSpPr>
                <a:stCxn id="1413" idx="6"/>
                <a:endCxn id="1421" idx="2"/>
              </p:cNvCxnSpPr>
              <p:nvPr/>
            </p:nvCxnSpPr>
            <p:spPr>
              <a:xfrm>
                <a:off x="4818145" y="21893924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8" name="直接箭头连接符 1427">
                <a:extLst>
                  <a:ext uri="{FF2B5EF4-FFF2-40B4-BE49-F238E27FC236}">
                    <a16:creationId xmlns:a16="http://schemas.microsoft.com/office/drawing/2014/main" id="{EC454115-0CD8-4F83-9D26-39716FF13B1D}"/>
                  </a:ext>
                </a:extLst>
              </p:cNvPr>
              <p:cNvCxnSpPr>
                <a:stCxn id="1413" idx="6"/>
                <a:endCxn id="1422" idx="2"/>
              </p:cNvCxnSpPr>
              <p:nvPr/>
            </p:nvCxnSpPr>
            <p:spPr>
              <a:xfrm>
                <a:off x="4818145" y="21893924"/>
                <a:ext cx="1676641" cy="571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9" name="直接箭头连接符 1428">
                <a:extLst>
                  <a:ext uri="{FF2B5EF4-FFF2-40B4-BE49-F238E27FC236}">
                    <a16:creationId xmlns:a16="http://schemas.microsoft.com/office/drawing/2014/main" id="{7454B7F2-10ED-4801-98D8-7B4BF59AE39E}"/>
                  </a:ext>
                </a:extLst>
              </p:cNvPr>
              <p:cNvCxnSpPr>
                <a:stCxn id="1414" idx="6"/>
                <a:endCxn id="1421" idx="2"/>
              </p:cNvCxnSpPr>
              <p:nvPr/>
            </p:nvCxnSpPr>
            <p:spPr>
              <a:xfrm flipV="1">
                <a:off x="4818145" y="21902020"/>
                <a:ext cx="1676641" cy="555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0" name="直接箭头连接符 1429">
                <a:extLst>
                  <a:ext uri="{FF2B5EF4-FFF2-40B4-BE49-F238E27FC236}">
                    <a16:creationId xmlns:a16="http://schemas.microsoft.com/office/drawing/2014/main" id="{B829DEFA-0575-4621-955B-E57C7D99B9A8}"/>
                  </a:ext>
                </a:extLst>
              </p:cNvPr>
              <p:cNvCxnSpPr>
                <a:stCxn id="1414" idx="6"/>
                <a:endCxn id="1422" idx="2"/>
              </p:cNvCxnSpPr>
              <p:nvPr/>
            </p:nvCxnSpPr>
            <p:spPr>
              <a:xfrm>
                <a:off x="4818145" y="22457804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1" name="直接箭头连接符 1430">
                <a:extLst>
                  <a:ext uri="{FF2B5EF4-FFF2-40B4-BE49-F238E27FC236}">
                    <a16:creationId xmlns:a16="http://schemas.microsoft.com/office/drawing/2014/main" id="{0C97AF4F-BBCC-41A4-B462-6AE76660BB60}"/>
                  </a:ext>
                </a:extLst>
              </p:cNvPr>
              <p:cNvCxnSpPr>
                <a:stCxn id="1415" idx="6"/>
                <a:endCxn id="1423" idx="2"/>
              </p:cNvCxnSpPr>
              <p:nvPr/>
            </p:nvCxnSpPr>
            <p:spPr>
              <a:xfrm>
                <a:off x="4818145" y="22876904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2" name="直接箭头连接符 1431">
                <a:extLst>
                  <a:ext uri="{FF2B5EF4-FFF2-40B4-BE49-F238E27FC236}">
                    <a16:creationId xmlns:a16="http://schemas.microsoft.com/office/drawing/2014/main" id="{42821B2D-81A6-4862-AD4A-E7FA774B25F4}"/>
                  </a:ext>
                </a:extLst>
              </p:cNvPr>
              <p:cNvCxnSpPr>
                <a:cxnSpLocks/>
                <a:stCxn id="1415" idx="6"/>
                <a:endCxn id="1424" idx="2"/>
              </p:cNvCxnSpPr>
              <p:nvPr/>
            </p:nvCxnSpPr>
            <p:spPr>
              <a:xfrm>
                <a:off x="4818145" y="22876904"/>
                <a:ext cx="1676641" cy="573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3" name="直接箭头连接符 1432">
                <a:extLst>
                  <a:ext uri="{FF2B5EF4-FFF2-40B4-BE49-F238E27FC236}">
                    <a16:creationId xmlns:a16="http://schemas.microsoft.com/office/drawing/2014/main" id="{8746EEB9-1A46-4071-A539-4DEC289BA499}"/>
                  </a:ext>
                </a:extLst>
              </p:cNvPr>
              <p:cNvCxnSpPr>
                <a:stCxn id="1416" idx="6"/>
                <a:endCxn id="1423" idx="2"/>
              </p:cNvCxnSpPr>
              <p:nvPr/>
            </p:nvCxnSpPr>
            <p:spPr>
              <a:xfrm flipV="1">
                <a:off x="4818145" y="22885000"/>
                <a:ext cx="1676641" cy="5576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4" name="直接箭头连接符 1433">
                <a:extLst>
                  <a:ext uri="{FF2B5EF4-FFF2-40B4-BE49-F238E27FC236}">
                    <a16:creationId xmlns:a16="http://schemas.microsoft.com/office/drawing/2014/main" id="{5B32DC2D-7DC7-4C67-A8F5-D2AAFD6B6255}"/>
                  </a:ext>
                </a:extLst>
              </p:cNvPr>
              <p:cNvCxnSpPr>
                <a:stCxn id="1416" idx="6"/>
                <a:endCxn id="1424" idx="2"/>
              </p:cNvCxnSpPr>
              <p:nvPr/>
            </p:nvCxnSpPr>
            <p:spPr>
              <a:xfrm>
                <a:off x="4818145" y="23442687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5" name="矩形 1434">
                <a:extLst>
                  <a:ext uri="{FF2B5EF4-FFF2-40B4-BE49-F238E27FC236}">
                    <a16:creationId xmlns:a16="http://schemas.microsoft.com/office/drawing/2014/main" id="{FADCE0F4-66F2-45CF-98BD-DB2BEC16B6CD}"/>
                  </a:ext>
                </a:extLst>
              </p:cNvPr>
              <p:cNvSpPr/>
              <p:nvPr/>
            </p:nvSpPr>
            <p:spPr>
              <a:xfrm>
                <a:off x="5273046" y="21813914"/>
                <a:ext cx="711200" cy="760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Dropout </a:t>
                </a:r>
                <a:r>
                  <a:rPr lang="en-US" altLang="zh-CN" sz="1050" dirty="0" err="1"/>
                  <a:t>MLP</a:t>
                </a:r>
                <a:endParaRPr lang="en-US" altLang="zh-CN" sz="1050" dirty="0"/>
              </a:p>
            </p:txBody>
          </p:sp>
          <p:sp>
            <p:nvSpPr>
              <p:cNvPr id="1436" name="矩形 1435">
                <a:extLst>
                  <a:ext uri="{FF2B5EF4-FFF2-40B4-BE49-F238E27FC236}">
                    <a16:creationId xmlns:a16="http://schemas.microsoft.com/office/drawing/2014/main" id="{AFF5B8F0-F686-4FC3-B3A0-9C1B56F3D571}"/>
                  </a:ext>
                </a:extLst>
              </p:cNvPr>
              <p:cNvSpPr/>
              <p:nvPr/>
            </p:nvSpPr>
            <p:spPr>
              <a:xfrm>
                <a:off x="5273046" y="22803739"/>
                <a:ext cx="711200" cy="760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/>
                  <a:t>Dropout </a:t>
                </a:r>
                <a:r>
                  <a:rPr lang="en-US" altLang="zh-CN" sz="1050" dirty="0" err="1"/>
                  <a:t>MLP</a:t>
                </a:r>
                <a:endParaRPr lang="en-US" altLang="zh-CN" sz="1050" dirty="0"/>
              </a:p>
            </p:txBody>
          </p:sp>
          <p:sp>
            <p:nvSpPr>
              <p:cNvPr id="1437" name="文本框 1436">
                <a:extLst>
                  <a:ext uri="{FF2B5EF4-FFF2-40B4-BE49-F238E27FC236}">
                    <a16:creationId xmlns:a16="http://schemas.microsoft.com/office/drawing/2014/main" id="{DB9EE3D7-1B0B-4AF0-A65E-09AC91E564D2}"/>
                  </a:ext>
                </a:extLst>
              </p:cNvPr>
              <p:cNvSpPr txBox="1"/>
              <p:nvPr/>
            </p:nvSpPr>
            <p:spPr>
              <a:xfrm>
                <a:off x="4843120" y="22023642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1438" name="文本框 1437">
                <a:extLst>
                  <a:ext uri="{FF2B5EF4-FFF2-40B4-BE49-F238E27FC236}">
                    <a16:creationId xmlns:a16="http://schemas.microsoft.com/office/drawing/2014/main" id="{A9F99CC8-9F1D-460D-AC91-5F79ED57516E}"/>
                  </a:ext>
                </a:extLst>
              </p:cNvPr>
              <p:cNvSpPr txBox="1"/>
              <p:nvPr/>
            </p:nvSpPr>
            <p:spPr>
              <a:xfrm>
                <a:off x="4825765" y="23012028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384</a:t>
                </a:r>
                <a:endParaRPr lang="zh-CN" altLang="en-US" sz="1200" dirty="0"/>
              </a:p>
            </p:txBody>
          </p:sp>
          <p:sp>
            <p:nvSpPr>
              <p:cNvPr id="1439" name="文本框 1438">
                <a:extLst>
                  <a:ext uri="{FF2B5EF4-FFF2-40B4-BE49-F238E27FC236}">
                    <a16:creationId xmlns:a16="http://schemas.microsoft.com/office/drawing/2014/main" id="{E39141FA-15CD-4BED-ACFC-E98E7D0F7717}"/>
                  </a:ext>
                </a:extLst>
              </p:cNvPr>
              <p:cNvSpPr txBox="1"/>
              <p:nvPr/>
            </p:nvSpPr>
            <p:spPr>
              <a:xfrm>
                <a:off x="6071825" y="22023642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192</a:t>
                </a:r>
                <a:endParaRPr lang="zh-CN" altLang="en-US" sz="1200" dirty="0"/>
              </a:p>
            </p:txBody>
          </p:sp>
          <p:sp>
            <p:nvSpPr>
              <p:cNvPr id="1440" name="文本框 1439">
                <a:extLst>
                  <a:ext uri="{FF2B5EF4-FFF2-40B4-BE49-F238E27FC236}">
                    <a16:creationId xmlns:a16="http://schemas.microsoft.com/office/drawing/2014/main" id="{CE95F6E5-96D6-4AD3-BDC6-A04FBA517A57}"/>
                  </a:ext>
                </a:extLst>
              </p:cNvPr>
              <p:cNvSpPr txBox="1"/>
              <p:nvPr/>
            </p:nvSpPr>
            <p:spPr>
              <a:xfrm>
                <a:off x="6096000" y="23030096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192</a:t>
                </a:r>
                <a:endParaRPr lang="zh-CN" altLang="en-US" sz="1200" dirty="0"/>
              </a:p>
            </p:txBody>
          </p:sp>
          <p:sp>
            <p:nvSpPr>
              <p:cNvPr id="1447" name="文本框 1446">
                <a:extLst>
                  <a:ext uri="{FF2B5EF4-FFF2-40B4-BE49-F238E27FC236}">
                    <a16:creationId xmlns:a16="http://schemas.microsoft.com/office/drawing/2014/main" id="{855BB294-0B4D-4A37-89CE-D5459343F7F2}"/>
                  </a:ext>
                </a:extLst>
              </p:cNvPr>
              <p:cNvSpPr txBox="1"/>
              <p:nvPr/>
            </p:nvSpPr>
            <p:spPr>
              <a:xfrm>
                <a:off x="7223760" y="23952496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192</a:t>
                </a:r>
                <a:endParaRPr lang="zh-CN" altLang="en-US" sz="1200" dirty="0"/>
              </a:p>
            </p:txBody>
          </p:sp>
        </p:grpSp>
        <p:sp>
          <p:nvSpPr>
            <p:cNvPr id="1441" name="矩形 1440">
              <a:extLst>
                <a:ext uri="{FF2B5EF4-FFF2-40B4-BE49-F238E27FC236}">
                  <a16:creationId xmlns:a16="http://schemas.microsoft.com/office/drawing/2014/main" id="{ED33ED33-B1CF-4F55-9654-2249154903FF}"/>
                </a:ext>
              </a:extLst>
            </p:cNvPr>
            <p:cNvSpPr/>
            <p:nvPr/>
          </p:nvSpPr>
          <p:spPr>
            <a:xfrm>
              <a:off x="17930408" y="22381126"/>
              <a:ext cx="625307" cy="2245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2" name="直接连接符 1441">
              <a:extLst>
                <a:ext uri="{FF2B5EF4-FFF2-40B4-BE49-F238E27FC236}">
                  <a16:creationId xmlns:a16="http://schemas.microsoft.com/office/drawing/2014/main" id="{65038F7A-3AAE-422C-A52F-3A73F279D09D}"/>
                </a:ext>
              </a:extLst>
            </p:cNvPr>
            <p:cNvCxnSpPr>
              <a:cxnSpLocks/>
            </p:cNvCxnSpPr>
            <p:nvPr/>
          </p:nvCxnSpPr>
          <p:spPr>
            <a:xfrm>
              <a:off x="17922788" y="22875557"/>
              <a:ext cx="6329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3" name="直接连接符 1442">
              <a:extLst>
                <a:ext uri="{FF2B5EF4-FFF2-40B4-BE49-F238E27FC236}">
                  <a16:creationId xmlns:a16="http://schemas.microsoft.com/office/drawing/2014/main" id="{77878D6A-A8CC-4613-980A-B92910648CC4}"/>
                </a:ext>
              </a:extLst>
            </p:cNvPr>
            <p:cNvCxnSpPr>
              <a:cxnSpLocks/>
            </p:cNvCxnSpPr>
            <p:nvPr/>
          </p:nvCxnSpPr>
          <p:spPr>
            <a:xfrm>
              <a:off x="17930408" y="23858536"/>
              <a:ext cx="62530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44" name="文本框 1443">
              <a:extLst>
                <a:ext uri="{FF2B5EF4-FFF2-40B4-BE49-F238E27FC236}">
                  <a16:creationId xmlns:a16="http://schemas.microsoft.com/office/drawing/2014/main" id="{709897D5-1A64-4B4D-A76D-4C3F33E214D1}"/>
                </a:ext>
              </a:extLst>
            </p:cNvPr>
            <p:cNvSpPr txBox="1"/>
            <p:nvPr/>
          </p:nvSpPr>
          <p:spPr>
            <a:xfrm>
              <a:off x="14589668" y="24625335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384</a:t>
              </a:r>
              <a:endParaRPr lang="zh-CN" altLang="en-US" sz="1200" dirty="0"/>
            </a:p>
          </p:txBody>
        </p:sp>
        <p:sp>
          <p:nvSpPr>
            <p:cNvPr id="1445" name="文本框 1444">
              <a:extLst>
                <a:ext uri="{FF2B5EF4-FFF2-40B4-BE49-F238E27FC236}">
                  <a16:creationId xmlns:a16="http://schemas.microsoft.com/office/drawing/2014/main" id="{0BD090FA-7DA0-4E9E-9154-E0446F2547EB}"/>
                </a:ext>
              </a:extLst>
            </p:cNvPr>
            <p:cNvSpPr txBox="1"/>
            <p:nvPr/>
          </p:nvSpPr>
          <p:spPr>
            <a:xfrm>
              <a:off x="14165154" y="2309934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128</a:t>
              </a:r>
              <a:endParaRPr lang="zh-CN" altLang="en-US" sz="1200" dirty="0"/>
            </a:p>
          </p:txBody>
        </p:sp>
        <p:sp>
          <p:nvSpPr>
            <p:cNvPr id="1446" name="文本框 1445">
              <a:extLst>
                <a:ext uri="{FF2B5EF4-FFF2-40B4-BE49-F238E27FC236}">
                  <a16:creationId xmlns:a16="http://schemas.microsoft.com/office/drawing/2014/main" id="{41EE2DAE-6097-4876-8942-384C26A728A8}"/>
                </a:ext>
              </a:extLst>
            </p:cNvPr>
            <p:cNvSpPr txBox="1"/>
            <p:nvPr/>
          </p:nvSpPr>
          <p:spPr>
            <a:xfrm>
              <a:off x="17601983" y="23216214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128</a:t>
              </a:r>
              <a:endParaRPr lang="zh-CN" altLang="en-US" sz="1200" dirty="0"/>
            </a:p>
          </p:txBody>
        </p:sp>
        <p:grpSp>
          <p:nvGrpSpPr>
            <p:cNvPr id="1487" name="组合 1486">
              <a:extLst>
                <a:ext uri="{FF2B5EF4-FFF2-40B4-BE49-F238E27FC236}">
                  <a16:creationId xmlns:a16="http://schemas.microsoft.com/office/drawing/2014/main" id="{BAD2DF05-5740-461A-8FE3-72F3550AC84C}"/>
                </a:ext>
              </a:extLst>
            </p:cNvPr>
            <p:cNvGrpSpPr/>
            <p:nvPr/>
          </p:nvGrpSpPr>
          <p:grpSpPr>
            <a:xfrm>
              <a:off x="18563335" y="22402773"/>
              <a:ext cx="2797022" cy="1960481"/>
              <a:chOff x="11155538" y="21743017"/>
              <a:chExt cx="2797022" cy="1960481"/>
            </a:xfrm>
          </p:grpSpPr>
          <p:sp>
            <p:nvSpPr>
              <p:cNvPr id="1449" name="标注: 左箭头 1448">
                <a:extLst>
                  <a:ext uri="{FF2B5EF4-FFF2-40B4-BE49-F238E27FC236}">
                    <a16:creationId xmlns:a16="http://schemas.microsoft.com/office/drawing/2014/main" id="{A8F53E4D-A1D9-49FB-962C-CA0CA6FE553A}"/>
                  </a:ext>
                </a:extLst>
              </p:cNvPr>
              <p:cNvSpPr/>
              <p:nvPr/>
            </p:nvSpPr>
            <p:spPr>
              <a:xfrm>
                <a:off x="11155538" y="21743017"/>
                <a:ext cx="625322" cy="952499"/>
              </a:xfrm>
              <a:prstGeom prst="lef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0" name="标注: 左箭头 1449">
                <a:extLst>
                  <a:ext uri="{FF2B5EF4-FFF2-40B4-BE49-F238E27FC236}">
                    <a16:creationId xmlns:a16="http://schemas.microsoft.com/office/drawing/2014/main" id="{795217B7-A341-44E1-A63E-FA3F7692514E}"/>
                  </a:ext>
                </a:extLst>
              </p:cNvPr>
              <p:cNvSpPr/>
              <p:nvPr/>
            </p:nvSpPr>
            <p:spPr>
              <a:xfrm>
                <a:off x="11155538" y="22725996"/>
                <a:ext cx="625322" cy="952499"/>
              </a:xfrm>
              <a:prstGeom prst="lef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1" name="椭圆 1450">
                <a:extLst>
                  <a:ext uri="{FF2B5EF4-FFF2-40B4-BE49-F238E27FC236}">
                    <a16:creationId xmlns:a16="http://schemas.microsoft.com/office/drawing/2014/main" id="{071DB4B3-6AEE-4170-B43C-AB5E0118B2EB}"/>
                  </a:ext>
                </a:extLst>
              </p:cNvPr>
              <p:cNvSpPr/>
              <p:nvPr/>
            </p:nvSpPr>
            <p:spPr>
              <a:xfrm>
                <a:off x="11422479" y="21792546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2" name="椭圆 1451">
                <a:extLst>
                  <a:ext uri="{FF2B5EF4-FFF2-40B4-BE49-F238E27FC236}">
                    <a16:creationId xmlns:a16="http://schemas.microsoft.com/office/drawing/2014/main" id="{DBDFD2A5-0037-4704-B09A-FFA1500859CB}"/>
                  </a:ext>
                </a:extLst>
              </p:cNvPr>
              <p:cNvSpPr/>
              <p:nvPr/>
            </p:nvSpPr>
            <p:spPr>
              <a:xfrm>
                <a:off x="11422479" y="22356426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3" name="椭圆 1452">
                <a:extLst>
                  <a:ext uri="{FF2B5EF4-FFF2-40B4-BE49-F238E27FC236}">
                    <a16:creationId xmlns:a16="http://schemas.microsoft.com/office/drawing/2014/main" id="{6B836AC4-2AB7-4F48-A7EE-50A4BEFF27FF}"/>
                  </a:ext>
                </a:extLst>
              </p:cNvPr>
              <p:cNvSpPr/>
              <p:nvPr/>
            </p:nvSpPr>
            <p:spPr>
              <a:xfrm>
                <a:off x="11422479" y="22775526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4" name="椭圆 1453">
                <a:extLst>
                  <a:ext uri="{FF2B5EF4-FFF2-40B4-BE49-F238E27FC236}">
                    <a16:creationId xmlns:a16="http://schemas.microsoft.com/office/drawing/2014/main" id="{458D724F-9CCF-4DE0-B690-A7C8C1651428}"/>
                  </a:ext>
                </a:extLst>
              </p:cNvPr>
              <p:cNvSpPr/>
              <p:nvPr/>
            </p:nvSpPr>
            <p:spPr>
              <a:xfrm>
                <a:off x="11422479" y="23341309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5" name="文本框 1454">
                <a:extLst>
                  <a:ext uri="{FF2B5EF4-FFF2-40B4-BE49-F238E27FC236}">
                    <a16:creationId xmlns:a16="http://schemas.microsoft.com/office/drawing/2014/main" id="{31ADCF39-B64F-469D-8003-91E47C1A4E5F}"/>
                  </a:ext>
                </a:extLst>
              </p:cNvPr>
              <p:cNvSpPr txBox="1"/>
              <p:nvPr/>
            </p:nvSpPr>
            <p:spPr>
              <a:xfrm>
                <a:off x="11390362" y="2196232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456" name="文本框 1455">
                <a:extLst>
                  <a:ext uri="{FF2B5EF4-FFF2-40B4-BE49-F238E27FC236}">
                    <a16:creationId xmlns:a16="http://schemas.microsoft.com/office/drawing/2014/main" id="{463329DE-9994-45C7-8674-1E7944C1A28B}"/>
                  </a:ext>
                </a:extLst>
              </p:cNvPr>
              <p:cNvSpPr txBox="1"/>
              <p:nvPr/>
            </p:nvSpPr>
            <p:spPr>
              <a:xfrm>
                <a:off x="11390362" y="2292995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457" name="标注: 右箭头 1456">
                <a:extLst>
                  <a:ext uri="{FF2B5EF4-FFF2-40B4-BE49-F238E27FC236}">
                    <a16:creationId xmlns:a16="http://schemas.microsoft.com/office/drawing/2014/main" id="{C826BBA0-3D9F-4917-BEF3-A7C453AECC6B}"/>
                  </a:ext>
                </a:extLst>
              </p:cNvPr>
              <p:cNvSpPr/>
              <p:nvPr/>
            </p:nvSpPr>
            <p:spPr>
              <a:xfrm>
                <a:off x="13327238" y="21768020"/>
                <a:ext cx="625322" cy="952499"/>
              </a:xfrm>
              <a:prstGeom prst="righ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8" name="标注: 右箭头 1457">
                <a:extLst>
                  <a:ext uri="{FF2B5EF4-FFF2-40B4-BE49-F238E27FC236}">
                    <a16:creationId xmlns:a16="http://schemas.microsoft.com/office/drawing/2014/main" id="{C172F43F-92D9-4B76-9004-1559860F6252}"/>
                  </a:ext>
                </a:extLst>
              </p:cNvPr>
              <p:cNvSpPr/>
              <p:nvPr/>
            </p:nvSpPr>
            <p:spPr>
              <a:xfrm>
                <a:off x="13327238" y="22750999"/>
                <a:ext cx="625322" cy="952499"/>
              </a:xfrm>
              <a:prstGeom prst="right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9" name="椭圆 1458">
                <a:extLst>
                  <a:ext uri="{FF2B5EF4-FFF2-40B4-BE49-F238E27FC236}">
                    <a16:creationId xmlns:a16="http://schemas.microsoft.com/office/drawing/2014/main" id="{7783FACC-13F5-4791-9BB2-8677DE8D294A}"/>
                  </a:ext>
                </a:extLst>
              </p:cNvPr>
              <p:cNvSpPr/>
              <p:nvPr/>
            </p:nvSpPr>
            <p:spPr>
              <a:xfrm>
                <a:off x="13373440" y="21800642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0" name="椭圆 1459">
                <a:extLst>
                  <a:ext uri="{FF2B5EF4-FFF2-40B4-BE49-F238E27FC236}">
                    <a16:creationId xmlns:a16="http://schemas.microsoft.com/office/drawing/2014/main" id="{97E629D8-BBCC-47C9-9456-147E4617374F}"/>
                  </a:ext>
                </a:extLst>
              </p:cNvPr>
              <p:cNvSpPr/>
              <p:nvPr/>
            </p:nvSpPr>
            <p:spPr>
              <a:xfrm>
                <a:off x="13373440" y="22364522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1" name="椭圆 1460">
                <a:extLst>
                  <a:ext uri="{FF2B5EF4-FFF2-40B4-BE49-F238E27FC236}">
                    <a16:creationId xmlns:a16="http://schemas.microsoft.com/office/drawing/2014/main" id="{BA0FA226-27EE-48B5-82EB-4A4670C249A2}"/>
                  </a:ext>
                </a:extLst>
              </p:cNvPr>
              <p:cNvSpPr/>
              <p:nvPr/>
            </p:nvSpPr>
            <p:spPr>
              <a:xfrm>
                <a:off x="13373440" y="22783622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2" name="椭圆 1461">
                <a:extLst>
                  <a:ext uri="{FF2B5EF4-FFF2-40B4-BE49-F238E27FC236}">
                    <a16:creationId xmlns:a16="http://schemas.microsoft.com/office/drawing/2014/main" id="{008CDF38-C7F6-4CA2-95D2-AACD75958695}"/>
                  </a:ext>
                </a:extLst>
              </p:cNvPr>
              <p:cNvSpPr/>
              <p:nvPr/>
            </p:nvSpPr>
            <p:spPr>
              <a:xfrm>
                <a:off x="13373440" y="23349405"/>
                <a:ext cx="274320" cy="28956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3" name="文本框 1462">
                <a:extLst>
                  <a:ext uri="{FF2B5EF4-FFF2-40B4-BE49-F238E27FC236}">
                    <a16:creationId xmlns:a16="http://schemas.microsoft.com/office/drawing/2014/main" id="{04D15F02-62E2-429D-A7EC-5021011AED36}"/>
                  </a:ext>
                </a:extLst>
              </p:cNvPr>
              <p:cNvSpPr txBox="1"/>
              <p:nvPr/>
            </p:nvSpPr>
            <p:spPr>
              <a:xfrm>
                <a:off x="13341323" y="2197042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sp>
            <p:nvSpPr>
              <p:cNvPr id="1464" name="文本框 1463">
                <a:extLst>
                  <a:ext uri="{FF2B5EF4-FFF2-40B4-BE49-F238E27FC236}">
                    <a16:creationId xmlns:a16="http://schemas.microsoft.com/office/drawing/2014/main" id="{E2D7AB52-96F2-454C-9087-921704371E81}"/>
                  </a:ext>
                </a:extLst>
              </p:cNvPr>
              <p:cNvSpPr txBox="1"/>
              <p:nvPr/>
            </p:nvSpPr>
            <p:spPr>
              <a:xfrm>
                <a:off x="13341323" y="2293804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  <p:cxnSp>
            <p:nvCxnSpPr>
              <p:cNvPr id="1465" name="直接箭头连接符 1464">
                <a:extLst>
                  <a:ext uri="{FF2B5EF4-FFF2-40B4-BE49-F238E27FC236}">
                    <a16:creationId xmlns:a16="http://schemas.microsoft.com/office/drawing/2014/main" id="{FA5163C0-3332-4EC8-B142-8AF2126017C1}"/>
                  </a:ext>
                </a:extLst>
              </p:cNvPr>
              <p:cNvCxnSpPr>
                <a:stCxn id="1451" idx="6"/>
                <a:endCxn id="1459" idx="2"/>
              </p:cNvCxnSpPr>
              <p:nvPr/>
            </p:nvCxnSpPr>
            <p:spPr>
              <a:xfrm>
                <a:off x="11696799" y="21937326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6" name="直接箭头连接符 1465">
                <a:extLst>
                  <a:ext uri="{FF2B5EF4-FFF2-40B4-BE49-F238E27FC236}">
                    <a16:creationId xmlns:a16="http://schemas.microsoft.com/office/drawing/2014/main" id="{168E2F31-1FDE-4996-A562-D21E90143387}"/>
                  </a:ext>
                </a:extLst>
              </p:cNvPr>
              <p:cNvCxnSpPr>
                <a:stCxn id="1451" idx="6"/>
                <a:endCxn id="1460" idx="2"/>
              </p:cNvCxnSpPr>
              <p:nvPr/>
            </p:nvCxnSpPr>
            <p:spPr>
              <a:xfrm>
                <a:off x="11696799" y="21937326"/>
                <a:ext cx="1676641" cy="571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7" name="直接箭头连接符 1466">
                <a:extLst>
                  <a:ext uri="{FF2B5EF4-FFF2-40B4-BE49-F238E27FC236}">
                    <a16:creationId xmlns:a16="http://schemas.microsoft.com/office/drawing/2014/main" id="{ED542038-5AC2-4E44-A146-7B298C8B33C9}"/>
                  </a:ext>
                </a:extLst>
              </p:cNvPr>
              <p:cNvCxnSpPr>
                <a:stCxn id="1452" idx="6"/>
                <a:endCxn id="1459" idx="2"/>
              </p:cNvCxnSpPr>
              <p:nvPr/>
            </p:nvCxnSpPr>
            <p:spPr>
              <a:xfrm flipV="1">
                <a:off x="11696799" y="21945422"/>
                <a:ext cx="1676641" cy="555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8" name="直接箭头连接符 1467">
                <a:extLst>
                  <a:ext uri="{FF2B5EF4-FFF2-40B4-BE49-F238E27FC236}">
                    <a16:creationId xmlns:a16="http://schemas.microsoft.com/office/drawing/2014/main" id="{9B529491-15F6-42A0-B75B-2108C65D4186}"/>
                  </a:ext>
                </a:extLst>
              </p:cNvPr>
              <p:cNvCxnSpPr>
                <a:stCxn id="1452" idx="6"/>
                <a:endCxn id="1460" idx="2"/>
              </p:cNvCxnSpPr>
              <p:nvPr/>
            </p:nvCxnSpPr>
            <p:spPr>
              <a:xfrm>
                <a:off x="11696799" y="22501206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9" name="直接箭头连接符 1468">
                <a:extLst>
                  <a:ext uri="{FF2B5EF4-FFF2-40B4-BE49-F238E27FC236}">
                    <a16:creationId xmlns:a16="http://schemas.microsoft.com/office/drawing/2014/main" id="{BF53F33C-E847-4BA4-A03F-CF4D61B0F010}"/>
                  </a:ext>
                </a:extLst>
              </p:cNvPr>
              <p:cNvCxnSpPr>
                <a:stCxn id="1453" idx="6"/>
                <a:endCxn id="1461" idx="2"/>
              </p:cNvCxnSpPr>
              <p:nvPr/>
            </p:nvCxnSpPr>
            <p:spPr>
              <a:xfrm>
                <a:off x="11696799" y="22920306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0" name="直接箭头连接符 1469">
                <a:extLst>
                  <a:ext uri="{FF2B5EF4-FFF2-40B4-BE49-F238E27FC236}">
                    <a16:creationId xmlns:a16="http://schemas.microsoft.com/office/drawing/2014/main" id="{85A420B3-CBBF-4C3D-BAAE-25EA6FD53568}"/>
                  </a:ext>
                </a:extLst>
              </p:cNvPr>
              <p:cNvCxnSpPr>
                <a:cxnSpLocks/>
                <a:stCxn id="1453" idx="6"/>
                <a:endCxn id="1462" idx="2"/>
              </p:cNvCxnSpPr>
              <p:nvPr/>
            </p:nvCxnSpPr>
            <p:spPr>
              <a:xfrm>
                <a:off x="11696799" y="22920306"/>
                <a:ext cx="1676641" cy="573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1" name="直接箭头连接符 1470">
                <a:extLst>
                  <a:ext uri="{FF2B5EF4-FFF2-40B4-BE49-F238E27FC236}">
                    <a16:creationId xmlns:a16="http://schemas.microsoft.com/office/drawing/2014/main" id="{E2766778-C01D-466C-98B2-58238CAFBBCA}"/>
                  </a:ext>
                </a:extLst>
              </p:cNvPr>
              <p:cNvCxnSpPr>
                <a:stCxn id="1454" idx="6"/>
                <a:endCxn id="1461" idx="2"/>
              </p:cNvCxnSpPr>
              <p:nvPr/>
            </p:nvCxnSpPr>
            <p:spPr>
              <a:xfrm flipV="1">
                <a:off x="11696799" y="22928402"/>
                <a:ext cx="1676641" cy="5576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2" name="直接箭头连接符 1471">
                <a:extLst>
                  <a:ext uri="{FF2B5EF4-FFF2-40B4-BE49-F238E27FC236}">
                    <a16:creationId xmlns:a16="http://schemas.microsoft.com/office/drawing/2014/main" id="{8224DECB-BE72-463D-ACEB-41CBD93FDDAD}"/>
                  </a:ext>
                </a:extLst>
              </p:cNvPr>
              <p:cNvCxnSpPr>
                <a:stCxn id="1454" idx="6"/>
                <a:endCxn id="1462" idx="2"/>
              </p:cNvCxnSpPr>
              <p:nvPr/>
            </p:nvCxnSpPr>
            <p:spPr>
              <a:xfrm>
                <a:off x="11696799" y="23486089"/>
                <a:ext cx="1676641" cy="8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3" name="矩形 1472">
                <a:extLst>
                  <a:ext uri="{FF2B5EF4-FFF2-40B4-BE49-F238E27FC236}">
                    <a16:creationId xmlns:a16="http://schemas.microsoft.com/office/drawing/2014/main" id="{B37C42DF-8803-4A8D-9FCB-F3D6194BB9FD}"/>
                  </a:ext>
                </a:extLst>
              </p:cNvPr>
              <p:cNvSpPr/>
              <p:nvPr/>
            </p:nvSpPr>
            <p:spPr>
              <a:xfrm>
                <a:off x="12151700" y="21857316"/>
                <a:ext cx="711200" cy="760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en-US" altLang="zh-CN" dirty="0"/>
              </a:p>
            </p:txBody>
          </p:sp>
          <p:sp>
            <p:nvSpPr>
              <p:cNvPr id="1474" name="矩形 1473">
                <a:extLst>
                  <a:ext uri="{FF2B5EF4-FFF2-40B4-BE49-F238E27FC236}">
                    <a16:creationId xmlns:a16="http://schemas.microsoft.com/office/drawing/2014/main" id="{77C0EEB0-D0BD-4B47-A3F0-B89BF99F13EA}"/>
                  </a:ext>
                </a:extLst>
              </p:cNvPr>
              <p:cNvSpPr/>
              <p:nvPr/>
            </p:nvSpPr>
            <p:spPr>
              <a:xfrm>
                <a:off x="12151700" y="22847141"/>
                <a:ext cx="711200" cy="760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MLP</a:t>
                </a:r>
                <a:endParaRPr lang="en-US" altLang="zh-CN" dirty="0"/>
              </a:p>
            </p:txBody>
          </p:sp>
          <p:sp>
            <p:nvSpPr>
              <p:cNvPr id="1475" name="文本框 1474">
                <a:extLst>
                  <a:ext uri="{FF2B5EF4-FFF2-40B4-BE49-F238E27FC236}">
                    <a16:creationId xmlns:a16="http://schemas.microsoft.com/office/drawing/2014/main" id="{9B51333D-2A79-4166-B2ED-91814690AACF}"/>
                  </a:ext>
                </a:extLst>
              </p:cNvPr>
              <p:cNvSpPr txBox="1"/>
              <p:nvPr/>
            </p:nvSpPr>
            <p:spPr>
              <a:xfrm>
                <a:off x="11721774" y="2206704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192</a:t>
                </a:r>
                <a:endParaRPr lang="zh-CN" altLang="en-US" sz="1200" dirty="0"/>
              </a:p>
            </p:txBody>
          </p:sp>
          <p:sp>
            <p:nvSpPr>
              <p:cNvPr id="1476" name="文本框 1475">
                <a:extLst>
                  <a:ext uri="{FF2B5EF4-FFF2-40B4-BE49-F238E27FC236}">
                    <a16:creationId xmlns:a16="http://schemas.microsoft.com/office/drawing/2014/main" id="{94CABDEE-8E7E-416F-95A6-B90698BBFC60}"/>
                  </a:ext>
                </a:extLst>
              </p:cNvPr>
              <p:cNvSpPr txBox="1"/>
              <p:nvPr/>
            </p:nvSpPr>
            <p:spPr>
              <a:xfrm>
                <a:off x="11704419" y="2305543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192</a:t>
                </a:r>
                <a:endParaRPr lang="zh-CN" altLang="en-US" sz="1200" dirty="0"/>
              </a:p>
            </p:txBody>
          </p:sp>
          <p:sp>
            <p:nvSpPr>
              <p:cNvPr id="1477" name="文本框 1476">
                <a:extLst>
                  <a:ext uri="{FF2B5EF4-FFF2-40B4-BE49-F238E27FC236}">
                    <a16:creationId xmlns:a16="http://schemas.microsoft.com/office/drawing/2014/main" id="{5C734380-A1F2-4024-BFDC-970DFA0EDBF6}"/>
                  </a:ext>
                </a:extLst>
              </p:cNvPr>
              <p:cNvSpPr txBox="1"/>
              <p:nvPr/>
            </p:nvSpPr>
            <p:spPr>
              <a:xfrm>
                <a:off x="12950479" y="22067044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40</a:t>
                </a:r>
                <a:endParaRPr lang="zh-CN" altLang="en-US" sz="1200" dirty="0"/>
              </a:p>
            </p:txBody>
          </p:sp>
          <p:sp>
            <p:nvSpPr>
              <p:cNvPr id="1478" name="文本框 1477">
                <a:extLst>
                  <a:ext uri="{FF2B5EF4-FFF2-40B4-BE49-F238E27FC236}">
                    <a16:creationId xmlns:a16="http://schemas.microsoft.com/office/drawing/2014/main" id="{C415F9FE-EA2C-4766-9AFE-15342C50604A}"/>
                  </a:ext>
                </a:extLst>
              </p:cNvPr>
              <p:cNvSpPr txBox="1"/>
              <p:nvPr/>
            </p:nvSpPr>
            <p:spPr>
              <a:xfrm>
                <a:off x="12974654" y="23073498"/>
                <a:ext cx="3481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40</a:t>
                </a:r>
                <a:endParaRPr lang="zh-CN" altLang="en-US" sz="1200" dirty="0"/>
              </a:p>
            </p:txBody>
          </p:sp>
        </p:grpSp>
        <p:sp>
          <p:nvSpPr>
            <p:cNvPr id="1480" name="矩形 1479">
              <a:extLst>
                <a:ext uri="{FF2B5EF4-FFF2-40B4-BE49-F238E27FC236}">
                  <a16:creationId xmlns:a16="http://schemas.microsoft.com/office/drawing/2014/main" id="{2B216DAA-A52C-4703-8968-F6E34EF39681}"/>
                </a:ext>
              </a:extLst>
            </p:cNvPr>
            <p:cNvSpPr/>
            <p:nvPr/>
          </p:nvSpPr>
          <p:spPr>
            <a:xfrm>
              <a:off x="21369600" y="22381126"/>
              <a:ext cx="625307" cy="2245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1" name="直接连接符 1480">
              <a:extLst>
                <a:ext uri="{FF2B5EF4-FFF2-40B4-BE49-F238E27FC236}">
                  <a16:creationId xmlns:a16="http://schemas.microsoft.com/office/drawing/2014/main" id="{4B646250-0C95-474F-B755-C0AB316D70E6}"/>
                </a:ext>
              </a:extLst>
            </p:cNvPr>
            <p:cNvCxnSpPr>
              <a:cxnSpLocks/>
            </p:cNvCxnSpPr>
            <p:nvPr/>
          </p:nvCxnSpPr>
          <p:spPr>
            <a:xfrm>
              <a:off x="21361979" y="22904024"/>
              <a:ext cx="6329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2" name="直接连接符 1481">
              <a:extLst>
                <a:ext uri="{FF2B5EF4-FFF2-40B4-BE49-F238E27FC236}">
                  <a16:creationId xmlns:a16="http://schemas.microsoft.com/office/drawing/2014/main" id="{DD49A3F6-61F3-4326-ABC8-E3F84BE2EC5B}"/>
                </a:ext>
              </a:extLst>
            </p:cNvPr>
            <p:cNvCxnSpPr>
              <a:cxnSpLocks/>
            </p:cNvCxnSpPr>
            <p:nvPr/>
          </p:nvCxnSpPr>
          <p:spPr>
            <a:xfrm>
              <a:off x="21369599" y="23887003"/>
              <a:ext cx="62530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83" name="文本框 1482">
              <a:extLst>
                <a:ext uri="{FF2B5EF4-FFF2-40B4-BE49-F238E27FC236}">
                  <a16:creationId xmlns:a16="http://schemas.microsoft.com/office/drawing/2014/main" id="{956A9E65-3F9E-41BE-86FF-EDF619ECE4AA}"/>
                </a:ext>
              </a:extLst>
            </p:cNvPr>
            <p:cNvSpPr txBox="1"/>
            <p:nvPr/>
          </p:nvSpPr>
          <p:spPr>
            <a:xfrm>
              <a:off x="21918481" y="23277285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128</a:t>
              </a:r>
              <a:endParaRPr lang="zh-CN" altLang="en-US" sz="1200" dirty="0"/>
            </a:p>
          </p:txBody>
        </p:sp>
        <p:sp>
          <p:nvSpPr>
            <p:cNvPr id="1484" name="文本框 1483">
              <a:extLst>
                <a:ext uri="{FF2B5EF4-FFF2-40B4-BE49-F238E27FC236}">
                  <a16:creationId xmlns:a16="http://schemas.microsoft.com/office/drawing/2014/main" id="{F1B18E24-3647-41B4-85C5-EA75FBC8B0C4}"/>
                </a:ext>
              </a:extLst>
            </p:cNvPr>
            <p:cNvSpPr txBox="1"/>
            <p:nvPr/>
          </p:nvSpPr>
          <p:spPr>
            <a:xfrm>
              <a:off x="21540247" y="24592983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40</a:t>
              </a:r>
              <a:endParaRPr lang="zh-CN" altLang="en-US" sz="1200" dirty="0"/>
            </a:p>
          </p:txBody>
        </p:sp>
        <p:sp>
          <p:nvSpPr>
            <p:cNvPr id="1485" name="文本框 1484">
              <a:extLst>
                <a:ext uri="{FF2B5EF4-FFF2-40B4-BE49-F238E27FC236}">
                  <a16:creationId xmlns:a16="http://schemas.microsoft.com/office/drawing/2014/main" id="{23FDEAC3-3367-48E6-AF16-A29DCD9EDC95}"/>
                </a:ext>
              </a:extLst>
            </p:cNvPr>
            <p:cNvSpPr txBox="1"/>
            <p:nvPr/>
          </p:nvSpPr>
          <p:spPr>
            <a:xfrm>
              <a:off x="10373713" y="22084588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92D050"/>
                  </a:solidFill>
                </a:rPr>
                <a:t>concat</a:t>
              </a:r>
              <a:endParaRPr lang="zh-CN" alt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1486" name="文本框 1485">
              <a:extLst>
                <a:ext uri="{FF2B5EF4-FFF2-40B4-BE49-F238E27FC236}">
                  <a16:creationId xmlns:a16="http://schemas.microsoft.com/office/drawing/2014/main" id="{A69A553D-85F4-4D59-8EAA-F1C1C588B3AA}"/>
                </a:ext>
              </a:extLst>
            </p:cNvPr>
            <p:cNvSpPr txBox="1"/>
            <p:nvPr/>
          </p:nvSpPr>
          <p:spPr>
            <a:xfrm>
              <a:off x="1807866" y="24722341"/>
              <a:ext cx="1402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92D050"/>
                  </a:solidFill>
                </a:rPr>
                <a:t>global information</a:t>
              </a:r>
              <a:endParaRPr lang="zh-CN" alt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1490" name="矩形 1489">
              <a:extLst>
                <a:ext uri="{FF2B5EF4-FFF2-40B4-BE49-F238E27FC236}">
                  <a16:creationId xmlns:a16="http://schemas.microsoft.com/office/drawing/2014/main" id="{E2624647-00AE-4909-9F62-6DE6AD63D05A}"/>
                </a:ext>
              </a:extLst>
            </p:cNvPr>
            <p:cNvSpPr/>
            <p:nvPr/>
          </p:nvSpPr>
          <p:spPr>
            <a:xfrm>
              <a:off x="-5148063" y="-1726743"/>
              <a:ext cx="1019643" cy="17523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1" name="文本框 1490">
              <a:extLst>
                <a:ext uri="{FF2B5EF4-FFF2-40B4-BE49-F238E27FC236}">
                  <a16:creationId xmlns:a16="http://schemas.microsoft.com/office/drawing/2014/main" id="{59D2FC10-0ADA-4B71-9C10-A75190505B7A}"/>
                </a:ext>
              </a:extLst>
            </p:cNvPr>
            <p:cNvSpPr txBox="1"/>
            <p:nvPr/>
          </p:nvSpPr>
          <p:spPr>
            <a:xfrm flipH="1">
              <a:off x="-5468563" y="-973791"/>
              <a:ext cx="365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  <p:sp>
          <p:nvSpPr>
            <p:cNvPr id="1492" name="文本框 1491">
              <a:extLst>
                <a:ext uri="{FF2B5EF4-FFF2-40B4-BE49-F238E27FC236}">
                  <a16:creationId xmlns:a16="http://schemas.microsoft.com/office/drawing/2014/main" id="{53103D3E-A664-4FAA-9CAA-3232C29AF876}"/>
                </a:ext>
              </a:extLst>
            </p:cNvPr>
            <p:cNvSpPr txBox="1"/>
            <p:nvPr/>
          </p:nvSpPr>
          <p:spPr>
            <a:xfrm flipH="1">
              <a:off x="-4789267" y="92526"/>
              <a:ext cx="365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  <p:cxnSp>
          <p:nvCxnSpPr>
            <p:cNvPr id="1494" name="直接连接符 1493">
              <a:extLst>
                <a:ext uri="{FF2B5EF4-FFF2-40B4-BE49-F238E27FC236}">
                  <a16:creationId xmlns:a16="http://schemas.microsoft.com/office/drawing/2014/main" id="{A9575A87-1E7A-42CD-8589-545909EA3BBE}"/>
                </a:ext>
              </a:extLst>
            </p:cNvPr>
            <p:cNvCxnSpPr>
              <a:stCxn id="1490" idx="0"/>
              <a:endCxn id="1490" idx="2"/>
            </p:cNvCxnSpPr>
            <p:nvPr/>
          </p:nvCxnSpPr>
          <p:spPr>
            <a:xfrm>
              <a:off x="-4638241" y="-1726743"/>
              <a:ext cx="0" cy="17523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直接箭头连接符 1495">
              <a:extLst>
                <a:ext uri="{FF2B5EF4-FFF2-40B4-BE49-F238E27FC236}">
                  <a16:creationId xmlns:a16="http://schemas.microsoft.com/office/drawing/2014/main" id="{3C73340A-FF7D-4F3F-B30D-D087D6EC7254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-4922706" y="-2804051"/>
              <a:ext cx="1744258" cy="1089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0" name="直接箭头连接符 1499">
              <a:extLst>
                <a:ext uri="{FF2B5EF4-FFF2-40B4-BE49-F238E27FC236}">
                  <a16:creationId xmlns:a16="http://schemas.microsoft.com/office/drawing/2014/main" id="{1CB46C5A-A7F0-4421-A208-6E8C77C27591}"/>
                </a:ext>
              </a:extLst>
            </p:cNvPr>
            <p:cNvCxnSpPr>
              <a:stCxn id="1490" idx="3"/>
              <a:endCxn id="705" idx="1"/>
            </p:cNvCxnSpPr>
            <p:nvPr/>
          </p:nvCxnSpPr>
          <p:spPr>
            <a:xfrm>
              <a:off x="-4128420" y="-850564"/>
              <a:ext cx="2186123" cy="629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760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608</Words>
  <Application>Microsoft Office PowerPoint</Application>
  <PresentationFormat>宽屏</PresentationFormat>
  <Paragraphs>465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435438602@qq.com</dc:creator>
  <cp:lastModifiedBy>435438602@qq.com</cp:lastModifiedBy>
  <cp:revision>80</cp:revision>
  <dcterms:created xsi:type="dcterms:W3CDTF">2019-05-15T09:50:26Z</dcterms:created>
  <dcterms:modified xsi:type="dcterms:W3CDTF">2019-05-23T15:35:48Z</dcterms:modified>
</cp:coreProperties>
</file>