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775D9-D13B-9BC0-2D1C-6396AAA0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38BAF-6C35-F0F1-DF7F-FF7CAF43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E4C28-35B1-E9CE-5B8B-79B79422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4099E-D277-93DD-CF54-FB1D8B10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5D285-E4F0-A480-22C1-56B8480B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6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64FB-59C4-A318-1D6C-E36F585B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C1D531-AB43-036C-178D-531CBA546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73B01-2B1B-7682-4548-A2CFC244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EBD6C-F66E-4DB0-1213-68C223E2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667F9-BF9F-3EB7-046D-DCBB55F7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2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58F65-63CD-4242-43E8-5A6058D23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382B5B-516D-9AC9-8D93-D66883B5D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1204B-C78C-53BE-DCFD-E8431B7B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0CFD-65B4-54BF-0DED-AE0C3E6D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BCA81-A10A-AB28-4EB5-1AFC3594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0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6C9A4-5B86-8536-AC95-ACA4C7B6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521D8-7379-847A-BAD9-417D91ED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CFBFC-BDEF-45A0-BA07-A2E20994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EDD3E-42CC-F09B-8DA0-57E39D80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2E386-A74B-4495-DD1B-64F17C5D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D25C-45FB-ABE3-43AF-93B151B3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797CB-F3C9-05BA-989E-FC4DCFD17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28005-84B8-59E3-B4BB-440BAC1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14009-F1A8-D373-1D3D-8E819CD4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5CED8-90E4-63BF-EDDE-0642E26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7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4E11-D86D-46E8-E659-CEF1A1B9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E38AD-B674-7364-9E35-A79075A36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00E62-501D-D80B-097D-85DB57F6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E3FF8-068D-2553-90E1-FDC076E9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B94C2-CBF2-B93A-1A61-CB2986D7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C3E00-E671-C603-09BB-26D7C8F5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0998D-7D76-BB88-F70D-C923CF76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FED29-5B8E-D80C-A959-35DB2B12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E91DC6-9BF6-5FEF-5B16-B68DC5B90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3CB4B-D0FE-8B3F-68CD-EAED40DF8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8FECA-4DA9-A672-297F-EC6DAEE47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151F5F-F61F-0D9D-D6C2-C66B87D5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856ECD-0D0B-B6E5-30AA-AE18553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6A28A-AAE0-03DD-E6EF-B859F058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3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CE545-16BD-CF9C-7C75-FED66123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A94BA-DB70-2C90-1A21-071D53F2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00D839-0C41-4D04-F234-B66D68FF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39DF91-9A54-0418-AF51-F86AB2AF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BCB76A-50EA-B923-0F64-8D205C9C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69D1B-33FF-3BFA-20D0-B5929806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79E3D7-5A06-58D5-4138-E8B3FAB9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2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859DC-A90C-BD66-E6B2-4DB398E3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174AF-90D9-C5E4-BC32-A38F3FE3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C18E78-1892-B74B-AD62-43CA02718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50E48-E597-E8C9-EF84-3A6FD5AB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E619A-5CF8-FF83-6AF7-2854C57A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2EB41-6A92-547F-3212-327AFC0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0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9364E-528B-BC08-CF38-B02217AC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48D01B-91CB-36AB-BD9F-4B8F7BB8F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F337A-EB13-8FDB-123C-F3EA71E8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5AC9F-D651-9845-FCC6-79B13544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0CA97-EF9D-01C9-D8AC-1BC945F8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561FD-EB17-064E-5B2A-204FB585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1C5E0F-A81F-46BD-5321-69AEB07B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435A0-43DE-5463-E5EC-E0A7BAC6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BC9BE-860A-E73C-F7A1-FCE000093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DFA3-DB4B-4A92-8BC7-57F71F933766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51D3F-A4D3-9F33-8F91-886515552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BE2EC-10AF-F5B7-71CF-BF6228FB7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5B21-E551-4D17-B801-D85E55CBE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D8F7310-E4C2-9B8A-E1C3-8521CE5B3F1D}"/>
              </a:ext>
            </a:extLst>
          </p:cNvPr>
          <p:cNvGrpSpPr/>
          <p:nvPr/>
        </p:nvGrpSpPr>
        <p:grpSpPr>
          <a:xfrm>
            <a:off x="1804987" y="419100"/>
            <a:ext cx="9143494" cy="6019800"/>
            <a:chOff x="1804987" y="419100"/>
            <a:chExt cx="9143494" cy="6019800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EB70DFA9-2B66-14B5-F7F4-12294D3EB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987" y="419100"/>
              <a:ext cx="8582025" cy="6019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7B0622-07D0-76F4-1EF6-8A542CFF4C30}"/>
                </a:ext>
              </a:extLst>
            </p:cNvPr>
            <p:cNvSpPr txBox="1"/>
            <p:nvPr/>
          </p:nvSpPr>
          <p:spPr>
            <a:xfrm>
              <a:off x="7469856" y="1923930"/>
              <a:ext cx="3478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高层软件库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提供针对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AI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工作负载的简单扩展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C2CDCA5-90A9-1A5D-008A-8586506156DB}"/>
                </a:ext>
              </a:extLst>
            </p:cNvPr>
            <p:cNvSpPr txBox="1"/>
            <p:nvPr/>
          </p:nvSpPr>
          <p:spPr>
            <a:xfrm>
              <a:off x="7469856" y="3281660"/>
              <a:ext cx="34786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底层分布式计算框架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提供简洁的分布式计算内核和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Python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优先的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API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36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Yuang Cai</dc:creator>
  <cp:lastModifiedBy>Yuang Cai</cp:lastModifiedBy>
  <cp:revision>6</cp:revision>
  <dcterms:created xsi:type="dcterms:W3CDTF">2024-03-19T05:17:36Z</dcterms:created>
  <dcterms:modified xsi:type="dcterms:W3CDTF">2024-03-19T05:30:52Z</dcterms:modified>
</cp:coreProperties>
</file>