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15AF-736A-4B16-A924-CD43FC0D9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46D08-5A83-4E13-B3CD-93FC92C1A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B4D1-D5D1-4650-82F8-F3C2D69F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6DFEA-D760-4CA7-9C37-7F15C84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5973-5D4E-4C68-A3EE-4259EB32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24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F6C-C238-49C7-B646-A797F76E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96FAB-972E-4388-8D03-E49406B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70D5-7DE2-4865-8481-6C03756E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7377-E43F-4BD2-84AB-BAC261E4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D84A-EE05-462C-89A0-08A8FE6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C275B-4DD4-41A5-A5E6-764FA67CA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730E6-9410-47D9-BD38-C54C11D6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5F00-49E1-4793-A72E-9B889F9F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25E9-D335-408E-A1AB-C33616AA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0246-CC22-4363-A13B-26166E61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2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B80C-26F8-488F-9CF9-B581FB7F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6A33-6FCB-462E-AE7F-086AE54F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7ED97-D7B5-4B35-BC8A-674AB4CC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7C60-B54E-4ED9-A4C9-A0DBA45D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5E80-1E0E-46C5-BA24-FA3398DC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43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0257-8E5A-425C-A854-9CBA83E8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28A87-6798-4A7C-BA5C-892B3F2E4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AE7E-187E-4E88-88E8-02ECE890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F58B-0221-433B-B708-313A8DD8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96F5-A387-4BF6-BBC8-F084B940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6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FCA2-E39A-4073-8061-FF4104E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DB31-3031-49D5-AC99-50EC350F9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E2A95-2247-47B3-8748-B17671547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250DD-ADAC-4FD9-84DD-EF962A0E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E6AB0-46EA-49CC-8197-F185299D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1E9C9-5893-46D6-AD93-C49D0764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26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4AAA-795E-456E-BA2A-828BD6997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429B-5A37-4DA8-AE34-787E0401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07E01-BD79-4329-8CD0-DDDB2466C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A657A-5155-4CD8-9AC9-7B97DAD36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A729-9CEA-465F-B9A9-B0991C519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FDC45-A4F0-4B1A-908E-AE270D1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4F8B5-A7B7-48A4-85DB-1FCF31D1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B1E92-F002-45A8-A570-AF94D776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6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E729-8A37-4358-8FFB-3FF34DEB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F9AA8-410C-4472-8219-0C038550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85B24-0A4A-49B8-8E02-180BA140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D36BD-3A69-47FE-8EFE-9C0AA2D7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1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FC643-A45B-40B1-AA52-17B80070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031A2-9A06-4FE2-BEBC-FA843B9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54B65-9E9E-4E65-9FFD-4B5D0661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63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44C9-6D09-40B0-BB7C-F47CC54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9916-1BD6-4F45-83E4-392E1A12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9570-77A2-4506-9749-926BF88E2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A4282-C396-4C8F-9387-F7A5ECA9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A8C5E-E7B7-4441-B4F0-FF0E894D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E3A2C-F62F-4ADB-A232-B4574CC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95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BD97-4487-43E8-8919-EBD62C9E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800E1-89FC-48CA-9C68-F700BFB17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6FBED-D418-4F05-A0F7-6A2ECE04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1CF9A-7412-43F2-8A03-7F7AAC00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F4088-B481-4AA8-A4E6-F6C467CF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C3263-9583-4B4D-8110-1B3B8556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7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63650A-A408-4BD4-8B0E-839A83F7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1F9C-2F03-44A5-9109-F50A4650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24C9-5F20-48BA-B1DF-017207B1A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11112-BC7B-4C77-9A00-7002235E621B}" type="datetimeFigureOut">
              <a:rPr lang="en-GB" smtClean="0"/>
              <a:t>04/06/2020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E301C-CBC6-4EA6-8BB5-71F4F5DF7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3B93-CFC4-46A0-94D4-33929019B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3B08-2613-455B-9AD0-2BF0834009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5DC2E4-C554-460B-8F1B-4E816E257C9D}"/>
              </a:ext>
            </a:extLst>
          </p:cNvPr>
          <p:cNvGrpSpPr/>
          <p:nvPr/>
        </p:nvGrpSpPr>
        <p:grpSpPr>
          <a:xfrm>
            <a:off x="1409350" y="1342238"/>
            <a:ext cx="1440000" cy="1440000"/>
            <a:chOff x="1409350" y="1342238"/>
            <a:chExt cx="1440000" cy="144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4E4B1D8-30EE-40CD-9899-AEDFC320ACDF}"/>
                </a:ext>
              </a:extLst>
            </p:cNvPr>
            <p:cNvSpPr/>
            <p:nvPr/>
          </p:nvSpPr>
          <p:spPr>
            <a:xfrm>
              <a:off x="1409350" y="1342238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8F41124-E734-4B4C-A85A-D6C436A20206}"/>
                </a:ext>
              </a:extLst>
            </p:cNvPr>
            <p:cNvSpPr/>
            <p:nvPr/>
          </p:nvSpPr>
          <p:spPr>
            <a:xfrm>
              <a:off x="1754155" y="1819469"/>
              <a:ext cx="737118" cy="485364"/>
            </a:xfrm>
            <a:prstGeom prst="rightArrow">
              <a:avLst>
                <a:gd name="adj1" fmla="val 21875"/>
                <a:gd name="adj2" fmla="val 4218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565386-CB67-4F05-A0F1-0337708D2EAC}"/>
              </a:ext>
            </a:extLst>
          </p:cNvPr>
          <p:cNvGrpSpPr/>
          <p:nvPr/>
        </p:nvGrpSpPr>
        <p:grpSpPr>
          <a:xfrm rot="10800000">
            <a:off x="5292569" y="1342151"/>
            <a:ext cx="1440000" cy="1440000"/>
            <a:chOff x="1409350" y="1342238"/>
            <a:chExt cx="1440000" cy="144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45F9338-4CFD-4496-AF67-4F0D3FB59C56}"/>
                </a:ext>
              </a:extLst>
            </p:cNvPr>
            <p:cNvSpPr/>
            <p:nvPr/>
          </p:nvSpPr>
          <p:spPr>
            <a:xfrm>
              <a:off x="1409350" y="1342238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F512B334-8F94-40AE-9827-9B6F102245D4}"/>
                </a:ext>
              </a:extLst>
            </p:cNvPr>
            <p:cNvSpPr/>
            <p:nvPr/>
          </p:nvSpPr>
          <p:spPr>
            <a:xfrm>
              <a:off x="1754155" y="1819469"/>
              <a:ext cx="737118" cy="485364"/>
            </a:xfrm>
            <a:prstGeom prst="rightArrow">
              <a:avLst>
                <a:gd name="adj1" fmla="val 21875"/>
                <a:gd name="adj2" fmla="val 4218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598FDE-093D-4099-9CC2-BC224AAA5579}"/>
              </a:ext>
            </a:extLst>
          </p:cNvPr>
          <p:cNvGrpSpPr/>
          <p:nvPr/>
        </p:nvGrpSpPr>
        <p:grpSpPr>
          <a:xfrm rot="5400000">
            <a:off x="3303012" y="1342151"/>
            <a:ext cx="1440000" cy="1440000"/>
            <a:chOff x="1409350" y="1342238"/>
            <a:chExt cx="1440000" cy="144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C6B7009-150A-4AFF-B243-667166BB43E0}"/>
                </a:ext>
              </a:extLst>
            </p:cNvPr>
            <p:cNvSpPr/>
            <p:nvPr/>
          </p:nvSpPr>
          <p:spPr>
            <a:xfrm>
              <a:off x="1409350" y="1342238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47B998B1-9E31-48AF-9F6D-3E2788484304}"/>
                </a:ext>
              </a:extLst>
            </p:cNvPr>
            <p:cNvSpPr/>
            <p:nvPr/>
          </p:nvSpPr>
          <p:spPr>
            <a:xfrm>
              <a:off x="1754155" y="1819469"/>
              <a:ext cx="737118" cy="485364"/>
            </a:xfrm>
            <a:prstGeom prst="rightArrow">
              <a:avLst>
                <a:gd name="adj1" fmla="val 21875"/>
                <a:gd name="adj2" fmla="val 4218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CFED74-6C7D-4A3A-9D30-01590B8EFEDD}"/>
              </a:ext>
            </a:extLst>
          </p:cNvPr>
          <p:cNvSpPr/>
          <p:nvPr/>
        </p:nvSpPr>
        <p:spPr>
          <a:xfrm>
            <a:off x="1402714" y="3043520"/>
            <a:ext cx="1440000" cy="1440000"/>
          </a:xfrm>
          <a:prstGeom prst="roundRect">
            <a:avLst/>
          </a:prstGeom>
          <a:solidFill>
            <a:srgbClr val="AAFFE7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solidFill>
                  <a:schemeClr val="bg1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220882-0DCB-49EB-B081-C05E6B1F15C0}"/>
              </a:ext>
            </a:extLst>
          </p:cNvPr>
          <p:cNvSpPr/>
          <p:nvPr/>
        </p:nvSpPr>
        <p:spPr>
          <a:xfrm>
            <a:off x="3303012" y="3043520"/>
            <a:ext cx="1440000" cy="1440000"/>
          </a:xfrm>
          <a:prstGeom prst="roundRect">
            <a:avLst/>
          </a:prstGeom>
          <a:solidFill>
            <a:srgbClr val="AAFFE7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>
                <a:solidFill>
                  <a:schemeClr val="bg1">
                    <a:lumMod val="50000"/>
                  </a:schemeClr>
                </a:solidFill>
              </a:rPr>
              <a:t>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8E68E6-18D8-4C33-BC54-9D4F41967B35}"/>
              </a:ext>
            </a:extLst>
          </p:cNvPr>
          <p:cNvGrpSpPr/>
          <p:nvPr/>
        </p:nvGrpSpPr>
        <p:grpSpPr>
          <a:xfrm>
            <a:off x="5299205" y="3043520"/>
            <a:ext cx="1440000" cy="1440000"/>
            <a:chOff x="5299205" y="3043520"/>
            <a:chExt cx="1440000" cy="144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7456269-77BC-4D95-B208-B42558676069}"/>
                </a:ext>
              </a:extLst>
            </p:cNvPr>
            <p:cNvSpPr/>
            <p:nvPr/>
          </p:nvSpPr>
          <p:spPr>
            <a:xfrm>
              <a:off x="5299205" y="3043520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01323C8-F18C-4B3F-995C-D852EAB8C36C}"/>
                </a:ext>
              </a:extLst>
            </p:cNvPr>
            <p:cNvSpPr/>
            <p:nvPr/>
          </p:nvSpPr>
          <p:spPr>
            <a:xfrm rot="5400000">
              <a:off x="5727441" y="3406624"/>
              <a:ext cx="737118" cy="713792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2885E2-C1CC-409C-9F20-77E79B1836F1}"/>
              </a:ext>
            </a:extLst>
          </p:cNvPr>
          <p:cNvGrpSpPr/>
          <p:nvPr/>
        </p:nvGrpSpPr>
        <p:grpSpPr>
          <a:xfrm>
            <a:off x="1409350" y="4795762"/>
            <a:ext cx="1440000" cy="1440000"/>
            <a:chOff x="1409350" y="4795762"/>
            <a:chExt cx="1440000" cy="14400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37727CE-349F-4A94-B97A-190F02406EDC}"/>
                </a:ext>
              </a:extLst>
            </p:cNvPr>
            <p:cNvSpPr/>
            <p:nvPr/>
          </p:nvSpPr>
          <p:spPr>
            <a:xfrm>
              <a:off x="1409350" y="4795762"/>
              <a:ext cx="1440000" cy="1440000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F19E77-063A-466F-B20E-C25E08D528AF}"/>
                </a:ext>
              </a:extLst>
            </p:cNvPr>
            <p:cNvSpPr/>
            <p:nvPr/>
          </p:nvSpPr>
          <p:spPr>
            <a:xfrm>
              <a:off x="1771675" y="5119211"/>
              <a:ext cx="223935" cy="7931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E4DDF6-B5B2-445C-B134-5E26B04BC1D4}"/>
                </a:ext>
              </a:extLst>
            </p:cNvPr>
            <p:cNvSpPr/>
            <p:nvPr/>
          </p:nvSpPr>
          <p:spPr>
            <a:xfrm>
              <a:off x="2222441" y="5119211"/>
              <a:ext cx="223935" cy="79310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682DE8-0903-4BD3-B338-8C003ED09E5F}"/>
              </a:ext>
            </a:extLst>
          </p:cNvPr>
          <p:cNvGrpSpPr/>
          <p:nvPr/>
        </p:nvGrpSpPr>
        <p:grpSpPr>
          <a:xfrm>
            <a:off x="3303012" y="4834961"/>
            <a:ext cx="1440000" cy="1440000"/>
            <a:chOff x="3303012" y="4795762"/>
            <a:chExt cx="1440000" cy="1440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F4DE47-94ED-4BD7-B4E4-8B99C1EA8BC1}"/>
                </a:ext>
              </a:extLst>
            </p:cNvPr>
            <p:cNvSpPr/>
            <p:nvPr/>
          </p:nvSpPr>
          <p:spPr>
            <a:xfrm>
              <a:off x="3303012" y="4795762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DE6153F9-05AA-483A-9589-212784ABE2F8}"/>
                </a:ext>
              </a:extLst>
            </p:cNvPr>
            <p:cNvSpPr/>
            <p:nvPr/>
          </p:nvSpPr>
          <p:spPr>
            <a:xfrm rot="16200000">
              <a:off x="3351209" y="5142537"/>
              <a:ext cx="858416" cy="681135"/>
            </a:xfrm>
            <a:prstGeom prst="trapezoid">
              <a:avLst>
                <a:gd name="adj" fmla="val 4280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BD05F4E4-2689-4E43-AB28-735663737674}"/>
                </a:ext>
              </a:extLst>
            </p:cNvPr>
            <p:cNvSpPr/>
            <p:nvPr/>
          </p:nvSpPr>
          <p:spPr>
            <a:xfrm rot="5400000">
              <a:off x="3931567" y="5327288"/>
              <a:ext cx="494522" cy="311633"/>
            </a:xfrm>
            <a:prstGeom prst="blockArc">
              <a:avLst>
                <a:gd name="adj1" fmla="val 10715131"/>
                <a:gd name="adj2" fmla="val 0"/>
                <a:gd name="adj3" fmla="val 25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D8DD8880-1381-4ADC-9B3F-3477523292B9}"/>
                </a:ext>
              </a:extLst>
            </p:cNvPr>
            <p:cNvSpPr/>
            <p:nvPr/>
          </p:nvSpPr>
          <p:spPr>
            <a:xfrm rot="5400000">
              <a:off x="4024466" y="5349413"/>
              <a:ext cx="632595" cy="275860"/>
            </a:xfrm>
            <a:prstGeom prst="blockArc">
              <a:avLst>
                <a:gd name="adj1" fmla="val 10715131"/>
                <a:gd name="adj2" fmla="val 0"/>
                <a:gd name="adj3" fmla="val 25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" name="Block Arc 25">
              <a:extLst>
                <a:ext uri="{FF2B5EF4-FFF2-40B4-BE49-F238E27FC236}">
                  <a16:creationId xmlns:a16="http://schemas.microsoft.com/office/drawing/2014/main" id="{90AE985E-509D-4FE6-A7E3-A411003460A6}"/>
                </a:ext>
              </a:extLst>
            </p:cNvPr>
            <p:cNvSpPr/>
            <p:nvPr/>
          </p:nvSpPr>
          <p:spPr>
            <a:xfrm rot="5400000">
              <a:off x="4010955" y="5345174"/>
              <a:ext cx="938668" cy="275861"/>
            </a:xfrm>
            <a:prstGeom prst="blockArc">
              <a:avLst>
                <a:gd name="adj1" fmla="val 10715131"/>
                <a:gd name="adj2" fmla="val 0"/>
                <a:gd name="adj3" fmla="val 25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94F088-18D9-45E4-B3CA-0A8EFF02DA97}"/>
              </a:ext>
            </a:extLst>
          </p:cNvPr>
          <p:cNvGrpSpPr/>
          <p:nvPr/>
        </p:nvGrpSpPr>
        <p:grpSpPr>
          <a:xfrm>
            <a:off x="5253120" y="4834961"/>
            <a:ext cx="1532170" cy="1440000"/>
            <a:chOff x="5299205" y="4834961"/>
            <a:chExt cx="1532170" cy="1440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0F1A63F-1A43-4303-AF00-0782F8DF4F70}"/>
                </a:ext>
              </a:extLst>
            </p:cNvPr>
            <p:cNvSpPr/>
            <p:nvPr/>
          </p:nvSpPr>
          <p:spPr>
            <a:xfrm>
              <a:off x="5299205" y="4834961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3A169BEC-7F53-4D94-8768-5E866CBBF283}"/>
                </a:ext>
              </a:extLst>
            </p:cNvPr>
            <p:cNvSpPr/>
            <p:nvPr/>
          </p:nvSpPr>
          <p:spPr>
            <a:xfrm rot="16200000">
              <a:off x="5353150" y="5181736"/>
              <a:ext cx="858416" cy="681135"/>
            </a:xfrm>
            <a:prstGeom prst="trapezoid">
              <a:avLst>
                <a:gd name="adj" fmla="val 4280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0A26F267-42A5-4D91-9D52-4D57C1787A1C}"/>
                </a:ext>
              </a:extLst>
            </p:cNvPr>
            <p:cNvSpPr/>
            <p:nvPr/>
          </p:nvSpPr>
          <p:spPr>
            <a:xfrm>
              <a:off x="5834140" y="5069277"/>
              <a:ext cx="997235" cy="922361"/>
            </a:xfrm>
            <a:prstGeom prst="mathMultiply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9477E9-E9E0-42A7-A590-FA6B692A960E}"/>
              </a:ext>
            </a:extLst>
          </p:cNvPr>
          <p:cNvGrpSpPr/>
          <p:nvPr/>
        </p:nvGrpSpPr>
        <p:grpSpPr>
          <a:xfrm>
            <a:off x="7026699" y="1335515"/>
            <a:ext cx="1440000" cy="1440000"/>
            <a:chOff x="7026699" y="1335515"/>
            <a:chExt cx="1440000" cy="144000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E8A08F9-88B1-4DF4-B07A-FAC4DC0D3305}"/>
                </a:ext>
              </a:extLst>
            </p:cNvPr>
            <p:cNvSpPr/>
            <p:nvPr/>
          </p:nvSpPr>
          <p:spPr>
            <a:xfrm rot="10800000">
              <a:off x="7026699" y="1335515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Plus Sign 30">
              <a:extLst>
                <a:ext uri="{FF2B5EF4-FFF2-40B4-BE49-F238E27FC236}">
                  <a16:creationId xmlns:a16="http://schemas.microsoft.com/office/drawing/2014/main" id="{C77909CF-1BB2-4318-B172-D6D02900109C}"/>
                </a:ext>
              </a:extLst>
            </p:cNvPr>
            <p:cNvSpPr/>
            <p:nvPr/>
          </p:nvSpPr>
          <p:spPr>
            <a:xfrm>
              <a:off x="7256842" y="1608588"/>
              <a:ext cx="979714" cy="893854"/>
            </a:xfrm>
            <a:prstGeom prst="mathPlu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458E47-9E19-42D6-AB91-DADCB824BA0E}"/>
              </a:ext>
            </a:extLst>
          </p:cNvPr>
          <p:cNvGrpSpPr/>
          <p:nvPr/>
        </p:nvGrpSpPr>
        <p:grpSpPr>
          <a:xfrm>
            <a:off x="7026699" y="3043520"/>
            <a:ext cx="1440000" cy="1440000"/>
            <a:chOff x="7026699" y="3043520"/>
            <a:chExt cx="1440000" cy="14400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479214-BF8B-4CD8-A18C-77C32249C08B}"/>
                </a:ext>
              </a:extLst>
            </p:cNvPr>
            <p:cNvSpPr/>
            <p:nvPr/>
          </p:nvSpPr>
          <p:spPr>
            <a:xfrm rot="10800000">
              <a:off x="7026699" y="3043520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Minus Sign 32">
              <a:extLst>
                <a:ext uri="{FF2B5EF4-FFF2-40B4-BE49-F238E27FC236}">
                  <a16:creationId xmlns:a16="http://schemas.microsoft.com/office/drawing/2014/main" id="{8F3A97B8-4525-4BC3-B12E-1D2C185F20DB}"/>
                </a:ext>
              </a:extLst>
            </p:cNvPr>
            <p:cNvSpPr/>
            <p:nvPr/>
          </p:nvSpPr>
          <p:spPr>
            <a:xfrm>
              <a:off x="7318678" y="3209731"/>
              <a:ext cx="856042" cy="1147493"/>
            </a:xfrm>
            <a:prstGeom prst="mathMinus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90AC62-07CE-432F-B50D-08F56CACB0F0}"/>
              </a:ext>
            </a:extLst>
          </p:cNvPr>
          <p:cNvSpPr/>
          <p:nvPr/>
        </p:nvSpPr>
        <p:spPr>
          <a:xfrm rot="10800000">
            <a:off x="7026699" y="4834961"/>
            <a:ext cx="1440000" cy="1440000"/>
          </a:xfrm>
          <a:prstGeom prst="roundRect">
            <a:avLst/>
          </a:prstGeom>
          <a:solidFill>
            <a:srgbClr val="AAFFE7"/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2EEBC1-43F7-43EB-8A0F-ADE7C8757059}"/>
              </a:ext>
            </a:extLst>
          </p:cNvPr>
          <p:cNvGrpSpPr/>
          <p:nvPr/>
        </p:nvGrpSpPr>
        <p:grpSpPr>
          <a:xfrm>
            <a:off x="8800278" y="4834961"/>
            <a:ext cx="1440000" cy="1440000"/>
            <a:chOff x="8800278" y="4834961"/>
            <a:chExt cx="1440000" cy="14400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4722798-FB53-4173-B7F0-1A6B0905B394}"/>
                </a:ext>
              </a:extLst>
            </p:cNvPr>
            <p:cNvSpPr/>
            <p:nvPr/>
          </p:nvSpPr>
          <p:spPr>
            <a:xfrm rot="10800000">
              <a:off x="8800278" y="4834961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row: Circular 21">
              <a:extLst>
                <a:ext uri="{FF2B5EF4-FFF2-40B4-BE49-F238E27FC236}">
                  <a16:creationId xmlns:a16="http://schemas.microsoft.com/office/drawing/2014/main" id="{EA93F3A1-E02D-4F1A-B68F-7418AC68641C}"/>
                </a:ext>
              </a:extLst>
            </p:cNvPr>
            <p:cNvSpPr/>
            <p:nvPr/>
          </p:nvSpPr>
          <p:spPr>
            <a:xfrm>
              <a:off x="9038968" y="4995655"/>
              <a:ext cx="930591" cy="1040213"/>
            </a:xfrm>
            <a:prstGeom prst="circularArrow">
              <a:avLst>
                <a:gd name="adj1" fmla="val 12500"/>
                <a:gd name="adj2" fmla="val 1142315"/>
                <a:gd name="adj3" fmla="val 20457681"/>
                <a:gd name="adj4" fmla="val 1634051"/>
                <a:gd name="adj5" fmla="val 15779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15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FD3A056-5422-42BD-AFE1-A0DA9CC895CA}"/>
              </a:ext>
            </a:extLst>
          </p:cNvPr>
          <p:cNvGrpSpPr/>
          <p:nvPr/>
        </p:nvGrpSpPr>
        <p:grpSpPr>
          <a:xfrm>
            <a:off x="5299205" y="3043520"/>
            <a:ext cx="1440000" cy="1440000"/>
            <a:chOff x="5299205" y="3043520"/>
            <a:chExt cx="1440000" cy="144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A4BF8C9-33D2-47BB-9B16-4950FF49BCD9}"/>
                </a:ext>
              </a:extLst>
            </p:cNvPr>
            <p:cNvSpPr/>
            <p:nvPr/>
          </p:nvSpPr>
          <p:spPr>
            <a:xfrm>
              <a:off x="5299205" y="3043520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7C170ED2-2CF8-4BD8-ACCD-BF2776CECC20}"/>
                </a:ext>
              </a:extLst>
            </p:cNvPr>
            <p:cNvSpPr/>
            <p:nvPr/>
          </p:nvSpPr>
          <p:spPr>
            <a:xfrm rot="5400000">
              <a:off x="5727441" y="3406624"/>
              <a:ext cx="737118" cy="713792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60EE1A7-DD68-47C1-8808-4ED5D207C28A}"/>
              </a:ext>
            </a:extLst>
          </p:cNvPr>
          <p:cNvGrpSpPr/>
          <p:nvPr/>
        </p:nvGrpSpPr>
        <p:grpSpPr>
          <a:xfrm>
            <a:off x="3303012" y="4834961"/>
            <a:ext cx="1440000" cy="1440000"/>
            <a:chOff x="3303012" y="4795762"/>
            <a:chExt cx="1440000" cy="1440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347F5E0-504F-4F3F-BF9F-B07E1028B2E0}"/>
                </a:ext>
              </a:extLst>
            </p:cNvPr>
            <p:cNvSpPr/>
            <p:nvPr/>
          </p:nvSpPr>
          <p:spPr>
            <a:xfrm>
              <a:off x="3303012" y="4795762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EB510B54-1F4A-4427-9190-B8AF585FC6AD}"/>
                </a:ext>
              </a:extLst>
            </p:cNvPr>
            <p:cNvSpPr/>
            <p:nvPr/>
          </p:nvSpPr>
          <p:spPr>
            <a:xfrm rot="16200000">
              <a:off x="3351209" y="5142537"/>
              <a:ext cx="858416" cy="681135"/>
            </a:xfrm>
            <a:prstGeom prst="trapezoid">
              <a:avLst>
                <a:gd name="adj" fmla="val 428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C8540B2D-6B42-4829-B5E2-F0B91F9A68E4}"/>
                </a:ext>
              </a:extLst>
            </p:cNvPr>
            <p:cNvSpPr/>
            <p:nvPr/>
          </p:nvSpPr>
          <p:spPr>
            <a:xfrm rot="5400000">
              <a:off x="3931567" y="5327288"/>
              <a:ext cx="494522" cy="311633"/>
            </a:xfrm>
            <a:prstGeom prst="blockArc">
              <a:avLst>
                <a:gd name="adj1" fmla="val 10715131"/>
                <a:gd name="adj2" fmla="val 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4970C333-FDA6-40DE-BD51-0A023949666E}"/>
                </a:ext>
              </a:extLst>
            </p:cNvPr>
            <p:cNvSpPr/>
            <p:nvPr/>
          </p:nvSpPr>
          <p:spPr>
            <a:xfrm rot="5400000">
              <a:off x="4024466" y="5349413"/>
              <a:ext cx="632595" cy="275860"/>
            </a:xfrm>
            <a:prstGeom prst="blockArc">
              <a:avLst>
                <a:gd name="adj1" fmla="val 10715131"/>
                <a:gd name="adj2" fmla="val 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E1C32205-9AE3-4330-8B0F-E9ACA60A9ABC}"/>
                </a:ext>
              </a:extLst>
            </p:cNvPr>
            <p:cNvSpPr/>
            <p:nvPr/>
          </p:nvSpPr>
          <p:spPr>
            <a:xfrm rot="5400000">
              <a:off x="4010955" y="5345174"/>
              <a:ext cx="938668" cy="275861"/>
            </a:xfrm>
            <a:prstGeom prst="blockArc">
              <a:avLst>
                <a:gd name="adj1" fmla="val 10715131"/>
                <a:gd name="adj2" fmla="val 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9C876E-2AE4-42A0-85B7-BB228781C9D6}"/>
              </a:ext>
            </a:extLst>
          </p:cNvPr>
          <p:cNvGrpSpPr/>
          <p:nvPr/>
        </p:nvGrpSpPr>
        <p:grpSpPr>
          <a:xfrm>
            <a:off x="5253120" y="4834961"/>
            <a:ext cx="1532170" cy="1440000"/>
            <a:chOff x="5299205" y="4834961"/>
            <a:chExt cx="1532170" cy="144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4F5532E-8D72-4BB4-ACB9-E3A2CC4F187A}"/>
                </a:ext>
              </a:extLst>
            </p:cNvPr>
            <p:cNvSpPr/>
            <p:nvPr/>
          </p:nvSpPr>
          <p:spPr>
            <a:xfrm>
              <a:off x="5299205" y="4834961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14C8D1B2-9CAE-4DB4-BAA2-51DF89D47811}"/>
                </a:ext>
              </a:extLst>
            </p:cNvPr>
            <p:cNvSpPr/>
            <p:nvPr/>
          </p:nvSpPr>
          <p:spPr>
            <a:xfrm rot="16200000">
              <a:off x="5353150" y="5181736"/>
              <a:ext cx="858416" cy="681135"/>
            </a:xfrm>
            <a:prstGeom prst="trapezoid">
              <a:avLst>
                <a:gd name="adj" fmla="val 42808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CBEEBDE7-8904-44C6-A6B8-D36715E6F52A}"/>
                </a:ext>
              </a:extLst>
            </p:cNvPr>
            <p:cNvSpPr/>
            <p:nvPr/>
          </p:nvSpPr>
          <p:spPr>
            <a:xfrm>
              <a:off x="5834140" y="5069277"/>
              <a:ext cx="997235" cy="922361"/>
            </a:xfrm>
            <a:prstGeom prst="mathMultiply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AB14AD-23E5-4B2D-8A14-9C99ECFA4A45}"/>
              </a:ext>
            </a:extLst>
          </p:cNvPr>
          <p:cNvGrpSpPr/>
          <p:nvPr/>
        </p:nvGrpSpPr>
        <p:grpSpPr>
          <a:xfrm>
            <a:off x="7026699" y="1335515"/>
            <a:ext cx="1440000" cy="1440000"/>
            <a:chOff x="7026699" y="1335515"/>
            <a:chExt cx="1440000" cy="14400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900BFC5-6112-43AC-8CC9-38E6C05CA7D5}"/>
                </a:ext>
              </a:extLst>
            </p:cNvPr>
            <p:cNvSpPr/>
            <p:nvPr/>
          </p:nvSpPr>
          <p:spPr>
            <a:xfrm rot="10800000">
              <a:off x="7026699" y="1335515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Plus Sign 18">
              <a:extLst>
                <a:ext uri="{FF2B5EF4-FFF2-40B4-BE49-F238E27FC236}">
                  <a16:creationId xmlns:a16="http://schemas.microsoft.com/office/drawing/2014/main" id="{FFA5A973-36B8-4111-9624-DD209FEE1EF4}"/>
                </a:ext>
              </a:extLst>
            </p:cNvPr>
            <p:cNvSpPr/>
            <p:nvPr/>
          </p:nvSpPr>
          <p:spPr>
            <a:xfrm>
              <a:off x="7256842" y="1608588"/>
              <a:ext cx="979714" cy="893854"/>
            </a:xfrm>
            <a:prstGeom prst="mathPlu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2F8FE2-44CC-4432-B1DB-A0476C228FE0}"/>
              </a:ext>
            </a:extLst>
          </p:cNvPr>
          <p:cNvGrpSpPr/>
          <p:nvPr/>
        </p:nvGrpSpPr>
        <p:grpSpPr>
          <a:xfrm>
            <a:off x="7026699" y="3043520"/>
            <a:ext cx="1440000" cy="1440000"/>
            <a:chOff x="7026699" y="3043520"/>
            <a:chExt cx="1440000" cy="14400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414E149-8C74-4FDE-9740-EBEF45506EBF}"/>
                </a:ext>
              </a:extLst>
            </p:cNvPr>
            <p:cNvSpPr/>
            <p:nvPr/>
          </p:nvSpPr>
          <p:spPr>
            <a:xfrm rot="10800000">
              <a:off x="7026699" y="3043520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Minus Sign 21">
              <a:extLst>
                <a:ext uri="{FF2B5EF4-FFF2-40B4-BE49-F238E27FC236}">
                  <a16:creationId xmlns:a16="http://schemas.microsoft.com/office/drawing/2014/main" id="{06033C8A-4122-4FE3-AB5F-37E143258099}"/>
                </a:ext>
              </a:extLst>
            </p:cNvPr>
            <p:cNvSpPr/>
            <p:nvPr/>
          </p:nvSpPr>
          <p:spPr>
            <a:xfrm>
              <a:off x="7318678" y="3209731"/>
              <a:ext cx="856042" cy="1147493"/>
            </a:xfrm>
            <a:prstGeom prst="mathMinus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06A9DA-9E53-4B1B-B086-E60F184ED4ED}"/>
              </a:ext>
            </a:extLst>
          </p:cNvPr>
          <p:cNvGrpSpPr/>
          <p:nvPr/>
        </p:nvGrpSpPr>
        <p:grpSpPr>
          <a:xfrm>
            <a:off x="7026699" y="4834961"/>
            <a:ext cx="1440000" cy="1440000"/>
            <a:chOff x="8800278" y="4834961"/>
            <a:chExt cx="1440000" cy="14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EDBD4FB-357F-4C6C-91B4-259697619132}"/>
                </a:ext>
              </a:extLst>
            </p:cNvPr>
            <p:cNvSpPr/>
            <p:nvPr/>
          </p:nvSpPr>
          <p:spPr>
            <a:xfrm rot="10800000">
              <a:off x="8800278" y="4834961"/>
              <a:ext cx="1440000" cy="1440000"/>
            </a:xfrm>
            <a:prstGeom prst="roundRect">
              <a:avLst/>
            </a:prstGeom>
            <a:solidFill>
              <a:srgbClr val="AAFFE7"/>
            </a:solidFill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Circular 24">
              <a:extLst>
                <a:ext uri="{FF2B5EF4-FFF2-40B4-BE49-F238E27FC236}">
                  <a16:creationId xmlns:a16="http://schemas.microsoft.com/office/drawing/2014/main" id="{FACACC1B-11D7-498C-9EF9-500366492391}"/>
                </a:ext>
              </a:extLst>
            </p:cNvPr>
            <p:cNvSpPr/>
            <p:nvPr/>
          </p:nvSpPr>
          <p:spPr>
            <a:xfrm>
              <a:off x="9038968" y="4995655"/>
              <a:ext cx="930591" cy="1040213"/>
            </a:xfrm>
            <a:prstGeom prst="circularArrow">
              <a:avLst>
                <a:gd name="adj1" fmla="val 12500"/>
                <a:gd name="adj2" fmla="val 1142315"/>
                <a:gd name="adj3" fmla="val 20457681"/>
                <a:gd name="adj4" fmla="val 1634051"/>
                <a:gd name="adj5" fmla="val 1577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55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Bloor</dc:creator>
  <cp:lastModifiedBy>Liam Bloor</cp:lastModifiedBy>
  <cp:revision>6</cp:revision>
  <dcterms:created xsi:type="dcterms:W3CDTF">2020-06-02T10:33:37Z</dcterms:created>
  <dcterms:modified xsi:type="dcterms:W3CDTF">2020-06-04T14:04:52Z</dcterms:modified>
</cp:coreProperties>
</file>