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D4AB-3F9F-4E8D-A82E-79167023B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182F6-5B6A-45E2-8611-BF51AE6E8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7240-F94A-433D-A50E-EDEC3DFC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FF78-50B6-4909-8A32-DC93A502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EE727-A350-41CD-B002-FBDE5BE9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BA56-C02C-411F-9022-1E450CE8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C1557-2992-452C-BBED-EA6092A1D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81BF-0274-42F4-AEB8-B9A1311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05A68-878E-4744-8B58-3E25209E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200D-7312-4EAD-A306-DA47F09A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6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0A26D-9221-463C-B544-C37AD51A5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EE23D-B41F-4AA5-9291-44AA53432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639B-7F18-4E9E-BBFF-0D6DEC7C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F98A-EDA6-44BF-A8B4-9E307024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7581E-5BBA-41EC-B76E-373DE66D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3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D48D-D6C0-4F8F-A1B0-D1B17065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A710-0273-4AA0-9A73-40D7F151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DC714-E449-45A3-89FE-235D0479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D215B-A3E3-4102-BB5C-77A05861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75C18-F03E-42C0-9EAF-02860E3C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1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3E17-1DAF-4092-BA7D-195694C9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3A6A-C8B2-4E46-8B22-34668780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9D80-6D83-42B5-B1E9-580DF603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DBFE4-70FC-4504-9FEC-F418D553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348E9-01FD-4543-8346-FF47A7C9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920E-950B-49FC-BC1B-5DA3D46F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7DF4-CB9A-4C15-BFD8-31F4CD6A6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BBCBF-22C1-4F5A-A3E3-A5054A220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5B5FB-9E85-4642-B5AF-41159FAB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24DC-F8EA-4BC0-974E-E5F8FA9A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02289-33EF-4E5F-98B0-4704BA85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EF76-A317-4AE5-827D-46BDF999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F930-4C98-43D2-83B9-7166422B3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12E4A-5168-4746-8346-29C0AE1F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D462C-B857-41A1-A2F6-423A4A17D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AD8FD-52B2-45CA-A3DE-D07685106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13419-742E-4840-8786-817BBFDB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75D6A-14B3-483F-A9A6-9AE9FCDB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BF360-AADA-43D2-B6F0-716B59E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4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ED38-1C83-4B54-B2F4-54D3CBF6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2A701-28F2-4E79-B839-CF1C5224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C50A3-04C0-42E2-AA9B-01E02428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5F452-EDC6-4EF8-A780-FAE131CF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7C486-5064-43C0-8A9E-D7FABDED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638C1-B277-462B-A694-C8823B35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3498E-6D9C-420A-B36C-8789C455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6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4058-E371-4D60-AD31-870C57E6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5B25-C1E5-4921-83EB-E12E480C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C3EEB-EB89-4EA0-BC50-371E7A387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82659-40CE-44A7-97AB-E92C3936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A0599-C298-4D90-9140-9966E66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6EDD1-29ED-4E63-977D-8826E4B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4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A922-740A-4B3E-9498-DE42887E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59D5F-AD95-4865-A066-2D994ADD2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86ED4-15C2-459B-A1B1-6A5D2E014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5A1B-E836-4BDC-9EA0-21C64EC2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522F-42E4-436A-ADDF-FC0D2C3F858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25E90-40DC-4F55-8911-349F8CBA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FF95F-AA9A-40CC-A55F-893317A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BFF09-9691-4DB9-9DAC-7058B827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76BD-36A7-4E62-A96B-DFE6EE613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6A74-DE4A-42E6-A7E4-AC51FD925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522F-42E4-436A-ADDF-FC0D2C3F858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8F44-0C06-4C2F-B66E-596D1942B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2208-72CE-4B91-A83E-9B454E5D1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E4A7-FC3B-43F4-B5BF-451B9F6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F90B45-821F-43AB-8949-55DC137CE60F}"/>
              </a:ext>
            </a:extLst>
          </p:cNvPr>
          <p:cNvCxnSpPr>
            <a:cxnSpLocks/>
          </p:cNvCxnSpPr>
          <p:nvPr/>
        </p:nvCxnSpPr>
        <p:spPr>
          <a:xfrm>
            <a:off x="5924550" y="2062065"/>
            <a:ext cx="0" cy="7763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480D39-D540-4699-A9C1-B62C84F7C16E}"/>
              </a:ext>
            </a:extLst>
          </p:cNvPr>
          <p:cNvCxnSpPr>
            <a:cxnSpLocks/>
          </p:cNvCxnSpPr>
          <p:nvPr/>
        </p:nvCxnSpPr>
        <p:spPr>
          <a:xfrm>
            <a:off x="5927271" y="3539412"/>
            <a:ext cx="0" cy="7763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6A3BA3-1CA0-410C-AFE3-805E89339CED}"/>
              </a:ext>
            </a:extLst>
          </p:cNvPr>
          <p:cNvCxnSpPr>
            <a:cxnSpLocks/>
          </p:cNvCxnSpPr>
          <p:nvPr/>
        </p:nvCxnSpPr>
        <p:spPr>
          <a:xfrm flipV="1">
            <a:off x="5924550" y="1446245"/>
            <a:ext cx="0" cy="615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7ABE4-178D-4AB7-9707-EFC6920B711E}"/>
              </a:ext>
            </a:extLst>
          </p:cNvPr>
          <p:cNvCxnSpPr>
            <a:cxnSpLocks/>
          </p:cNvCxnSpPr>
          <p:nvPr/>
        </p:nvCxnSpPr>
        <p:spPr>
          <a:xfrm>
            <a:off x="5924550" y="4315797"/>
            <a:ext cx="0" cy="57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8B919FE-BAF4-41F8-B5A1-AB0DD54BA5C3}"/>
              </a:ext>
            </a:extLst>
          </p:cNvPr>
          <p:cNvSpPr/>
          <p:nvPr/>
        </p:nvSpPr>
        <p:spPr>
          <a:xfrm>
            <a:off x="5838827" y="3098153"/>
            <a:ext cx="171445" cy="155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3243CA-1365-4B3B-AAB9-9F7383347E1B}"/>
              </a:ext>
            </a:extLst>
          </p:cNvPr>
          <p:cNvCxnSpPr>
            <a:cxnSpLocks/>
          </p:cNvCxnSpPr>
          <p:nvPr/>
        </p:nvCxnSpPr>
        <p:spPr>
          <a:xfrm flipH="1" flipV="1">
            <a:off x="5540049" y="2212669"/>
            <a:ext cx="384502" cy="96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200D61-7A57-4D00-8007-3DA4033D2585}"/>
              </a:ext>
            </a:extLst>
          </p:cNvPr>
          <p:cNvCxnSpPr>
            <a:cxnSpLocks/>
          </p:cNvCxnSpPr>
          <p:nvPr/>
        </p:nvCxnSpPr>
        <p:spPr>
          <a:xfrm flipH="1" flipV="1">
            <a:off x="5131837" y="2609803"/>
            <a:ext cx="835575" cy="57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30A9E-7C50-4D64-B039-7DD005A5FA5A}"/>
              </a:ext>
            </a:extLst>
          </p:cNvPr>
          <p:cNvCxnSpPr>
            <a:cxnSpLocks/>
          </p:cNvCxnSpPr>
          <p:nvPr/>
        </p:nvCxnSpPr>
        <p:spPr>
          <a:xfrm flipH="1">
            <a:off x="4990876" y="3161257"/>
            <a:ext cx="903205" cy="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1C9EDE-51F0-4F5F-8A51-AA9967EA7DC6}"/>
              </a:ext>
            </a:extLst>
          </p:cNvPr>
          <p:cNvCxnSpPr>
            <a:cxnSpLocks/>
          </p:cNvCxnSpPr>
          <p:nvPr/>
        </p:nvCxnSpPr>
        <p:spPr>
          <a:xfrm flipH="1">
            <a:off x="5097039" y="3203998"/>
            <a:ext cx="806374" cy="46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2E7485-BBF3-41E8-92BC-473FA7987096}"/>
              </a:ext>
            </a:extLst>
          </p:cNvPr>
          <p:cNvCxnSpPr>
            <a:cxnSpLocks/>
          </p:cNvCxnSpPr>
          <p:nvPr/>
        </p:nvCxnSpPr>
        <p:spPr>
          <a:xfrm flipH="1">
            <a:off x="5540049" y="3232112"/>
            <a:ext cx="375294" cy="92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EE0A13-7141-46C2-B74D-7AD4DE9DF9DA}"/>
                  </a:ext>
                </a:extLst>
              </p:cNvPr>
              <p:cNvSpPr txBox="1"/>
              <p:nvPr/>
            </p:nvSpPr>
            <p:spPr>
              <a:xfrm>
                <a:off x="4689144" y="1849621"/>
                <a:ext cx="1279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EE0A13-7141-46C2-B74D-7AD4DE9DF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44" y="1849621"/>
                <a:ext cx="12793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4EC27E-4EF8-49B2-AE4F-CB35A60BD6B4}"/>
                  </a:ext>
                </a:extLst>
              </p:cNvPr>
              <p:cNvSpPr txBox="1"/>
              <p:nvPr/>
            </p:nvSpPr>
            <p:spPr>
              <a:xfrm>
                <a:off x="4590928" y="3967456"/>
                <a:ext cx="1279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4EC27E-4EF8-49B2-AE4F-CB35A60B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28" y="3967456"/>
                <a:ext cx="12793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9C4D2E-25CB-4794-B917-FCF1AFCB093C}"/>
                  </a:ext>
                </a:extLst>
              </p:cNvPr>
              <p:cNvSpPr txBox="1"/>
              <p:nvPr/>
            </p:nvSpPr>
            <p:spPr>
              <a:xfrm>
                <a:off x="4153860" y="3494221"/>
                <a:ext cx="1279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9C4D2E-25CB-4794-B917-FCF1AFCB0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60" y="3494221"/>
                <a:ext cx="12793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0A5FF7-136F-4B2E-805B-2F7CCE6D8BFF}"/>
                  </a:ext>
                </a:extLst>
              </p:cNvPr>
              <p:cNvSpPr txBox="1"/>
              <p:nvPr/>
            </p:nvSpPr>
            <p:spPr>
              <a:xfrm>
                <a:off x="3951263" y="2991242"/>
                <a:ext cx="1279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0A5FF7-136F-4B2E-805B-2F7CCE6D8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63" y="2991242"/>
                <a:ext cx="12793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A33D88-6E87-48C3-A696-99967133B071}"/>
                  </a:ext>
                </a:extLst>
              </p:cNvPr>
              <p:cNvSpPr txBox="1"/>
              <p:nvPr/>
            </p:nvSpPr>
            <p:spPr>
              <a:xfrm>
                <a:off x="4260719" y="2415873"/>
                <a:ext cx="1279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A33D88-6E87-48C3-A696-99967133B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19" y="2415873"/>
                <a:ext cx="12793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0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01B22D4-5883-423C-94BD-A2A9F862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533525"/>
            <a:ext cx="3924300" cy="266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E72501-5303-4AE8-AF0A-B89B6E2A3EB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"/>
          <a:stretch/>
        </p:blipFill>
        <p:spPr bwMode="auto">
          <a:xfrm>
            <a:off x="2715894" y="1373505"/>
            <a:ext cx="2941955" cy="2998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001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312B4C-7364-48D5-8542-435ECD43AFDA}"/>
              </a:ext>
            </a:extLst>
          </p:cNvPr>
          <p:cNvSpPr/>
          <p:nvPr/>
        </p:nvSpPr>
        <p:spPr>
          <a:xfrm>
            <a:off x="6113931" y="3281082"/>
            <a:ext cx="1640538" cy="3674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848A9-FDE7-4095-8491-AEB3333FEF64}"/>
              </a:ext>
            </a:extLst>
          </p:cNvPr>
          <p:cNvSpPr/>
          <p:nvPr/>
        </p:nvSpPr>
        <p:spPr>
          <a:xfrm>
            <a:off x="7351066" y="1353670"/>
            <a:ext cx="403403" cy="22680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3A109-D113-428E-A7D8-D75824D16E40}"/>
              </a:ext>
            </a:extLst>
          </p:cNvPr>
          <p:cNvSpPr/>
          <p:nvPr/>
        </p:nvSpPr>
        <p:spPr>
          <a:xfrm>
            <a:off x="2796987" y="1389529"/>
            <a:ext cx="403403" cy="22680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79A31-4C77-49EE-9B52-2E8F42BB840B}"/>
              </a:ext>
            </a:extLst>
          </p:cNvPr>
          <p:cNvSpPr/>
          <p:nvPr/>
        </p:nvSpPr>
        <p:spPr>
          <a:xfrm>
            <a:off x="2796987" y="3290047"/>
            <a:ext cx="1640538" cy="3674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1774D-C01A-4CBE-BFB7-95B98709A3A2}"/>
              </a:ext>
            </a:extLst>
          </p:cNvPr>
          <p:cNvSpPr/>
          <p:nvPr/>
        </p:nvSpPr>
        <p:spPr>
          <a:xfrm>
            <a:off x="4052046" y="3657536"/>
            <a:ext cx="385475" cy="2106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1EB52-4774-4378-93F1-BCB05912A4E2}"/>
              </a:ext>
            </a:extLst>
          </p:cNvPr>
          <p:cNvSpPr/>
          <p:nvPr/>
        </p:nvSpPr>
        <p:spPr>
          <a:xfrm>
            <a:off x="6113368" y="3630642"/>
            <a:ext cx="385475" cy="2106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F07903-244C-4F30-93ED-79E12EF81647}"/>
              </a:ext>
            </a:extLst>
          </p:cNvPr>
          <p:cNvCxnSpPr>
            <a:cxnSpLocks/>
          </p:cNvCxnSpPr>
          <p:nvPr/>
        </p:nvCxnSpPr>
        <p:spPr>
          <a:xfrm>
            <a:off x="3783106" y="1389529"/>
            <a:ext cx="0" cy="1308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35F1E7-333C-413F-A7F1-1E7C19DCF711}"/>
              </a:ext>
            </a:extLst>
          </p:cNvPr>
          <p:cNvCxnSpPr>
            <a:cxnSpLocks/>
          </p:cNvCxnSpPr>
          <p:nvPr/>
        </p:nvCxnSpPr>
        <p:spPr>
          <a:xfrm>
            <a:off x="6750424" y="1389529"/>
            <a:ext cx="0" cy="1308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274662-D1B8-4E16-8656-A0B06ACA8DC3}"/>
              </a:ext>
            </a:extLst>
          </p:cNvPr>
          <p:cNvCxnSpPr/>
          <p:nvPr/>
        </p:nvCxnSpPr>
        <p:spPr>
          <a:xfrm>
            <a:off x="3783106" y="2698376"/>
            <a:ext cx="29673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D03BBF8-D09B-4390-AB9F-B4F595DCAE97}"/>
              </a:ext>
            </a:extLst>
          </p:cNvPr>
          <p:cNvSpPr/>
          <p:nvPr/>
        </p:nvSpPr>
        <p:spPr>
          <a:xfrm>
            <a:off x="3783106" y="1748118"/>
            <a:ext cx="2967314" cy="941264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255A4E-1204-44C0-B796-57E1D8A23B0B}"/>
              </a:ext>
            </a:extLst>
          </p:cNvPr>
          <p:cNvSpPr/>
          <p:nvPr/>
        </p:nvSpPr>
        <p:spPr>
          <a:xfrm>
            <a:off x="6113368" y="4086808"/>
            <a:ext cx="385475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1FE0F4-B606-4F1F-934C-78B6BF963A0B}"/>
              </a:ext>
            </a:extLst>
          </p:cNvPr>
          <p:cNvSpPr/>
          <p:nvPr/>
        </p:nvSpPr>
        <p:spPr>
          <a:xfrm>
            <a:off x="4047452" y="4086808"/>
            <a:ext cx="421460" cy="25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6B9CEC-8F66-4713-A9C6-C53ACB7593C0}"/>
              </a:ext>
            </a:extLst>
          </p:cNvPr>
          <p:cNvCxnSpPr>
            <a:cxnSpLocks/>
          </p:cNvCxnSpPr>
          <p:nvPr/>
        </p:nvCxnSpPr>
        <p:spPr>
          <a:xfrm flipH="1">
            <a:off x="6530234" y="4217435"/>
            <a:ext cx="8208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78DB3B-209F-4750-B4D6-D6027DB7AC70}"/>
              </a:ext>
            </a:extLst>
          </p:cNvPr>
          <p:cNvCxnSpPr>
            <a:cxnSpLocks/>
          </p:cNvCxnSpPr>
          <p:nvPr/>
        </p:nvCxnSpPr>
        <p:spPr>
          <a:xfrm>
            <a:off x="3140047" y="4217435"/>
            <a:ext cx="8250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E058EF-65B9-4743-8314-8D2972EA237C}"/>
              </a:ext>
            </a:extLst>
          </p:cNvPr>
          <p:cNvCxnSpPr/>
          <p:nvPr/>
        </p:nvCxnSpPr>
        <p:spPr>
          <a:xfrm flipV="1">
            <a:off x="4590663" y="5737338"/>
            <a:ext cx="0" cy="5888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F8FB82-8D86-49E7-BCCE-3D7DC385788B}"/>
              </a:ext>
            </a:extLst>
          </p:cNvPr>
          <p:cNvCxnSpPr/>
          <p:nvPr/>
        </p:nvCxnSpPr>
        <p:spPr>
          <a:xfrm flipV="1">
            <a:off x="4939007" y="5737338"/>
            <a:ext cx="0" cy="5888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16EC10-A7E8-48D1-BCA5-38FF053FCD60}"/>
              </a:ext>
            </a:extLst>
          </p:cNvPr>
          <p:cNvCxnSpPr/>
          <p:nvPr/>
        </p:nvCxnSpPr>
        <p:spPr>
          <a:xfrm flipV="1">
            <a:off x="5284238" y="5737338"/>
            <a:ext cx="0" cy="5888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96C86C-1218-4E55-B9CA-9D8845496747}"/>
              </a:ext>
            </a:extLst>
          </p:cNvPr>
          <p:cNvCxnSpPr/>
          <p:nvPr/>
        </p:nvCxnSpPr>
        <p:spPr>
          <a:xfrm flipV="1">
            <a:off x="5638802" y="5737338"/>
            <a:ext cx="0" cy="5888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DED3AB-C5D9-44FE-9F63-BB640A27F8D6}"/>
              </a:ext>
            </a:extLst>
          </p:cNvPr>
          <p:cNvCxnSpPr/>
          <p:nvPr/>
        </p:nvCxnSpPr>
        <p:spPr>
          <a:xfrm flipV="1">
            <a:off x="5937381" y="5737338"/>
            <a:ext cx="0" cy="5888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D7028F-8207-40EE-BED8-CC7D03656AF6}"/>
              </a:ext>
            </a:extLst>
          </p:cNvPr>
          <p:cNvCxnSpPr/>
          <p:nvPr/>
        </p:nvCxnSpPr>
        <p:spPr>
          <a:xfrm flipV="1">
            <a:off x="3508310" y="625151"/>
            <a:ext cx="0" cy="596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A98A77-714C-4722-B4F5-921BAACA5ACB}"/>
              </a:ext>
            </a:extLst>
          </p:cNvPr>
          <p:cNvCxnSpPr/>
          <p:nvPr/>
        </p:nvCxnSpPr>
        <p:spPr>
          <a:xfrm flipV="1">
            <a:off x="7066384" y="625151"/>
            <a:ext cx="0" cy="596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77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5C8BD4-12F8-4F5C-965A-4793C6614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7"/>
          <a:stretch/>
        </p:blipFill>
        <p:spPr>
          <a:xfrm>
            <a:off x="4295775" y="1115202"/>
            <a:ext cx="3600450" cy="445517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351E3A-2345-47DE-BAAC-C28D35E01D2C}"/>
              </a:ext>
            </a:extLst>
          </p:cNvPr>
          <p:cNvCxnSpPr>
            <a:cxnSpLocks/>
          </p:cNvCxnSpPr>
          <p:nvPr/>
        </p:nvCxnSpPr>
        <p:spPr>
          <a:xfrm>
            <a:off x="4295775" y="3275861"/>
            <a:ext cx="36004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67C487-6662-40EA-A5A9-86A585FC5143}"/>
              </a:ext>
            </a:extLst>
          </p:cNvPr>
          <p:cNvCxnSpPr/>
          <p:nvPr/>
        </p:nvCxnSpPr>
        <p:spPr>
          <a:xfrm>
            <a:off x="5374433" y="5710335"/>
            <a:ext cx="0" cy="233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983B99-F538-492E-88E1-C26CB4B6CFDB}"/>
              </a:ext>
            </a:extLst>
          </p:cNvPr>
          <p:cNvCxnSpPr/>
          <p:nvPr/>
        </p:nvCxnSpPr>
        <p:spPr>
          <a:xfrm>
            <a:off x="6805127" y="5702310"/>
            <a:ext cx="0" cy="233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A293AB-F34A-48E0-84E6-5A9C82A6EDC6}"/>
              </a:ext>
            </a:extLst>
          </p:cNvPr>
          <p:cNvCxnSpPr/>
          <p:nvPr/>
        </p:nvCxnSpPr>
        <p:spPr>
          <a:xfrm>
            <a:off x="5374433" y="5827776"/>
            <a:ext cx="14306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EBFDEC-AD45-4D33-BE58-66BD48FB19E5}"/>
              </a:ext>
            </a:extLst>
          </p:cNvPr>
          <p:cNvCxnSpPr/>
          <p:nvPr/>
        </p:nvCxnSpPr>
        <p:spPr>
          <a:xfrm>
            <a:off x="4655603" y="881937"/>
            <a:ext cx="0" cy="233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F308C3-2B64-48F1-BF2F-FD44E870C1E4}"/>
              </a:ext>
            </a:extLst>
          </p:cNvPr>
          <p:cNvCxnSpPr/>
          <p:nvPr/>
        </p:nvCxnSpPr>
        <p:spPr>
          <a:xfrm>
            <a:off x="4338320" y="2794000"/>
            <a:ext cx="0" cy="1828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53FA6B-CD87-4C92-A08D-904A92BA44C8}"/>
              </a:ext>
            </a:extLst>
          </p:cNvPr>
          <p:cNvCxnSpPr/>
          <p:nvPr/>
        </p:nvCxnSpPr>
        <p:spPr>
          <a:xfrm>
            <a:off x="4338320" y="2880360"/>
            <a:ext cx="10361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3D1F37-F9FF-4631-96BF-135E7B94746A}"/>
              </a:ext>
            </a:extLst>
          </p:cNvPr>
          <p:cNvCxnSpPr/>
          <p:nvPr/>
        </p:nvCxnSpPr>
        <p:spPr>
          <a:xfrm>
            <a:off x="4338320" y="886509"/>
            <a:ext cx="0" cy="233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962492-049A-49B1-B286-8234C76EEB84}"/>
              </a:ext>
            </a:extLst>
          </p:cNvPr>
          <p:cNvCxnSpPr/>
          <p:nvPr/>
        </p:nvCxnSpPr>
        <p:spPr>
          <a:xfrm>
            <a:off x="4338320" y="998220"/>
            <a:ext cx="3172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472D47-1316-4AA6-8C3F-17C44E7642D4}"/>
              </a:ext>
            </a:extLst>
          </p:cNvPr>
          <p:cNvCxnSpPr>
            <a:cxnSpLocks/>
          </p:cNvCxnSpPr>
          <p:nvPr/>
        </p:nvCxnSpPr>
        <p:spPr>
          <a:xfrm flipH="1">
            <a:off x="3368040" y="5570375"/>
            <a:ext cx="18897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AC0DFF-766D-4D4D-B09A-B489FA1E87C5}"/>
              </a:ext>
            </a:extLst>
          </p:cNvPr>
          <p:cNvCxnSpPr/>
          <p:nvPr/>
        </p:nvCxnSpPr>
        <p:spPr>
          <a:xfrm flipV="1">
            <a:off x="5137041" y="3289449"/>
            <a:ext cx="0" cy="2280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45F5CD-CB54-4269-98E3-94690AB99848}"/>
              </a:ext>
            </a:extLst>
          </p:cNvPr>
          <p:cNvCxnSpPr/>
          <p:nvPr/>
        </p:nvCxnSpPr>
        <p:spPr>
          <a:xfrm>
            <a:off x="6911340" y="3108960"/>
            <a:ext cx="289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BF9F4D-8FCE-4007-B7F2-82D52C2B7EA2}"/>
              </a:ext>
            </a:extLst>
          </p:cNvPr>
          <p:cNvCxnSpPr/>
          <p:nvPr/>
        </p:nvCxnSpPr>
        <p:spPr>
          <a:xfrm>
            <a:off x="6911340" y="3533775"/>
            <a:ext cx="289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230B14-C692-4AD1-97CE-3DC8A2D632A5}"/>
              </a:ext>
            </a:extLst>
          </p:cNvPr>
          <p:cNvCxnSpPr/>
          <p:nvPr/>
        </p:nvCxnSpPr>
        <p:spPr>
          <a:xfrm>
            <a:off x="7056120" y="3108960"/>
            <a:ext cx="0" cy="419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991A39-C654-4BBF-B372-FEBDEF25F15C}"/>
              </a:ext>
            </a:extLst>
          </p:cNvPr>
          <p:cNvCxnSpPr/>
          <p:nvPr/>
        </p:nvCxnSpPr>
        <p:spPr>
          <a:xfrm>
            <a:off x="7978140" y="2726055"/>
            <a:ext cx="289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670ED4-D042-41FA-B305-AF26F9169E16}"/>
              </a:ext>
            </a:extLst>
          </p:cNvPr>
          <p:cNvCxnSpPr/>
          <p:nvPr/>
        </p:nvCxnSpPr>
        <p:spPr>
          <a:xfrm>
            <a:off x="7978140" y="2306955"/>
            <a:ext cx="289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19E000-A71D-474F-91BC-3995F6076247}"/>
              </a:ext>
            </a:extLst>
          </p:cNvPr>
          <p:cNvCxnSpPr/>
          <p:nvPr/>
        </p:nvCxnSpPr>
        <p:spPr>
          <a:xfrm>
            <a:off x="8122920" y="2306955"/>
            <a:ext cx="0" cy="419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C90A51-786F-4FD0-97F0-A93FAF54DCE1}"/>
              </a:ext>
            </a:extLst>
          </p:cNvPr>
          <p:cNvCxnSpPr>
            <a:cxnSpLocks/>
          </p:cNvCxnSpPr>
          <p:nvPr/>
        </p:nvCxnSpPr>
        <p:spPr>
          <a:xfrm flipH="1">
            <a:off x="3433665" y="2726055"/>
            <a:ext cx="7827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797961-46AF-46F7-A386-695C5CAA3594}"/>
              </a:ext>
            </a:extLst>
          </p:cNvPr>
          <p:cNvCxnSpPr/>
          <p:nvPr/>
        </p:nvCxnSpPr>
        <p:spPr>
          <a:xfrm>
            <a:off x="3657600" y="2726055"/>
            <a:ext cx="0" cy="2844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9179DA-4A90-493C-8952-C1C4CA562339}"/>
              </a:ext>
            </a:extLst>
          </p:cNvPr>
          <p:cNvCxnSpPr>
            <a:cxnSpLocks/>
          </p:cNvCxnSpPr>
          <p:nvPr/>
        </p:nvCxnSpPr>
        <p:spPr>
          <a:xfrm flipH="1">
            <a:off x="3433665" y="1164336"/>
            <a:ext cx="8621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773FFC-85F9-46BB-8A1C-8D7F57D255F7}"/>
              </a:ext>
            </a:extLst>
          </p:cNvPr>
          <p:cNvCxnSpPr/>
          <p:nvPr/>
        </p:nvCxnSpPr>
        <p:spPr>
          <a:xfrm flipV="1">
            <a:off x="3657600" y="1164336"/>
            <a:ext cx="0" cy="1561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EEFBB5-E8B1-4BF5-AADE-349963E6E896}"/>
              </a:ext>
            </a:extLst>
          </p:cNvPr>
          <p:cNvSpPr txBox="1"/>
          <p:nvPr/>
        </p:nvSpPr>
        <p:spPr>
          <a:xfrm>
            <a:off x="4295775" y="4286250"/>
            <a:ext cx="72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-25000" dirty="0" err="1"/>
              <a:t>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5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5C8BD4-12F8-4F5C-965A-4793C6614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7"/>
          <a:stretch/>
        </p:blipFill>
        <p:spPr>
          <a:xfrm>
            <a:off x="4295775" y="1115202"/>
            <a:ext cx="3600450" cy="44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6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F41E1F-0B6A-4C67-B925-AB909F5F21AA}"/>
              </a:ext>
            </a:extLst>
          </p:cNvPr>
          <p:cNvCxnSpPr/>
          <p:nvPr/>
        </p:nvCxnSpPr>
        <p:spPr>
          <a:xfrm>
            <a:off x="3275045" y="1744824"/>
            <a:ext cx="0" cy="112900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2104E7-B84F-4600-A78D-130B1FCF1DD3}"/>
              </a:ext>
            </a:extLst>
          </p:cNvPr>
          <p:cNvCxnSpPr/>
          <p:nvPr/>
        </p:nvCxnSpPr>
        <p:spPr>
          <a:xfrm>
            <a:off x="3275045" y="4005942"/>
            <a:ext cx="0" cy="112900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39647E-5F66-4A3A-BC91-E90C6367D0EB}"/>
              </a:ext>
            </a:extLst>
          </p:cNvPr>
          <p:cNvCxnSpPr/>
          <p:nvPr/>
        </p:nvCxnSpPr>
        <p:spPr>
          <a:xfrm>
            <a:off x="7383625" y="1744824"/>
            <a:ext cx="0" cy="112900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30A53C-5063-49A8-BC54-2A68E54DCD11}"/>
              </a:ext>
            </a:extLst>
          </p:cNvPr>
          <p:cNvCxnSpPr/>
          <p:nvPr/>
        </p:nvCxnSpPr>
        <p:spPr>
          <a:xfrm>
            <a:off x="7383625" y="4005942"/>
            <a:ext cx="0" cy="112900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AEF60-9948-4863-A8DB-A2572E77398A}"/>
              </a:ext>
            </a:extLst>
          </p:cNvPr>
          <p:cNvCxnSpPr/>
          <p:nvPr/>
        </p:nvCxnSpPr>
        <p:spPr>
          <a:xfrm flipV="1">
            <a:off x="3713584" y="839755"/>
            <a:ext cx="0" cy="774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3D4605-2290-4905-AE62-F9B709D6C60A}"/>
              </a:ext>
            </a:extLst>
          </p:cNvPr>
          <p:cNvCxnSpPr/>
          <p:nvPr/>
        </p:nvCxnSpPr>
        <p:spPr>
          <a:xfrm flipV="1">
            <a:off x="4491135" y="839755"/>
            <a:ext cx="0" cy="774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F402B2-913C-45F5-BB02-4D52F33135EC}"/>
              </a:ext>
            </a:extLst>
          </p:cNvPr>
          <p:cNvCxnSpPr/>
          <p:nvPr/>
        </p:nvCxnSpPr>
        <p:spPr>
          <a:xfrm flipV="1">
            <a:off x="5321560" y="839755"/>
            <a:ext cx="0" cy="774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9583F4-E2A5-4229-8477-11BAF930060D}"/>
              </a:ext>
            </a:extLst>
          </p:cNvPr>
          <p:cNvCxnSpPr/>
          <p:nvPr/>
        </p:nvCxnSpPr>
        <p:spPr>
          <a:xfrm flipV="1">
            <a:off x="6096000" y="839755"/>
            <a:ext cx="0" cy="774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3069F-1D48-41DC-B524-F0053F8AD192}"/>
              </a:ext>
            </a:extLst>
          </p:cNvPr>
          <p:cNvCxnSpPr/>
          <p:nvPr/>
        </p:nvCxnSpPr>
        <p:spPr>
          <a:xfrm flipV="1">
            <a:off x="6879771" y="839755"/>
            <a:ext cx="0" cy="774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787922-7C81-4476-A081-5D02A975FCAF}"/>
              </a:ext>
            </a:extLst>
          </p:cNvPr>
          <p:cNvCxnSpPr/>
          <p:nvPr/>
        </p:nvCxnSpPr>
        <p:spPr>
          <a:xfrm flipV="1">
            <a:off x="3682482" y="5396204"/>
            <a:ext cx="0" cy="774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EBF431-A921-4E9D-9D33-2221AEE7D9F9}"/>
              </a:ext>
            </a:extLst>
          </p:cNvPr>
          <p:cNvCxnSpPr/>
          <p:nvPr/>
        </p:nvCxnSpPr>
        <p:spPr>
          <a:xfrm flipV="1">
            <a:off x="4460033" y="5396204"/>
            <a:ext cx="0" cy="774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F9AA98-8081-4900-938F-F768530544B7}"/>
              </a:ext>
            </a:extLst>
          </p:cNvPr>
          <p:cNvCxnSpPr/>
          <p:nvPr/>
        </p:nvCxnSpPr>
        <p:spPr>
          <a:xfrm flipV="1">
            <a:off x="5290458" y="5396204"/>
            <a:ext cx="0" cy="774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852059-0C7F-4132-B8B8-A8FBDC39E6E3}"/>
              </a:ext>
            </a:extLst>
          </p:cNvPr>
          <p:cNvCxnSpPr/>
          <p:nvPr/>
        </p:nvCxnSpPr>
        <p:spPr>
          <a:xfrm flipV="1">
            <a:off x="6064898" y="5396204"/>
            <a:ext cx="0" cy="774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17814-4204-43D6-9A68-CBA2F635A07C}"/>
              </a:ext>
            </a:extLst>
          </p:cNvPr>
          <p:cNvCxnSpPr/>
          <p:nvPr/>
        </p:nvCxnSpPr>
        <p:spPr>
          <a:xfrm flipV="1">
            <a:off x="6848669" y="5396204"/>
            <a:ext cx="0" cy="774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CA0AF5-CB1F-47BF-B97D-002B31291A69}"/>
              </a:ext>
            </a:extLst>
          </p:cNvPr>
          <p:cNvSpPr txBox="1"/>
          <p:nvPr/>
        </p:nvSpPr>
        <p:spPr>
          <a:xfrm>
            <a:off x="4965443" y="6260841"/>
            <a:ext cx="65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Fire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77F8D-6CB7-4EF5-AEC1-B96432F2423A}"/>
              </a:ext>
            </a:extLst>
          </p:cNvPr>
          <p:cNvSpPr txBox="1"/>
          <p:nvPr/>
        </p:nvSpPr>
        <p:spPr>
          <a:xfrm>
            <a:off x="4996545" y="470423"/>
            <a:ext cx="65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Pot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DEA287-DCA2-4D1A-BD08-EEBEF3B344EA}"/>
              </a:ext>
            </a:extLst>
          </p:cNvPr>
          <p:cNvCxnSpPr/>
          <p:nvPr/>
        </p:nvCxnSpPr>
        <p:spPr>
          <a:xfrm flipV="1">
            <a:off x="3275044" y="2491274"/>
            <a:ext cx="671804" cy="104036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185784-D2A4-4B67-A53F-AA2D594B76D5}"/>
              </a:ext>
            </a:extLst>
          </p:cNvPr>
          <p:cNvCxnSpPr>
            <a:cxnSpLocks/>
          </p:cNvCxnSpPr>
          <p:nvPr/>
        </p:nvCxnSpPr>
        <p:spPr>
          <a:xfrm flipH="1" flipV="1">
            <a:off x="6708710" y="2538062"/>
            <a:ext cx="674915" cy="94678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B3FF06-2682-4827-8BC9-0983621E28BD}"/>
              </a:ext>
            </a:extLst>
          </p:cNvPr>
          <p:cNvCxnSpPr/>
          <p:nvPr/>
        </p:nvCxnSpPr>
        <p:spPr>
          <a:xfrm>
            <a:off x="7374294" y="2873829"/>
            <a:ext cx="0" cy="120364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40ADDD-1C6B-497E-90AA-A7D07DFDFBB1}"/>
              </a:ext>
            </a:extLst>
          </p:cNvPr>
          <p:cNvCxnSpPr/>
          <p:nvPr/>
        </p:nvCxnSpPr>
        <p:spPr>
          <a:xfrm>
            <a:off x="3265713" y="2806960"/>
            <a:ext cx="0" cy="120364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2A6308-4743-4DEE-B851-B26F6EFAB5EA}"/>
                  </a:ext>
                </a:extLst>
              </p:cNvPr>
              <p:cNvSpPr txBox="1"/>
              <p:nvPr/>
            </p:nvSpPr>
            <p:spPr>
              <a:xfrm>
                <a:off x="3351244" y="2061010"/>
                <a:ext cx="13809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2A6308-4743-4DEE-B851-B26F6EFA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244" y="2061010"/>
                <a:ext cx="138093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8BD6C6-5D50-48F5-A208-1A53A35BAEB1}"/>
                  </a:ext>
                </a:extLst>
              </p:cNvPr>
              <p:cNvSpPr txBox="1"/>
              <p:nvPr/>
            </p:nvSpPr>
            <p:spPr>
              <a:xfrm>
                <a:off x="5993363" y="2007324"/>
                <a:ext cx="13809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8BD6C6-5D50-48F5-A208-1A53A35BA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363" y="2007324"/>
                <a:ext cx="138093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17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1" name="Picture 20">
            <a:extLst>
              <a:ext uri="{FF2B5EF4-FFF2-40B4-BE49-F238E27FC236}">
                <a16:creationId xmlns:a16="http://schemas.microsoft.com/office/drawing/2014/main" id="{26E645DD-EAAD-443D-8CE7-D56E4C9A5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381000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13">
            <a:extLst>
              <a:ext uri="{FF2B5EF4-FFF2-40B4-BE49-F238E27FC236}">
                <a16:creationId xmlns:a16="http://schemas.microsoft.com/office/drawing/2014/main" id="{5B8AD8D2-2A8B-4A2D-A344-EADECD469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" t="3824" r="9006" b="4420"/>
          <a:stretch>
            <a:fillRect/>
          </a:stretch>
        </p:blipFill>
        <p:spPr bwMode="auto">
          <a:xfrm>
            <a:off x="4298605" y="1151290"/>
            <a:ext cx="4364384" cy="451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Text Box 14">
            <a:extLst>
              <a:ext uri="{FF2B5EF4-FFF2-40B4-BE49-F238E27FC236}">
                <a16:creationId xmlns:a16="http://schemas.microsoft.com/office/drawing/2014/main" id="{922670A5-EED4-4F06-BE92-DA4701FE6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3679825"/>
            <a:ext cx="639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en-US" altLang="en-US" sz="10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3" name="Text Box 15">
            <a:extLst>
              <a:ext uri="{FF2B5EF4-FFF2-40B4-BE49-F238E27FC236}">
                <a16:creationId xmlns:a16="http://schemas.microsoft.com/office/drawing/2014/main" id="{E68612B9-E34E-4490-9944-0318AEE15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2498725"/>
            <a:ext cx="639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kumimoji="0" lang="en-US" altLang="en-US" sz="10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4" name="Text Box 16">
            <a:extLst>
              <a:ext uri="{FF2B5EF4-FFF2-40B4-BE49-F238E27FC236}">
                <a16:creationId xmlns:a16="http://schemas.microsoft.com/office/drawing/2014/main" id="{F6E54404-003F-493B-A289-FB450A0D9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" y="2262188"/>
            <a:ext cx="6397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kumimoji="0" lang="en-US" altLang="en-US" sz="10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6" name="Text Box 17">
            <a:extLst>
              <a:ext uri="{FF2B5EF4-FFF2-40B4-BE49-F238E27FC236}">
                <a16:creationId xmlns:a16="http://schemas.microsoft.com/office/drawing/2014/main" id="{72BFC2AB-AE39-495B-9D74-53B8ECE65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" y="1063625"/>
            <a:ext cx="639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</a:t>
            </a:r>
            <a:r>
              <a:rPr kumimoji="0" lang="en-US" altLang="en-US" sz="10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7" name="Text Box 18">
            <a:extLst>
              <a:ext uri="{FF2B5EF4-FFF2-40B4-BE49-F238E27FC236}">
                <a16:creationId xmlns:a16="http://schemas.microsoft.com/office/drawing/2014/main" id="{60433DA9-7EE5-423B-A6D4-2B8F1E7B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684213"/>
            <a:ext cx="639762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</a:t>
            </a:r>
            <a:r>
              <a:rPr kumimoji="0" lang="en-US" altLang="en-US" sz="10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Box 19">
            <a:extLst>
              <a:ext uri="{FF2B5EF4-FFF2-40B4-BE49-F238E27FC236}">
                <a16:creationId xmlns:a16="http://schemas.microsoft.com/office/drawing/2014/main" id="{7457F6A0-F612-4560-90FE-5CE5B9F8204A}"/>
              </a:ext>
            </a:extLst>
          </p:cNvPr>
          <p:cNvSpPr txBox="1"/>
          <p:nvPr/>
        </p:nvSpPr>
        <p:spPr>
          <a:xfrm>
            <a:off x="3011805" y="7358380"/>
            <a:ext cx="368935" cy="23622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00" kern="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1000" kern="700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fd </a:t>
            </a:r>
            <a:endParaRPr lang="en-US" sz="1000" kern="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8" name="Text Box 21">
            <a:extLst>
              <a:ext uri="{FF2B5EF4-FFF2-40B4-BE49-F238E27FC236}">
                <a16:creationId xmlns:a16="http://schemas.microsoft.com/office/drawing/2014/main" id="{74D0A264-52C1-4A92-9295-E572573F4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1441450"/>
            <a:ext cx="6397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r>
              <a:rPr kumimoji="0" lang="en-US" altLang="en-US" sz="10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9" name="Text Box 22">
            <a:extLst>
              <a:ext uri="{FF2B5EF4-FFF2-40B4-BE49-F238E27FC236}">
                <a16:creationId xmlns:a16="http://schemas.microsoft.com/office/drawing/2014/main" id="{9579C247-7031-41D6-82AD-1AE2CCC9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741488"/>
            <a:ext cx="6397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</a:t>
            </a:r>
            <a:r>
              <a:rPr kumimoji="0" lang="en-US" altLang="en-US" sz="10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0" name="Rectangle 57">
            <a:extLst>
              <a:ext uri="{FF2B5EF4-FFF2-40B4-BE49-F238E27FC236}">
                <a16:creationId xmlns:a16="http://schemas.microsoft.com/office/drawing/2014/main" id="{41141635-62FF-495C-B541-186ED0FB9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1" name="Rectangle 59">
            <a:extLst>
              <a:ext uri="{FF2B5EF4-FFF2-40B4-BE49-F238E27FC236}">
                <a16:creationId xmlns:a16="http://schemas.microsoft.com/office/drawing/2014/main" id="{53C3D038-FBDE-4F34-971B-7E43429FD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2" name="Rectangle 62">
            <a:extLst>
              <a:ext uri="{FF2B5EF4-FFF2-40B4-BE49-F238E27FC236}">
                <a16:creationId xmlns:a16="http://schemas.microsoft.com/office/drawing/2014/main" id="{8A682D20-FC04-46E9-A3B3-1EEA55D8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96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en-US" altLang="en-US" sz="10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3" name="Rectangle 66">
            <a:extLst>
              <a:ext uri="{FF2B5EF4-FFF2-40B4-BE49-F238E27FC236}">
                <a16:creationId xmlns:a16="http://schemas.microsoft.com/office/drawing/2014/main" id="{1D9B5801-4EDE-4709-8B19-6F23FF40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46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4" name="Rectangle 67">
            <a:extLst>
              <a:ext uri="{FF2B5EF4-FFF2-40B4-BE49-F238E27FC236}">
                <a16:creationId xmlns:a16="http://schemas.microsoft.com/office/drawing/2014/main" id="{D726BF74-125C-4F05-AF0D-C9E1FC0BD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71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5" name="Rectangle 69">
            <a:extLst>
              <a:ext uri="{FF2B5EF4-FFF2-40B4-BE49-F238E27FC236}">
                <a16:creationId xmlns:a16="http://schemas.microsoft.com/office/drawing/2014/main" id="{88CBF821-9FDD-4D73-A132-95F5A8A8B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71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4DE017E-E92E-45E3-B06C-5FF3FDB75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0" t="8948" r="36855" b="9332"/>
          <a:stretch>
            <a:fillRect/>
          </a:stretch>
        </p:blipFill>
        <p:spPr bwMode="auto">
          <a:xfrm>
            <a:off x="0" y="914400"/>
            <a:ext cx="784225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85CFD60D-4CC3-49E6-AEA5-C81E8D865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773113"/>
            <a:ext cx="434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90</a:t>
            </a:r>
            <a:r>
              <a:rPr kumimoji="0" lang="en-US" altLang="en-US" sz="1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EEB1FA8-A475-42D0-887D-F7067B7C8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3151188"/>
            <a:ext cx="434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270</a:t>
            </a:r>
            <a:r>
              <a:rPr kumimoji="0" lang="en-US" altLang="en-US" sz="1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F366531-FB6E-4D3E-9CB7-1FA5D7B70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203325"/>
            <a:ext cx="434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120</a:t>
            </a:r>
            <a:r>
              <a:rPr kumimoji="0" lang="en-US" altLang="en-US" sz="1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65E9F9D1-6545-4F15-9A4D-34D35C840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2674938"/>
            <a:ext cx="434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240</a:t>
            </a:r>
            <a:r>
              <a:rPr kumimoji="0" lang="en-US" altLang="en-US" sz="1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404D96-9260-4E1F-9017-E558BE7B6DE3}"/>
              </a:ext>
            </a:extLst>
          </p:cNvPr>
          <p:cNvCxnSpPr/>
          <p:nvPr/>
        </p:nvCxnSpPr>
        <p:spPr>
          <a:xfrm flipV="1">
            <a:off x="704850" y="1398905"/>
            <a:ext cx="0" cy="41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83B5D9-0A53-4FE5-8BBA-C3DB930294D1}"/>
              </a:ext>
            </a:extLst>
          </p:cNvPr>
          <p:cNvCxnSpPr/>
          <p:nvPr/>
        </p:nvCxnSpPr>
        <p:spPr>
          <a:xfrm>
            <a:off x="704850" y="182562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9">
            <a:extLst>
              <a:ext uri="{FF2B5EF4-FFF2-40B4-BE49-F238E27FC236}">
                <a16:creationId xmlns:a16="http://schemas.microsoft.com/office/drawing/2014/main" id="{49C38B4D-8F33-4D67-938D-CEF5917B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573088"/>
            <a:ext cx="434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784032E7-6291-406D-B7CA-A930EE9CD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952500"/>
            <a:ext cx="434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+x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DF5C66EA-8BA3-4A28-B44E-0EEBF38A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50B095-868F-4ED5-BCF3-14CCB91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C1B0FBEA-2263-4E3F-A1B8-5174F266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8BD9D2AD-3D91-4EAB-97CC-1970F15D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0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12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359057-61DB-465A-8306-58D1D3FA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91" y="660433"/>
            <a:ext cx="2857500" cy="4229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0C1DF-4366-47C5-B9D9-1A1F6752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16" y="365125"/>
            <a:ext cx="6555227" cy="5092092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9EF778-5BD0-4C66-B6FB-A81A4672A190}"/>
                  </a:ext>
                </a:extLst>
              </p:cNvPr>
              <p:cNvSpPr txBox="1"/>
              <p:nvPr/>
            </p:nvSpPr>
            <p:spPr>
              <a:xfrm>
                <a:off x="10627440" y="2190750"/>
                <a:ext cx="1362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9EF778-5BD0-4C66-B6FB-A81A4672A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440" y="2190750"/>
                <a:ext cx="13620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7BF13C9-C872-4768-899C-3B07E7F90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24" y="365125"/>
            <a:ext cx="4969826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9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FFAD47-46C7-4CA0-8B56-AFA69DE4D67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t="18687" r="35703" b="10929"/>
          <a:stretch/>
        </p:blipFill>
        <p:spPr bwMode="auto">
          <a:xfrm>
            <a:off x="2734310" y="2309812"/>
            <a:ext cx="2202180" cy="20812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2E48B-07D6-495B-B6FF-1928DAEBBCD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5" t="15385" r="31813" b="11850"/>
          <a:stretch/>
        </p:blipFill>
        <p:spPr bwMode="auto">
          <a:xfrm>
            <a:off x="5126514" y="2138045"/>
            <a:ext cx="2598738" cy="22529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6354DD-B5D6-49E1-81DA-91B4878DE273}"/>
                  </a:ext>
                </a:extLst>
              </p:cNvPr>
              <p:cNvSpPr txBox="1"/>
              <p:nvPr/>
            </p:nvSpPr>
            <p:spPr>
              <a:xfrm>
                <a:off x="7915276" y="2971800"/>
                <a:ext cx="723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6354DD-B5D6-49E1-81DA-91B4878DE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276" y="2971800"/>
                <a:ext cx="723083" cy="369332"/>
              </a:xfrm>
              <a:prstGeom prst="rect">
                <a:avLst/>
              </a:prstGeom>
              <a:blipFill>
                <a:blip r:embed="rId4"/>
                <a:stretch>
                  <a:fillRect l="-9244" r="-336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AADABA-49DC-4B2A-AE45-906C5AA4878B}"/>
                  </a:ext>
                </a:extLst>
              </p:cNvPr>
              <p:cNvSpPr txBox="1"/>
              <p:nvPr/>
            </p:nvSpPr>
            <p:spPr>
              <a:xfrm>
                <a:off x="3473858" y="4391025"/>
                <a:ext cx="7230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𝑎𝑚𝑏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AADABA-49DC-4B2A-AE45-906C5AA48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858" y="4391025"/>
                <a:ext cx="723083" cy="369332"/>
              </a:xfrm>
              <a:prstGeom prst="rect">
                <a:avLst/>
              </a:prstGeom>
              <a:blipFill>
                <a:blip r:embed="rId5"/>
                <a:stretch>
                  <a:fillRect l="-10169" r="-423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0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22299</TotalTime>
  <Words>39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Cassidy</dc:creator>
  <cp:lastModifiedBy>Liam Cassidy</cp:lastModifiedBy>
  <cp:revision>23</cp:revision>
  <dcterms:created xsi:type="dcterms:W3CDTF">2020-01-07T05:53:48Z</dcterms:created>
  <dcterms:modified xsi:type="dcterms:W3CDTF">2020-03-15T20:37:05Z</dcterms:modified>
</cp:coreProperties>
</file>