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D4AB-3F9F-4E8D-A82E-79167023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82F6-5B6A-45E2-8611-BF51AE6E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7240-F94A-433D-A50E-EDEC3DF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FF78-50B6-4909-8A32-DC93A50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E727-A350-41CD-B002-FBDE5BE9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A56-C02C-411F-9022-1E450CE8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C1557-2992-452C-BBED-EA6092A1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81BF-0274-42F4-AEB8-B9A1311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5A68-878E-4744-8B58-3E25209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200D-7312-4EAD-A306-DA47F09A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A26D-9221-463C-B544-C37AD51A5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E23D-B41F-4AA5-9291-44AA5343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639B-7F18-4E9E-BBFF-0D6DEC7C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98A-EDA6-44BF-A8B4-9E30702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581E-5BBA-41EC-B76E-373DE66D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D48D-D6C0-4F8F-A1B0-D1B17065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A710-0273-4AA0-9A73-40D7F151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C714-E449-45A3-89FE-235D0479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215B-A3E3-4102-BB5C-77A0586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5C18-F03E-42C0-9EAF-02860E3C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3E17-1DAF-4092-BA7D-195694C9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A6A-C8B2-4E46-8B22-34668780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9D80-6D83-42B5-B1E9-580DF603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BFE4-70FC-4504-9FEC-F418D55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48E9-01FD-4543-8346-FF47A7C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920E-950B-49FC-BC1B-5DA3D46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7DF4-CB9A-4C15-BFD8-31F4CD6A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BCBF-22C1-4F5A-A3E3-A5054A22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5B5FB-9E85-4642-B5AF-41159FA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24DC-F8EA-4BC0-974E-E5F8FA9A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2289-33EF-4E5F-98B0-4704BA85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EF76-A317-4AE5-827D-46BDF99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F930-4C98-43D2-83B9-7166422B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2E4A-5168-4746-8346-29C0AE1F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462C-B857-41A1-A2F6-423A4A17D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AD8FD-52B2-45CA-A3DE-D0768510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13419-742E-4840-8786-817BBFDB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75D6A-14B3-483F-A9A6-9AE9FCDB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F360-AADA-43D2-B6F0-716B59E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ED38-1C83-4B54-B2F4-54D3CBF6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2A701-28F2-4E79-B839-CF1C5224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C50A3-04C0-42E2-AA9B-01E02428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5F452-EDC6-4EF8-A780-FAE131CF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7C486-5064-43C0-8A9E-D7FABDED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38C1-B277-462B-A694-C8823B3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3498E-6D9C-420A-B36C-8789C455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058-E371-4D60-AD31-870C57E6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5B25-C1E5-4921-83EB-E12E480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3EEB-EB89-4EA0-BC50-371E7A38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2659-40CE-44A7-97AB-E92C3936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0599-C298-4D90-9140-9966E66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6EDD1-29ED-4E63-977D-8826E4B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A922-740A-4B3E-9498-DE42887E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59D5F-AD95-4865-A066-2D994ADD2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86ED4-15C2-459B-A1B1-6A5D2E014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5A1B-E836-4BDC-9EA0-21C64EC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5E90-40DC-4F55-8911-349F8CB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F95F-AA9A-40CC-A55F-893317A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BFF09-9691-4DB9-9DAC-7058B827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76BD-36A7-4E62-A96B-DFE6EE61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6A74-DE4A-42E6-A7E4-AC51FD92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522F-42E4-436A-ADDF-FC0D2C3F858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8F44-0C06-4C2F-B66E-596D1942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2208-72CE-4B91-A83E-9B454E5D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F90B45-821F-43AB-8949-55DC137CE60F}"/>
              </a:ext>
            </a:extLst>
          </p:cNvPr>
          <p:cNvCxnSpPr>
            <a:cxnSpLocks/>
          </p:cNvCxnSpPr>
          <p:nvPr/>
        </p:nvCxnSpPr>
        <p:spPr>
          <a:xfrm>
            <a:off x="5924550" y="2062065"/>
            <a:ext cx="0" cy="776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80D39-D540-4699-A9C1-B62C84F7C16E}"/>
              </a:ext>
            </a:extLst>
          </p:cNvPr>
          <p:cNvCxnSpPr>
            <a:cxnSpLocks/>
          </p:cNvCxnSpPr>
          <p:nvPr/>
        </p:nvCxnSpPr>
        <p:spPr>
          <a:xfrm>
            <a:off x="5927271" y="3539412"/>
            <a:ext cx="0" cy="776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6A3BA3-1CA0-410C-AFE3-805E89339CED}"/>
              </a:ext>
            </a:extLst>
          </p:cNvPr>
          <p:cNvCxnSpPr>
            <a:cxnSpLocks/>
          </p:cNvCxnSpPr>
          <p:nvPr/>
        </p:nvCxnSpPr>
        <p:spPr>
          <a:xfrm flipV="1">
            <a:off x="5924550" y="1446245"/>
            <a:ext cx="0" cy="615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7ABE4-178D-4AB7-9707-EFC6920B711E}"/>
              </a:ext>
            </a:extLst>
          </p:cNvPr>
          <p:cNvCxnSpPr>
            <a:cxnSpLocks/>
          </p:cNvCxnSpPr>
          <p:nvPr/>
        </p:nvCxnSpPr>
        <p:spPr>
          <a:xfrm>
            <a:off x="5924550" y="4315797"/>
            <a:ext cx="0" cy="57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8B919FE-BAF4-41F8-B5A1-AB0DD54BA5C3}"/>
              </a:ext>
            </a:extLst>
          </p:cNvPr>
          <p:cNvSpPr/>
          <p:nvPr/>
        </p:nvSpPr>
        <p:spPr>
          <a:xfrm>
            <a:off x="5838827" y="3098153"/>
            <a:ext cx="171445" cy="155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3243CA-1365-4B3B-AAB9-9F7383347E1B}"/>
              </a:ext>
            </a:extLst>
          </p:cNvPr>
          <p:cNvCxnSpPr>
            <a:cxnSpLocks/>
          </p:cNvCxnSpPr>
          <p:nvPr/>
        </p:nvCxnSpPr>
        <p:spPr>
          <a:xfrm flipH="1" flipV="1">
            <a:off x="5540049" y="2212669"/>
            <a:ext cx="384502" cy="9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200D61-7A57-4D00-8007-3DA4033D2585}"/>
              </a:ext>
            </a:extLst>
          </p:cNvPr>
          <p:cNvCxnSpPr>
            <a:cxnSpLocks/>
          </p:cNvCxnSpPr>
          <p:nvPr/>
        </p:nvCxnSpPr>
        <p:spPr>
          <a:xfrm flipH="1" flipV="1">
            <a:off x="5131837" y="2609803"/>
            <a:ext cx="835575" cy="57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30A9E-7C50-4D64-B039-7DD005A5FA5A}"/>
              </a:ext>
            </a:extLst>
          </p:cNvPr>
          <p:cNvCxnSpPr>
            <a:cxnSpLocks/>
          </p:cNvCxnSpPr>
          <p:nvPr/>
        </p:nvCxnSpPr>
        <p:spPr>
          <a:xfrm flipH="1">
            <a:off x="4990876" y="3161257"/>
            <a:ext cx="903205" cy="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1C9EDE-51F0-4F5F-8A51-AA9967EA7DC6}"/>
              </a:ext>
            </a:extLst>
          </p:cNvPr>
          <p:cNvCxnSpPr>
            <a:cxnSpLocks/>
          </p:cNvCxnSpPr>
          <p:nvPr/>
        </p:nvCxnSpPr>
        <p:spPr>
          <a:xfrm flipH="1">
            <a:off x="5097039" y="3203998"/>
            <a:ext cx="806374" cy="46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2E7485-BBF3-41E8-92BC-473FA7987096}"/>
              </a:ext>
            </a:extLst>
          </p:cNvPr>
          <p:cNvCxnSpPr>
            <a:cxnSpLocks/>
          </p:cNvCxnSpPr>
          <p:nvPr/>
        </p:nvCxnSpPr>
        <p:spPr>
          <a:xfrm flipH="1">
            <a:off x="5540049" y="3232112"/>
            <a:ext cx="375294" cy="9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12B4C-7364-48D5-8542-435ECD43AFDA}"/>
              </a:ext>
            </a:extLst>
          </p:cNvPr>
          <p:cNvSpPr/>
          <p:nvPr/>
        </p:nvSpPr>
        <p:spPr>
          <a:xfrm>
            <a:off x="6113931" y="3281082"/>
            <a:ext cx="1640538" cy="367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848A9-FDE7-4095-8491-AEB3333FEF64}"/>
              </a:ext>
            </a:extLst>
          </p:cNvPr>
          <p:cNvSpPr/>
          <p:nvPr/>
        </p:nvSpPr>
        <p:spPr>
          <a:xfrm>
            <a:off x="7351066" y="1353670"/>
            <a:ext cx="403403" cy="2268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3A109-D113-428E-A7D8-D75824D16E40}"/>
              </a:ext>
            </a:extLst>
          </p:cNvPr>
          <p:cNvSpPr/>
          <p:nvPr/>
        </p:nvSpPr>
        <p:spPr>
          <a:xfrm>
            <a:off x="2796987" y="1389529"/>
            <a:ext cx="403403" cy="2268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79A31-4C77-49EE-9B52-2E8F42BB840B}"/>
              </a:ext>
            </a:extLst>
          </p:cNvPr>
          <p:cNvSpPr/>
          <p:nvPr/>
        </p:nvSpPr>
        <p:spPr>
          <a:xfrm>
            <a:off x="2796987" y="3290047"/>
            <a:ext cx="1640538" cy="367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1774D-C01A-4CBE-BFB7-95B98709A3A2}"/>
              </a:ext>
            </a:extLst>
          </p:cNvPr>
          <p:cNvSpPr/>
          <p:nvPr/>
        </p:nvSpPr>
        <p:spPr>
          <a:xfrm>
            <a:off x="4052046" y="3657536"/>
            <a:ext cx="385475" cy="2106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1EB52-4774-4378-93F1-BCB05912A4E2}"/>
              </a:ext>
            </a:extLst>
          </p:cNvPr>
          <p:cNvSpPr/>
          <p:nvPr/>
        </p:nvSpPr>
        <p:spPr>
          <a:xfrm>
            <a:off x="6113368" y="3630642"/>
            <a:ext cx="385475" cy="2106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F07903-244C-4F30-93ED-79E12EF81647}"/>
              </a:ext>
            </a:extLst>
          </p:cNvPr>
          <p:cNvCxnSpPr>
            <a:cxnSpLocks/>
          </p:cNvCxnSpPr>
          <p:nvPr/>
        </p:nvCxnSpPr>
        <p:spPr>
          <a:xfrm>
            <a:off x="3783106" y="1389529"/>
            <a:ext cx="0" cy="1308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5F1E7-333C-413F-A7F1-1E7C19DCF711}"/>
              </a:ext>
            </a:extLst>
          </p:cNvPr>
          <p:cNvCxnSpPr>
            <a:cxnSpLocks/>
          </p:cNvCxnSpPr>
          <p:nvPr/>
        </p:nvCxnSpPr>
        <p:spPr>
          <a:xfrm>
            <a:off x="6750424" y="1389529"/>
            <a:ext cx="0" cy="1308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74662-D1B8-4E16-8656-A0B06ACA8DC3}"/>
              </a:ext>
            </a:extLst>
          </p:cNvPr>
          <p:cNvCxnSpPr/>
          <p:nvPr/>
        </p:nvCxnSpPr>
        <p:spPr>
          <a:xfrm>
            <a:off x="3783106" y="2698376"/>
            <a:ext cx="2967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03BBF8-D09B-4390-AB9F-B4F595DCAE97}"/>
              </a:ext>
            </a:extLst>
          </p:cNvPr>
          <p:cNvSpPr/>
          <p:nvPr/>
        </p:nvSpPr>
        <p:spPr>
          <a:xfrm>
            <a:off x="3783106" y="1748118"/>
            <a:ext cx="2967314" cy="941264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55A4E-1204-44C0-B796-57E1D8A23B0B}"/>
              </a:ext>
            </a:extLst>
          </p:cNvPr>
          <p:cNvSpPr/>
          <p:nvPr/>
        </p:nvSpPr>
        <p:spPr>
          <a:xfrm>
            <a:off x="6113368" y="4086808"/>
            <a:ext cx="385475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FE0F4-B606-4F1F-934C-78B6BF963A0B}"/>
              </a:ext>
            </a:extLst>
          </p:cNvPr>
          <p:cNvSpPr/>
          <p:nvPr/>
        </p:nvSpPr>
        <p:spPr>
          <a:xfrm>
            <a:off x="4047452" y="4086808"/>
            <a:ext cx="421460" cy="25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6B9CEC-8F66-4713-A9C6-C53ACB7593C0}"/>
              </a:ext>
            </a:extLst>
          </p:cNvPr>
          <p:cNvCxnSpPr>
            <a:cxnSpLocks/>
          </p:cNvCxnSpPr>
          <p:nvPr/>
        </p:nvCxnSpPr>
        <p:spPr>
          <a:xfrm flipH="1">
            <a:off x="6530234" y="4217435"/>
            <a:ext cx="8208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8DB3B-209F-4750-B4D6-D6027DB7AC70}"/>
              </a:ext>
            </a:extLst>
          </p:cNvPr>
          <p:cNvCxnSpPr>
            <a:cxnSpLocks/>
          </p:cNvCxnSpPr>
          <p:nvPr/>
        </p:nvCxnSpPr>
        <p:spPr>
          <a:xfrm>
            <a:off x="3140047" y="4217435"/>
            <a:ext cx="825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E058EF-65B9-4743-8314-8D2972EA237C}"/>
              </a:ext>
            </a:extLst>
          </p:cNvPr>
          <p:cNvCxnSpPr/>
          <p:nvPr/>
        </p:nvCxnSpPr>
        <p:spPr>
          <a:xfrm flipV="1">
            <a:off x="4590663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8FB82-8D86-49E7-BCCE-3D7DC385788B}"/>
              </a:ext>
            </a:extLst>
          </p:cNvPr>
          <p:cNvCxnSpPr/>
          <p:nvPr/>
        </p:nvCxnSpPr>
        <p:spPr>
          <a:xfrm flipV="1">
            <a:off x="4939007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16EC10-A7E8-48D1-BCA5-38FF053FCD60}"/>
              </a:ext>
            </a:extLst>
          </p:cNvPr>
          <p:cNvCxnSpPr/>
          <p:nvPr/>
        </p:nvCxnSpPr>
        <p:spPr>
          <a:xfrm flipV="1">
            <a:off x="5284238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96C86C-1218-4E55-B9CA-9D8845496747}"/>
              </a:ext>
            </a:extLst>
          </p:cNvPr>
          <p:cNvCxnSpPr/>
          <p:nvPr/>
        </p:nvCxnSpPr>
        <p:spPr>
          <a:xfrm flipV="1">
            <a:off x="5638802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DED3AB-C5D9-44FE-9F63-BB640A27F8D6}"/>
              </a:ext>
            </a:extLst>
          </p:cNvPr>
          <p:cNvCxnSpPr/>
          <p:nvPr/>
        </p:nvCxnSpPr>
        <p:spPr>
          <a:xfrm flipV="1">
            <a:off x="5937381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D7028F-8207-40EE-BED8-CC7D03656AF6}"/>
              </a:ext>
            </a:extLst>
          </p:cNvPr>
          <p:cNvCxnSpPr/>
          <p:nvPr/>
        </p:nvCxnSpPr>
        <p:spPr>
          <a:xfrm flipV="1">
            <a:off x="3489649" y="793102"/>
            <a:ext cx="0" cy="596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A98A77-714C-4722-B4F5-921BAACA5ACB}"/>
              </a:ext>
            </a:extLst>
          </p:cNvPr>
          <p:cNvCxnSpPr/>
          <p:nvPr/>
        </p:nvCxnSpPr>
        <p:spPr>
          <a:xfrm flipV="1">
            <a:off x="7066384" y="757243"/>
            <a:ext cx="0" cy="596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7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Cassidy</dc:creator>
  <cp:lastModifiedBy>Liam Cassidy</cp:lastModifiedBy>
  <cp:revision>3</cp:revision>
  <dcterms:created xsi:type="dcterms:W3CDTF">2020-01-07T05:53:48Z</dcterms:created>
  <dcterms:modified xsi:type="dcterms:W3CDTF">2020-01-07T20:29:34Z</dcterms:modified>
</cp:coreProperties>
</file>