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5" r:id="rId8"/>
    <p:sldId id="272" r:id="rId9"/>
    <p:sldId id="262" r:id="rId10"/>
    <p:sldId id="274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0D042-ABA8-4E65-997A-EABE03C5CDB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594B9-4E52-4B03-8D49-F7F5F49272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ch.iitm.ac.in/meiit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4C9-0DD1-42C7-9AA6-C0674515F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Biomass Cookstove Optimization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F8CFB-0994-419F-A251-B11FB91B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Liam Cassidy</a:t>
            </a:r>
          </a:p>
        </p:txBody>
      </p:sp>
    </p:spTree>
    <p:extLst>
      <p:ext uri="{BB962C8B-B14F-4D97-AF65-F5344CB8AC3E}">
        <p14:creationId xmlns:p14="http://schemas.microsoft.com/office/powerpoint/2010/main" val="207375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1EC-08FB-4D49-831B-D23B0701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EBF-B2EE-44D9-BFE5-E4689AE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names, general process (inputs and outputs)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DE6C-1AAE-44A7-8086-D4D1C3B7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Software—Dependencies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9D42-2B44-4F55-84CA-2720B5B2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BA64-0BFB-4312-95D4-9805DEDB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353-C1CB-43AF-8FA0-0BF7BAF7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C21-AA95-49E5-96B0-687FC3E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1FF8-5618-4762-9DB8-588FC084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06A-CA46-4FE6-85AE-BABF350E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2D6-39CE-420C-BEC2-59D171AA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Runtime:</a:t>
            </a:r>
          </a:p>
          <a:p>
            <a:pPr lvl="1"/>
            <a:r>
              <a:rPr lang="en-US" dirty="0"/>
              <a:t>Convert CFD to Axisymmetric</a:t>
            </a:r>
          </a:p>
          <a:p>
            <a:pPr lvl="1"/>
            <a:r>
              <a:rPr lang="en-US" dirty="0"/>
              <a:t>Parallelize simulations</a:t>
            </a:r>
          </a:p>
          <a:p>
            <a:pPr lvl="1"/>
            <a:r>
              <a:rPr lang="en-US" dirty="0"/>
              <a:t>Auto-runner</a:t>
            </a:r>
          </a:p>
          <a:p>
            <a:r>
              <a:rPr lang="en-US" dirty="0"/>
              <a:t>Improve Optimization Algorithm:</a:t>
            </a:r>
          </a:p>
          <a:p>
            <a:endParaRPr lang="en-US" dirty="0"/>
          </a:p>
          <a:p>
            <a:r>
              <a:rPr lang="en-US" dirty="0"/>
              <a:t>Improve User Friendliness:</a:t>
            </a:r>
          </a:p>
          <a:p>
            <a:endParaRPr lang="en-US" dirty="0"/>
          </a:p>
          <a:p>
            <a:r>
              <a:rPr lang="en-US" dirty="0"/>
              <a:t>Improve Physical Relevance: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7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1A-57AA-4D13-931D-28DBADF8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A4C-11DA-44F6-8F6F-DAE612FC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967-3D6D-4515-9A5C-F1B0E0CC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B350-24A0-4A1D-B6C9-A27E8082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Mechanical Engineering, Indian Institute of Technology Madras., </a:t>
            </a:r>
            <a:r>
              <a:rPr lang="en-US" i="1" dirty="0"/>
              <a:t>Optimization Algorithms</a:t>
            </a:r>
            <a:r>
              <a:rPr lang="en-US" dirty="0"/>
              <a:t>. URL: </a:t>
            </a:r>
            <a:r>
              <a:rPr lang="en-US" dirty="0">
                <a:hlinkClick r:id="rId2"/>
              </a:rPr>
              <a:t>https://mech.iitm.ac.in/meiitm/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D80B-3B2D-4FAA-93B0-E41708B3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B53D-7493-458E-8A2C-3ED4D734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0FCA-FC14-45C7-91D1-A804D03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E686-DE54-4AC5-8AD6-0BF41BDE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5E64-43C2-4EA2-A152-D3215686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CF6B-D356-4914-9467-8FD0C3FC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FEF-46CD-488C-9C54-85D6F01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1A5C-06EC-44C7-B9C0-FBDBF164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Software Details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2A4-E1C6-4460-83C8-E3EDCDA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4B28-3325-4E8B-BD1F-B43BD119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92F2-2D19-4154-B052-CC9A691D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F914-8A1B-4835-B563-0BDD26CD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-Cookstove prevalence in countries with less resources than US</a:t>
            </a:r>
          </a:p>
          <a:p>
            <a:r>
              <a:rPr lang="en-US" dirty="0"/>
              <a:t>-Damaging health and environmental effects---pull this info straight from Nordica’s papers</a:t>
            </a:r>
          </a:p>
          <a:p>
            <a:r>
              <a:rPr lang="en-US" dirty="0"/>
              <a:t>---approach to improving cookstoves (air control etc.) from Global cookstove alliance probably</a:t>
            </a:r>
          </a:p>
          <a:p>
            <a:r>
              <a:rPr lang="en-US" dirty="0"/>
              <a:t>---CFD VERSUS current trial and error methods (saves time and money)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52F-7DFA-4A4C-9369-D501BCF6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2621-DE7E-4067-8A38-838A886B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-Existing CFD modelling efforts:</a:t>
            </a:r>
          </a:p>
          <a:p>
            <a:pPr lvl="1"/>
            <a:r>
              <a:rPr lang="en-US" dirty="0"/>
              <a:t>-highlight the single stove modelling aspect for sure</a:t>
            </a:r>
          </a:p>
          <a:p>
            <a:pPr lvl="1"/>
            <a:r>
              <a:rPr lang="en-US" dirty="0"/>
              <a:t>Baldwin, miller </a:t>
            </a:r>
            <a:r>
              <a:rPr lang="en-US" dirty="0" err="1"/>
              <a:t>loinberg</a:t>
            </a:r>
            <a:r>
              <a:rPr lang="en-US" dirty="0"/>
              <a:t>, UW articles</a:t>
            </a:r>
          </a:p>
          <a:p>
            <a:r>
              <a:rPr lang="en-US" dirty="0"/>
              <a:t>---General results</a:t>
            </a:r>
          </a:p>
          <a:p>
            <a:r>
              <a:rPr lang="en-US" dirty="0"/>
              <a:t>-Existing forced draft </a:t>
            </a:r>
            <a:r>
              <a:rPr lang="en-US" dirty="0" err="1"/>
              <a:t>CFD</a:t>
            </a:r>
            <a:r>
              <a:rPr lang="en-US" dirty="0" err="1">
                <a:sym typeface="Wingdings" panose="05000000000000000000" pitchFamily="2" charset="2"/>
              </a:rPr>
              <a:t>are</a:t>
            </a:r>
            <a:r>
              <a:rPr lang="en-US" dirty="0">
                <a:sym typeface="Wingdings" panose="05000000000000000000" pitchFamily="2" charset="2"/>
              </a:rPr>
              <a:t> there any?</a:t>
            </a:r>
            <a:endParaRPr lang="en-US" dirty="0"/>
          </a:p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575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E72F-0E66-4C08-A6AD-D630308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8EDB-22F0-4E0C-9967-57225F15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-Standalone CFDs don’t resolve the disconnect between cookstove designers and academics</a:t>
            </a:r>
          </a:p>
          <a:p>
            <a:r>
              <a:rPr lang="en-US" dirty="0"/>
              <a:t>-Providing user friendly CFD-coupled tool for cookstove designers could inform design decisions and save experimental efforts, time, and $</a:t>
            </a:r>
          </a:p>
          <a:p>
            <a:r>
              <a:rPr lang="en-US" dirty="0"/>
              <a:t>-Simulations can be run for any geometry, taking care of the problems with single geometry CFD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7586-5521-4A2D-9701-FAF35867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Theory—Geometry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BACE-71F8-426A-AFE7-7E393075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-put in an original image of the geometry</a:t>
            </a:r>
          </a:p>
          <a:p>
            <a:pPr lvl="1"/>
            <a:r>
              <a:rPr lang="en-US" dirty="0"/>
              <a:t>-inputs (diam, </a:t>
            </a:r>
            <a:r>
              <a:rPr lang="en-US" dirty="0" err="1"/>
              <a:t>heights,etc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(stove geometry)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38C-F1DC-480E-8A3B-CC486AE0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Theory—CFD (boundary and initial conditions </a:t>
            </a:r>
            <a:r>
              <a:rPr lang="en-US" dirty="0" err="1"/>
              <a:t>cond’ts</a:t>
            </a:r>
            <a:r>
              <a:rPr lang="en-US" dirty="0"/>
              <a:t>, </a:t>
            </a:r>
            <a:r>
              <a:rPr lang="en-US" dirty="0" err="1"/>
              <a:t>turb</a:t>
            </a:r>
            <a:r>
              <a:rPr lang="en-US" dirty="0"/>
              <a:t> + comb models,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32D0-BBEE-44C0-8324-C682BBD8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990-61A7-4167-B57F-C3364943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Theory—Optimization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6226-A2CF-49D6-8F87-24F8BE7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-inputs, and outputs (how to determine fitness)</a:t>
            </a:r>
          </a:p>
          <a:p>
            <a:r>
              <a:rPr lang="en-US" dirty="0"/>
              <a:t>-review that optimization ppt and find something closest to what I am doing</a:t>
            </a:r>
          </a:p>
          <a:p>
            <a:r>
              <a:rPr lang="en-US" dirty="0"/>
              <a:t>-</a:t>
            </a:r>
            <a:r>
              <a:rPr lang="en-US" dirty="0">
                <a:sym typeface="Wingdings" panose="05000000000000000000" pitchFamily="2" charset="2"/>
              </a:rPr>
              <a:t> think it’s the super trivial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9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4F0-7327-41CA-8801-5F92FB0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Software—Overview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CD12-83C9-4CA7-8251-F332A213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-operating system, IDE used, </a:t>
            </a:r>
          </a:p>
          <a:p>
            <a:r>
              <a:rPr lang="en-US" dirty="0"/>
              <a:t>-generally, what does the software do?</a:t>
            </a:r>
          </a:p>
          <a:p>
            <a:r>
              <a:rPr lang="en-US" dirty="0"/>
              <a:t>-flow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00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345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Biomass Cookstove Optimization Tool</vt:lpstr>
      <vt:lpstr>Overview</vt:lpstr>
      <vt:lpstr>Project Motivation</vt:lpstr>
      <vt:lpstr>Background</vt:lpstr>
      <vt:lpstr>Research Gap</vt:lpstr>
      <vt:lpstr>Theory—Geometry </vt:lpstr>
      <vt:lpstr>Theory—CFD (boundary and initial conditions cond’ts, turb + comb models, etc) </vt:lpstr>
      <vt:lpstr>Theory—Optimization</vt:lpstr>
      <vt:lpstr>Software—Overview </vt:lpstr>
      <vt:lpstr>Software—Modules</vt:lpstr>
      <vt:lpstr>Software—Dependencies </vt:lpstr>
      <vt:lpstr>Preliminary Results</vt:lpstr>
      <vt:lpstr>Conclusions</vt:lpstr>
      <vt:lpstr>Future Work</vt:lpstr>
      <vt:lpstr>Questions</vt:lpstr>
      <vt:lpstr>References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Cassidy</dc:creator>
  <cp:lastModifiedBy>Liam Cassidy</cp:lastModifiedBy>
  <cp:revision>11</cp:revision>
  <dcterms:created xsi:type="dcterms:W3CDTF">2019-06-03T17:10:53Z</dcterms:created>
  <dcterms:modified xsi:type="dcterms:W3CDTF">2019-06-03T20:57:55Z</dcterms:modified>
</cp:coreProperties>
</file>