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6643-9571-4F06-84DC-136F45916618}" type="datetimeFigureOut">
              <a:rPr lang="en-GB" smtClean="0"/>
              <a:t>14/06/2014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ACBD-4E39-447F-9254-5DCD54A00E1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Elbow Connector 31"/>
          <p:cNvCxnSpPr>
            <a:stCxn id="19" idx="1"/>
            <a:endCxn id="20" idx="1"/>
          </p:cNvCxnSpPr>
          <p:nvPr/>
        </p:nvCxnSpPr>
        <p:spPr>
          <a:xfrm rot="10800000" flipV="1">
            <a:off x="899592" y="2974795"/>
            <a:ext cx="1800200" cy="2648322"/>
          </a:xfrm>
          <a:prstGeom prst="bentConnector3">
            <a:avLst>
              <a:gd name="adj1" fmla="val 112699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334100" y="5124835"/>
            <a:ext cx="2220216" cy="1008112"/>
          </a:xfrm>
          <a:prstGeom prst="roundRect">
            <a:avLst>
              <a:gd name="adj" fmla="val 2024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</a:rPr>
              <a:t>crfac</a:t>
            </a:r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(compare calculated and experimental IV curves)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52120" y="576706"/>
            <a:ext cx="864096" cy="50405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4031940" y="1664804"/>
            <a:ext cx="864096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5570" y="3812118"/>
            <a:ext cx="1836204" cy="1008112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</a:rPr>
              <a:t>phsh</a:t>
            </a:r>
            <a:endParaRPr lang="en-GB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(generate phase shifts for current model)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38723" y="1453803"/>
            <a:ext cx="2219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C00000"/>
                </a:solidFill>
              </a:rPr>
              <a:t>Start geometry</a:t>
            </a:r>
          </a:p>
          <a:p>
            <a:pPr algn="r"/>
            <a:r>
              <a:rPr lang="en-GB" dirty="0" smtClean="0">
                <a:solidFill>
                  <a:srgbClr val="C00000"/>
                </a:solidFill>
              </a:rPr>
              <a:t>Symmetry constraints</a:t>
            </a:r>
          </a:p>
          <a:p>
            <a:pPr algn="r"/>
            <a:r>
              <a:rPr lang="en-GB" dirty="0" smtClean="0"/>
              <a:t>(*.inp, *.bul)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046743" y="1436254"/>
            <a:ext cx="1800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Best fit geometry</a:t>
            </a:r>
          </a:p>
          <a:p>
            <a:r>
              <a:rPr lang="en-GB" dirty="0">
                <a:solidFill>
                  <a:srgbClr val="C00000"/>
                </a:solidFill>
              </a:rPr>
              <a:t>P</a:t>
            </a:r>
            <a:r>
              <a:rPr lang="en-GB" dirty="0" smtClean="0">
                <a:solidFill>
                  <a:srgbClr val="C00000"/>
                </a:solidFill>
              </a:rPr>
              <a:t>rogram flow log</a:t>
            </a:r>
          </a:p>
          <a:p>
            <a:r>
              <a:rPr lang="en-GB" dirty="0" smtClean="0"/>
              <a:t>(*.</a:t>
            </a:r>
            <a:r>
              <a:rPr lang="en-GB" dirty="0" err="1" smtClean="0"/>
              <a:t>pmin</a:t>
            </a:r>
            <a:r>
              <a:rPr lang="en-GB" dirty="0" smtClean="0"/>
              <a:t>, *.log)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834456" y="3851709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C00000"/>
                </a:solidFill>
              </a:rPr>
              <a:t>R factor</a:t>
            </a:r>
          </a:p>
          <a:p>
            <a:pPr algn="r"/>
            <a:r>
              <a:rPr lang="en-GB" dirty="0" smtClean="0"/>
              <a:t>(*.dum)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064473" y="2965814"/>
            <a:ext cx="153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Trial geometry</a:t>
            </a:r>
          </a:p>
          <a:p>
            <a:r>
              <a:rPr lang="en-GB" dirty="0" smtClean="0"/>
              <a:t>(*.par, *.bul)</a:t>
            </a:r>
            <a:endParaRPr lang="en-GB" dirty="0"/>
          </a:p>
        </p:txBody>
      </p:sp>
      <p:grpSp>
        <p:nvGrpSpPr>
          <p:cNvPr id="52" name="Group 51"/>
          <p:cNvGrpSpPr/>
          <p:nvPr/>
        </p:nvGrpSpPr>
        <p:grpSpPr>
          <a:xfrm>
            <a:off x="899592" y="5119061"/>
            <a:ext cx="2448272" cy="1720200"/>
            <a:chOff x="2191226" y="5098112"/>
            <a:chExt cx="2448272" cy="1720200"/>
          </a:xfrm>
        </p:grpSpPr>
        <p:sp>
          <p:nvSpPr>
            <p:cNvPr id="20" name="Rounded Rectangle 19"/>
            <p:cNvSpPr/>
            <p:nvPr/>
          </p:nvSpPr>
          <p:spPr>
            <a:xfrm>
              <a:off x="2191226" y="5098112"/>
              <a:ext cx="2448272" cy="1008112"/>
            </a:xfrm>
            <a:prstGeom prst="roundRect">
              <a:avLst>
                <a:gd name="adj" fmla="val 2024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err="1" smtClean="0">
                  <a:solidFill>
                    <a:schemeClr val="tx1"/>
                  </a:solidFill>
                </a:rPr>
                <a:t>cleed</a:t>
              </a:r>
              <a:endParaRPr lang="en-GB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(calculate LEED intensities for a given geometry)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7270" y="6171981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C00000"/>
                  </a:solidFill>
                </a:rPr>
                <a:t>Control output</a:t>
              </a:r>
            </a:p>
            <a:p>
              <a:r>
                <a:rPr lang="en-GB" dirty="0" smtClean="0"/>
                <a:t>(*.out, *.err)</a:t>
              </a:r>
              <a:endParaRPr lang="en-GB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306852" y="5299951"/>
            <a:ext cx="206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Calculated </a:t>
            </a:r>
            <a:r>
              <a:rPr lang="en-GB" dirty="0" smtClean="0">
                <a:solidFill>
                  <a:srgbClr val="C00000"/>
                </a:solidFill>
              </a:rPr>
              <a:t>IV curves</a:t>
            </a:r>
            <a:endParaRPr lang="en-GB" dirty="0" smtClean="0">
              <a:solidFill>
                <a:srgbClr val="C00000"/>
              </a:solidFill>
            </a:endParaRPr>
          </a:p>
          <a:p>
            <a:pPr algn="ctr"/>
            <a:r>
              <a:rPr lang="en-GB" dirty="0" smtClean="0"/>
              <a:t>(*.res)</a:t>
            </a:r>
            <a:endParaRPr lang="en-GB" dirty="0"/>
          </a:p>
        </p:txBody>
      </p:sp>
      <p:sp>
        <p:nvSpPr>
          <p:cNvPr id="16" name="Flowchart: Process 15"/>
          <p:cNvSpPr/>
          <p:nvPr/>
        </p:nvSpPr>
        <p:spPr>
          <a:xfrm>
            <a:off x="6976920" y="540702"/>
            <a:ext cx="2088232" cy="57606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Experiment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23928" y="1076996"/>
            <a:ext cx="0" cy="14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3671808" y="272496"/>
            <a:ext cx="1524200" cy="1092152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User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932040" y="1038812"/>
            <a:ext cx="0" cy="14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99792" y="2608883"/>
            <a:ext cx="3849137" cy="731824"/>
          </a:xfrm>
          <a:prstGeom prst="roundRect">
            <a:avLst>
              <a:gd name="adj" fmla="val 2024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tx1"/>
                </a:solidFill>
              </a:rPr>
              <a:t>csearch</a:t>
            </a:r>
            <a:endParaRPr lang="en-GB" sz="2400" b="1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(find R factor minimum)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6" idx="2"/>
            <a:endCxn id="21" idx="3"/>
          </p:cNvCxnSpPr>
          <p:nvPr/>
        </p:nvCxnSpPr>
        <p:spPr>
          <a:xfrm rot="5400000">
            <a:off x="5531614" y="3139468"/>
            <a:ext cx="4512125" cy="4667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6920" y="3728599"/>
            <a:ext cx="2088232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err="1" smtClean="0"/>
              <a:t>ftsmooth</a:t>
            </a:r>
            <a:endParaRPr lang="en-GB" sz="2400" b="1" dirty="0" smtClean="0"/>
          </a:p>
          <a:p>
            <a:pPr algn="ctr"/>
            <a:r>
              <a:rPr lang="en-GB" sz="1400" dirty="0" smtClean="0"/>
              <a:t>(Fourier smooth / clean up raw IV curves)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76920" y="1796996"/>
            <a:ext cx="2088232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err="1" smtClean="0"/>
              <a:t>mkiv</a:t>
            </a:r>
            <a:endParaRPr lang="en-GB" sz="2400" b="1" dirty="0" smtClean="0"/>
          </a:p>
          <a:p>
            <a:pPr algn="ctr"/>
            <a:r>
              <a:rPr lang="en-GB" sz="1400" dirty="0" smtClean="0"/>
              <a:t>(extract IV curves from image sequence)</a:t>
            </a:r>
            <a:endParaRPr lang="en-GB" sz="1400" dirty="0"/>
          </a:p>
        </p:txBody>
      </p:sp>
      <p:cxnSp>
        <p:nvCxnSpPr>
          <p:cNvPr id="55" name="Straight Arrow Connector 54"/>
          <p:cNvCxnSpPr>
            <a:stCxn id="20" idx="3"/>
            <a:endCxn id="21" idx="1"/>
          </p:cNvCxnSpPr>
          <p:nvPr/>
        </p:nvCxnSpPr>
        <p:spPr>
          <a:xfrm>
            <a:off x="3347864" y="5623117"/>
            <a:ext cx="198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47117" y="3372828"/>
            <a:ext cx="0" cy="1748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Authorised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Liam Deacon</dc:creator>
  <cp:lastModifiedBy>Liam Deacon</cp:lastModifiedBy>
  <cp:revision>16</cp:revision>
  <dcterms:created xsi:type="dcterms:W3CDTF">2014-06-10T08:33:34Z</dcterms:created>
  <dcterms:modified xsi:type="dcterms:W3CDTF">2014-06-14T20:39:59Z</dcterms:modified>
</cp:coreProperties>
</file>