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55DE-F0DA-454E-8933-AA565431F070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85F-D1DD-4588-9DD9-D23ACA6A7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6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55DE-F0DA-454E-8933-AA565431F070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85F-D1DD-4588-9DD9-D23ACA6A7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28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55DE-F0DA-454E-8933-AA565431F070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85F-D1DD-4588-9DD9-D23ACA6A7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55DE-F0DA-454E-8933-AA565431F070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85F-D1DD-4588-9DD9-D23ACA6A7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0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55DE-F0DA-454E-8933-AA565431F070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85F-D1DD-4588-9DD9-D23ACA6A7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1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55DE-F0DA-454E-8933-AA565431F070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85F-D1DD-4588-9DD9-D23ACA6A7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15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55DE-F0DA-454E-8933-AA565431F070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85F-D1DD-4588-9DD9-D23ACA6A7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1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55DE-F0DA-454E-8933-AA565431F070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85F-D1DD-4588-9DD9-D23ACA6A7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1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55DE-F0DA-454E-8933-AA565431F070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85F-D1DD-4588-9DD9-D23ACA6A7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25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55DE-F0DA-454E-8933-AA565431F070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85F-D1DD-4588-9DD9-D23ACA6A7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6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55DE-F0DA-454E-8933-AA565431F070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285F-D1DD-4588-9DD9-D23ACA6A7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2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A55DE-F0DA-454E-8933-AA565431F070}" type="datetimeFigureOut">
              <a:rPr lang="zh-CN" altLang="en-US" smtClean="0"/>
              <a:t>2016/3/12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285F-D1DD-4588-9DD9-D23ACA6A7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3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11645"/>
              </p:ext>
            </p:extLst>
          </p:nvPr>
        </p:nvGraphicFramePr>
        <p:xfrm>
          <a:off x="1533701" y="602331"/>
          <a:ext cx="8128000" cy="37084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68350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681718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52212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34724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 err="1" smtClean="0"/>
                        <a:t>team_ID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Team_name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Member_number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Leader_ID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83438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93006" y="24646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Moving_team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522907" y="133550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employee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51340"/>
              </p:ext>
            </p:extLst>
          </p:nvPr>
        </p:nvGraphicFramePr>
        <p:xfrm>
          <a:off x="1537162" y="1661328"/>
          <a:ext cx="6408497" cy="37084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017909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54079122"/>
                    </a:ext>
                  </a:extLst>
                </a:gridCol>
                <a:gridCol w="989829">
                  <a:extLst>
                    <a:ext uri="{9D8B030D-6E8A-4147-A177-3AD203B41FA5}">
                      <a16:colId xmlns:a16="http://schemas.microsoft.com/office/drawing/2014/main" val="29699450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723934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733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u="sng" dirty="0" smtClean="0"/>
                        <a:t>ID</a:t>
                      </a:r>
                      <a:endParaRPr lang="zh-CN" altLang="en-US" b="0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Name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Salary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/>
                        <a:t>Is_driver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T_ID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162629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493006" y="2145906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vehicle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26515"/>
              </p:ext>
            </p:extLst>
          </p:nvPr>
        </p:nvGraphicFramePr>
        <p:xfrm>
          <a:off x="1526816" y="2468418"/>
          <a:ext cx="6502400" cy="37084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990987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637262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767548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7100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 err="1" smtClean="0"/>
                        <a:t>Plate_number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Purchase_date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T_ID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30985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506450" y="307688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order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10530"/>
              </p:ext>
            </p:extLst>
          </p:nvPr>
        </p:nvGraphicFramePr>
        <p:xfrm>
          <a:off x="1522907" y="3392435"/>
          <a:ext cx="8128002" cy="37084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966604">
                  <a:extLst>
                    <a:ext uri="{9D8B030D-6E8A-4147-A177-3AD203B41FA5}">
                      <a16:colId xmlns:a16="http://schemas.microsoft.com/office/drawing/2014/main" val="2271045501"/>
                    </a:ext>
                  </a:extLst>
                </a:gridCol>
                <a:gridCol w="1438292">
                  <a:extLst>
                    <a:ext uri="{9D8B030D-6E8A-4147-A177-3AD203B41FA5}">
                      <a16:colId xmlns:a16="http://schemas.microsoft.com/office/drawing/2014/main" val="542566963"/>
                    </a:ext>
                  </a:extLst>
                </a:gridCol>
                <a:gridCol w="1202448">
                  <a:extLst>
                    <a:ext uri="{9D8B030D-6E8A-4147-A177-3AD203B41FA5}">
                      <a16:colId xmlns:a16="http://schemas.microsoft.com/office/drawing/2014/main" val="1506552560"/>
                    </a:ext>
                  </a:extLst>
                </a:gridCol>
                <a:gridCol w="1269948">
                  <a:extLst>
                    <a:ext uri="{9D8B030D-6E8A-4147-A177-3AD203B41FA5}">
                      <a16:colId xmlns:a16="http://schemas.microsoft.com/office/drawing/2014/main" val="2588833573"/>
                    </a:ext>
                  </a:extLst>
                </a:gridCol>
                <a:gridCol w="1424080">
                  <a:extLst>
                    <a:ext uri="{9D8B030D-6E8A-4147-A177-3AD203B41FA5}">
                      <a16:colId xmlns:a16="http://schemas.microsoft.com/office/drawing/2014/main" val="2853164302"/>
                    </a:ext>
                  </a:extLst>
                </a:gridCol>
                <a:gridCol w="913315">
                  <a:extLst>
                    <a:ext uri="{9D8B030D-6E8A-4147-A177-3AD203B41FA5}">
                      <a16:colId xmlns:a16="http://schemas.microsoft.com/office/drawing/2014/main" val="1596417904"/>
                    </a:ext>
                  </a:extLst>
                </a:gridCol>
                <a:gridCol w="913315">
                  <a:extLst>
                    <a:ext uri="{9D8B030D-6E8A-4147-A177-3AD203B41FA5}">
                      <a16:colId xmlns:a16="http://schemas.microsoft.com/office/drawing/2014/main" val="326829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u="sng" dirty="0" err="1" smtClean="0"/>
                        <a:t>Order_ID</a:t>
                      </a:r>
                      <a:endParaRPr lang="zh-CN" altLang="en-US" sz="14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From_location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To_location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Moving_size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Moving_date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price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T_ID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89797"/>
                  </a:ext>
                </a:extLst>
              </a:tr>
            </a:tbl>
          </a:graphicData>
        </a:graphic>
      </p:graphicFrame>
      <p:cxnSp>
        <p:nvCxnSpPr>
          <p:cNvPr id="37" name="直接连接符 36"/>
          <p:cNvCxnSpPr/>
          <p:nvPr/>
        </p:nvCxnSpPr>
        <p:spPr>
          <a:xfrm flipV="1">
            <a:off x="10025035" y="1106294"/>
            <a:ext cx="0" cy="20942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2665701" y="1106293"/>
            <a:ext cx="73593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2674012" y="973173"/>
            <a:ext cx="0" cy="133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9817185" y="1263560"/>
            <a:ext cx="12184" cy="8732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2399899" y="1269092"/>
            <a:ext cx="74172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2399898" y="955094"/>
            <a:ext cx="0" cy="313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7288960" y="1411426"/>
            <a:ext cx="0" cy="2554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149142" y="1411426"/>
            <a:ext cx="51551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2164231" y="973171"/>
            <a:ext cx="0" cy="4382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514313" y="381800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Take part in</a:t>
            </a:r>
            <a:endParaRPr lang="zh-CN" altLang="en-US" dirty="0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4566"/>
              </p:ext>
            </p:extLst>
          </p:nvPr>
        </p:nvGraphicFramePr>
        <p:xfrm>
          <a:off x="1530327" y="4137839"/>
          <a:ext cx="8128000" cy="37084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00976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9033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706744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1193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O_ID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Vnumber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Maintenacnce_date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/>
                        <a:t>Price_record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44018"/>
                  </a:ext>
                </a:extLst>
              </a:tr>
            </a:tbl>
          </a:graphicData>
        </a:graphic>
      </p:graphicFrame>
      <p:cxnSp>
        <p:nvCxnSpPr>
          <p:cNvPr id="70" name="直接连接符 69"/>
          <p:cNvCxnSpPr/>
          <p:nvPr/>
        </p:nvCxnSpPr>
        <p:spPr>
          <a:xfrm flipV="1">
            <a:off x="4297679" y="4534549"/>
            <a:ext cx="0" cy="199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1334570" y="4703698"/>
            <a:ext cx="2987039" cy="302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2149142" y="2870304"/>
            <a:ext cx="0" cy="195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1310640" y="3056752"/>
            <a:ext cx="853592" cy="86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 flipV="1">
            <a:off x="1327240" y="3041952"/>
            <a:ext cx="7330" cy="16920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>
            <a:off x="1074661" y="4317657"/>
            <a:ext cx="4825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1096220" y="3606423"/>
            <a:ext cx="1060" cy="7112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1074661" y="3606423"/>
            <a:ext cx="45992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H="1">
            <a:off x="9060360" y="3200579"/>
            <a:ext cx="9579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V="1">
            <a:off x="9043126" y="3182909"/>
            <a:ext cx="0" cy="2023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7213924" y="2118360"/>
            <a:ext cx="25961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7213924" y="2116222"/>
            <a:ext cx="0" cy="3521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1533701" y="47839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Drive</a:t>
            </a:r>
            <a:endParaRPr lang="zh-CN" altLang="en-US" dirty="0"/>
          </a:p>
        </p:txBody>
      </p:sp>
      <p:graphicFrame>
        <p:nvGraphicFramePr>
          <p:cNvPr id="112" name="表格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18239"/>
              </p:ext>
            </p:extLst>
          </p:nvPr>
        </p:nvGraphicFramePr>
        <p:xfrm>
          <a:off x="1517799" y="5093711"/>
          <a:ext cx="8128000" cy="37084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861922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33640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V_number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00194"/>
                  </a:ext>
                </a:extLst>
              </a:tr>
            </a:tbl>
          </a:graphicData>
        </a:graphic>
      </p:graphicFrame>
      <p:cxnSp>
        <p:nvCxnSpPr>
          <p:cNvPr id="113" name="直接连接符 112"/>
          <p:cNvCxnSpPr/>
          <p:nvPr/>
        </p:nvCxnSpPr>
        <p:spPr>
          <a:xfrm>
            <a:off x="3498083" y="4845996"/>
            <a:ext cx="0" cy="2477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V="1">
            <a:off x="1005840" y="1846749"/>
            <a:ext cx="0" cy="29992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1005840" y="1846749"/>
            <a:ext cx="5278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7543799" y="4845996"/>
            <a:ext cx="0" cy="2477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V="1">
            <a:off x="10248470" y="3056753"/>
            <a:ext cx="0" cy="17892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H="1" flipV="1">
            <a:off x="7543800" y="4835870"/>
            <a:ext cx="2704670" cy="101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flipH="1">
            <a:off x="2606040" y="3041950"/>
            <a:ext cx="764243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 flipV="1">
            <a:off x="2605739" y="2862391"/>
            <a:ext cx="301" cy="1711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flipH="1">
            <a:off x="1005840" y="4845996"/>
            <a:ext cx="249224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1493006" y="5513026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Phone number</a:t>
            </a:r>
            <a:endParaRPr lang="zh-CN" altLang="en-US" dirty="0"/>
          </a:p>
        </p:txBody>
      </p:sp>
      <p:graphicFrame>
        <p:nvGraphicFramePr>
          <p:cNvPr id="163" name="表格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352630"/>
              </p:ext>
            </p:extLst>
          </p:nvPr>
        </p:nvGraphicFramePr>
        <p:xfrm>
          <a:off x="1522907" y="5834742"/>
          <a:ext cx="8128000" cy="37084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889330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1061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 smtClean="0"/>
                        <a:t>E_ID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 err="1" smtClean="0"/>
                        <a:t>Phone_number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779115"/>
                  </a:ext>
                </a:extLst>
              </a:tr>
            </a:tbl>
          </a:graphicData>
        </a:graphic>
      </p:graphicFrame>
      <p:cxnSp>
        <p:nvCxnSpPr>
          <p:cNvPr id="164" name="直接连接符 163"/>
          <p:cNvCxnSpPr/>
          <p:nvPr/>
        </p:nvCxnSpPr>
        <p:spPr>
          <a:xfrm flipH="1" flipV="1">
            <a:off x="756791" y="5973566"/>
            <a:ext cx="760373" cy="79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 flipH="1" flipV="1">
            <a:off x="740253" y="2153436"/>
            <a:ext cx="16538" cy="38667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H="1">
            <a:off x="732633" y="2181701"/>
            <a:ext cx="14575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V="1">
            <a:off x="2203024" y="2032170"/>
            <a:ext cx="0" cy="168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文本框 186"/>
          <p:cNvSpPr txBox="1"/>
          <p:nvPr/>
        </p:nvSpPr>
        <p:spPr>
          <a:xfrm>
            <a:off x="1565597" y="616144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Vehicle </a:t>
            </a:r>
            <a:r>
              <a:rPr lang="en-US" altLang="zh-CN" dirty="0" err="1" smtClean="0"/>
              <a:t>colour</a:t>
            </a:r>
            <a:endParaRPr lang="zh-CN" altLang="en-US" dirty="0"/>
          </a:p>
        </p:txBody>
      </p:sp>
      <p:graphicFrame>
        <p:nvGraphicFramePr>
          <p:cNvPr id="189" name="表格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49216"/>
              </p:ext>
            </p:extLst>
          </p:nvPr>
        </p:nvGraphicFramePr>
        <p:xfrm>
          <a:off x="1539700" y="6452972"/>
          <a:ext cx="8128000" cy="37084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889330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1061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sng" dirty="0" err="1" smtClean="0"/>
                        <a:t>Vnumber</a:t>
                      </a:r>
                      <a:endParaRPr lang="zh-CN" altLang="en-US" sz="1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 err="1" smtClean="0"/>
                        <a:t>Vcolour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779115"/>
                  </a:ext>
                </a:extLst>
              </a:tr>
            </a:tbl>
          </a:graphicData>
        </a:graphic>
      </p:graphicFrame>
      <p:cxnSp>
        <p:nvCxnSpPr>
          <p:cNvPr id="194" name="直接连接符 193"/>
          <p:cNvCxnSpPr/>
          <p:nvPr/>
        </p:nvCxnSpPr>
        <p:spPr>
          <a:xfrm flipH="1" flipV="1">
            <a:off x="590285" y="2653838"/>
            <a:ext cx="3640" cy="39832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>
            <a:off x="561241" y="2669303"/>
            <a:ext cx="9452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 flipH="1">
            <a:off x="599274" y="6637061"/>
            <a:ext cx="9579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6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42</Words>
  <Application>Microsoft Office PowerPoint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Feng</dc:creator>
  <cp:lastModifiedBy>Yu Feng</cp:lastModifiedBy>
  <cp:revision>14</cp:revision>
  <dcterms:created xsi:type="dcterms:W3CDTF">2016-03-12T00:48:14Z</dcterms:created>
  <dcterms:modified xsi:type="dcterms:W3CDTF">2016-03-12T10:15:49Z</dcterms:modified>
</cp:coreProperties>
</file>