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Market making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Kevin Chen, </a:t>
            </a:r>
            <a:r>
              <a:rPr lang="en-CA" dirty="0"/>
              <a:t>Kapil </a:t>
            </a:r>
            <a:r>
              <a:rPr lang="en-CA" dirty="0" err="1"/>
              <a:t>Kanagal</a:t>
            </a:r>
            <a:r>
              <a:rPr lang="en-CA" dirty="0"/>
              <a:t>, Yu Wu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597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Market making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139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917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344631" y="862593"/>
            <a:ext cx="1413164" cy="67887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START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10121364" y="1978751"/>
            <a:ext cx="1412539" cy="91569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END</a:t>
            </a:r>
          </a:p>
        </p:txBody>
      </p:sp>
      <p:sp>
        <p:nvSpPr>
          <p:cNvPr id="7" name="Flowchart: Decision 6"/>
          <p:cNvSpPr/>
          <p:nvPr/>
        </p:nvSpPr>
        <p:spPr>
          <a:xfrm>
            <a:off x="7453743" y="4527836"/>
            <a:ext cx="1814945" cy="67887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Market Close?</a:t>
            </a:r>
          </a:p>
        </p:txBody>
      </p:sp>
      <p:cxnSp>
        <p:nvCxnSpPr>
          <p:cNvPr id="28" name="Straight Arrow Connector 27"/>
          <p:cNvCxnSpPr>
            <a:stCxn id="114" idx="3"/>
            <a:endCxn id="7" idx="1"/>
          </p:cNvCxnSpPr>
          <p:nvPr/>
        </p:nvCxnSpPr>
        <p:spPr>
          <a:xfrm>
            <a:off x="5209309" y="4732191"/>
            <a:ext cx="2244434" cy="13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/>
          <p:cNvCxnSpPr>
            <a:stCxn id="7" idx="2"/>
          </p:cNvCxnSpPr>
          <p:nvPr/>
        </p:nvCxnSpPr>
        <p:spPr>
          <a:xfrm rot="5400000">
            <a:off x="4571134" y="1686789"/>
            <a:ext cx="270163" cy="7310003"/>
          </a:xfrm>
          <a:prstGeom prst="bentConnector3">
            <a:avLst>
              <a:gd name="adj1" fmla="val 1846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0037613" y="4398815"/>
            <a:ext cx="1496291" cy="936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Unwind positions</a:t>
            </a:r>
          </a:p>
        </p:txBody>
      </p:sp>
      <p:cxnSp>
        <p:nvCxnSpPr>
          <p:cNvPr id="73" name="Straight Arrow Connector 72"/>
          <p:cNvCxnSpPr>
            <a:stCxn id="7" idx="3"/>
            <a:endCxn id="55" idx="1"/>
          </p:cNvCxnSpPr>
          <p:nvPr/>
        </p:nvCxnSpPr>
        <p:spPr>
          <a:xfrm flipV="1">
            <a:off x="9268688" y="4867272"/>
            <a:ext cx="7689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5" idx="0"/>
            <a:endCxn id="5" idx="2"/>
          </p:cNvCxnSpPr>
          <p:nvPr/>
        </p:nvCxnSpPr>
        <p:spPr>
          <a:xfrm flipV="1">
            <a:off x="10785759" y="2894450"/>
            <a:ext cx="41875" cy="1504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itle 77"/>
          <p:cNvSpPr>
            <a:spLocks noGrp="1"/>
          </p:cNvSpPr>
          <p:nvPr>
            <p:ph type="title"/>
          </p:nvPr>
        </p:nvSpPr>
        <p:spPr>
          <a:xfrm>
            <a:off x="913774" y="436979"/>
            <a:ext cx="10364451" cy="994670"/>
          </a:xfrm>
        </p:spPr>
        <p:txBody>
          <a:bodyPr/>
          <a:lstStyle/>
          <a:p>
            <a:r>
              <a:rPr lang="en-CA" dirty="0"/>
              <a:t>Main program plow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69718" y="2324400"/>
            <a:ext cx="1762991" cy="93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Signal Training</a:t>
            </a:r>
          </a:p>
        </p:txBody>
      </p:sp>
      <p:cxnSp>
        <p:nvCxnSpPr>
          <p:cNvPr id="97" name="Straight Arrow Connector 96"/>
          <p:cNvCxnSpPr>
            <a:stCxn id="4" idx="2"/>
            <a:endCxn id="95" idx="0"/>
          </p:cNvCxnSpPr>
          <p:nvPr/>
        </p:nvCxnSpPr>
        <p:spPr>
          <a:xfrm>
            <a:off x="1051213" y="1541466"/>
            <a:ext cx="1" cy="782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5" idx="2"/>
          </p:cNvCxnSpPr>
          <p:nvPr/>
        </p:nvCxnSpPr>
        <p:spPr>
          <a:xfrm flipH="1">
            <a:off x="1051213" y="3255103"/>
            <a:ext cx="1" cy="1002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lowchart: Predefined Process 112"/>
          <p:cNvSpPr/>
          <p:nvPr/>
        </p:nvSpPr>
        <p:spPr>
          <a:xfrm>
            <a:off x="344631" y="4257672"/>
            <a:ext cx="1572491" cy="121920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Order Signal Processing</a:t>
            </a:r>
          </a:p>
        </p:txBody>
      </p:sp>
      <p:sp>
        <p:nvSpPr>
          <p:cNvPr id="114" name="Flowchart: Predefined Process 113"/>
          <p:cNvSpPr/>
          <p:nvPr/>
        </p:nvSpPr>
        <p:spPr>
          <a:xfrm>
            <a:off x="3359725" y="4051154"/>
            <a:ext cx="1849584" cy="136207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Order Management</a:t>
            </a:r>
          </a:p>
        </p:txBody>
      </p:sp>
      <p:cxnSp>
        <p:nvCxnSpPr>
          <p:cNvPr id="116" name="Straight Arrow Connector 115"/>
          <p:cNvCxnSpPr>
            <a:stCxn id="113" idx="3"/>
            <a:endCxn id="114" idx="1"/>
          </p:cNvCxnSpPr>
          <p:nvPr/>
        </p:nvCxnSpPr>
        <p:spPr>
          <a:xfrm flipV="1">
            <a:off x="1917122" y="4732191"/>
            <a:ext cx="1442603" cy="13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15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Order Signal processing</a:t>
            </a:r>
          </a:p>
        </p:txBody>
      </p:sp>
      <p:sp>
        <p:nvSpPr>
          <p:cNvPr id="5" name="Flowchart: Data 4"/>
          <p:cNvSpPr/>
          <p:nvPr/>
        </p:nvSpPr>
        <p:spPr>
          <a:xfrm>
            <a:off x="913775" y="2590800"/>
            <a:ext cx="2161934" cy="9559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 Orderbook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1069" y="4059382"/>
            <a:ext cx="196734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Compute Signal</a:t>
            </a:r>
          </a:p>
        </p:txBody>
      </p:sp>
      <p:sp>
        <p:nvSpPr>
          <p:cNvPr id="7" name="Flowchart: Decision 6"/>
          <p:cNvSpPr/>
          <p:nvPr/>
        </p:nvSpPr>
        <p:spPr>
          <a:xfrm>
            <a:off x="3955472" y="4184073"/>
            <a:ext cx="2272146" cy="94210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If signal changed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3955472" y="2583873"/>
            <a:ext cx="1898073" cy="9628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Cancel Orders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6570517" y="2570018"/>
            <a:ext cx="1842655" cy="9628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Check Stop Loss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9130144" y="2523974"/>
            <a:ext cx="1856510" cy="9628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Put New Orders</a:t>
            </a:r>
          </a:p>
        </p:txBody>
      </p:sp>
      <p:cxnSp>
        <p:nvCxnSpPr>
          <p:cNvPr id="13" name="Straight Arrow Connector 12"/>
          <p:cNvCxnSpPr>
            <a:stCxn id="5" idx="4"/>
          </p:cNvCxnSpPr>
          <p:nvPr/>
        </p:nvCxnSpPr>
        <p:spPr>
          <a:xfrm flipH="1">
            <a:off x="1994741" y="3546764"/>
            <a:ext cx="1" cy="63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1"/>
          </p:cNvCxnSpPr>
          <p:nvPr/>
        </p:nvCxnSpPr>
        <p:spPr>
          <a:xfrm>
            <a:off x="2978414" y="4592782"/>
            <a:ext cx="977058" cy="62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9" idx="2"/>
          </p:cNvCxnSpPr>
          <p:nvPr/>
        </p:nvCxnSpPr>
        <p:spPr>
          <a:xfrm flipH="1" flipV="1">
            <a:off x="4904509" y="3546764"/>
            <a:ext cx="187036" cy="63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0" idx="1"/>
          </p:cNvCxnSpPr>
          <p:nvPr/>
        </p:nvCxnSpPr>
        <p:spPr>
          <a:xfrm flipV="1">
            <a:off x="5853545" y="3051464"/>
            <a:ext cx="716972" cy="1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  <a:endCxn id="11" idx="1"/>
          </p:cNvCxnSpPr>
          <p:nvPr/>
        </p:nvCxnSpPr>
        <p:spPr>
          <a:xfrm flipV="1">
            <a:off x="8413172" y="3005420"/>
            <a:ext cx="716972" cy="4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</p:cNvCxnSpPr>
          <p:nvPr/>
        </p:nvCxnSpPr>
        <p:spPr>
          <a:xfrm flipV="1">
            <a:off x="6227618" y="4655127"/>
            <a:ext cx="57842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/>
          <p:cNvCxnSpPr>
            <a:stCxn id="11" idx="3"/>
          </p:cNvCxnSpPr>
          <p:nvPr/>
        </p:nvCxnSpPr>
        <p:spPr>
          <a:xfrm>
            <a:off x="10986654" y="3005420"/>
            <a:ext cx="568037" cy="16462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702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Order Management</a:t>
            </a:r>
          </a:p>
        </p:txBody>
      </p:sp>
    </p:spTree>
    <p:extLst>
      <p:ext uri="{BB962C8B-B14F-4D97-AF65-F5344CB8AC3E}">
        <p14:creationId xmlns:p14="http://schemas.microsoft.com/office/powerpoint/2010/main" val="423783547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66</TotalTime>
  <Words>53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Droplet</vt:lpstr>
      <vt:lpstr>Market making</vt:lpstr>
      <vt:lpstr>Market making Explained</vt:lpstr>
      <vt:lpstr>Strategy outline</vt:lpstr>
      <vt:lpstr>Main program plow</vt:lpstr>
      <vt:lpstr>Order Signal processing</vt:lpstr>
      <vt:lpstr>Order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making</dc:title>
  <dc:creator>Y wuwu</dc:creator>
  <cp:lastModifiedBy>Y wuwu</cp:lastModifiedBy>
  <cp:revision>7</cp:revision>
  <dcterms:created xsi:type="dcterms:W3CDTF">2017-05-05T22:53:42Z</dcterms:created>
  <dcterms:modified xsi:type="dcterms:W3CDTF">2017-05-05T23:59:48Z</dcterms:modified>
</cp:coreProperties>
</file>