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63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Market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Kevin Chen, Kapil </a:t>
            </a:r>
            <a:r>
              <a:rPr lang="en-CA" dirty="0" err="1"/>
              <a:t>Kanagal</a:t>
            </a:r>
            <a:r>
              <a:rPr lang="en-CA" dirty="0"/>
              <a:t>, Yu Wu</a:t>
            </a:r>
          </a:p>
        </p:txBody>
      </p:sp>
    </p:spTree>
    <p:extLst>
      <p:ext uri="{BB962C8B-B14F-4D97-AF65-F5344CB8AC3E}">
        <p14:creationId xmlns:p14="http://schemas.microsoft.com/office/powerpoint/2010/main" val="218597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Market making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39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Look at market book data and periodically generate signal indicating evolution of stock price</a:t>
            </a:r>
          </a:p>
          <a:p>
            <a:r>
              <a:rPr lang="en-CA" dirty="0"/>
              <a:t>post bid and ask orders adjusted for this evolution</a:t>
            </a:r>
          </a:p>
          <a:p>
            <a:r>
              <a:rPr lang="en-CA" dirty="0"/>
              <a:t>If only one side only is hit after </a:t>
            </a:r>
            <a:r>
              <a:rPr lang="en-US" dirty="0"/>
              <a:t>a waiting period</a:t>
            </a:r>
            <a:r>
              <a:rPr lang="en-CA" dirty="0"/>
              <a:t>, cancel order and post new adjusted quotes</a:t>
            </a:r>
          </a:p>
          <a:p>
            <a:r>
              <a:rPr lang="en-CA" dirty="0"/>
              <a:t>Check stop loss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917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117041" y="1850339"/>
            <a:ext cx="1413164" cy="86746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10205219" y="1863449"/>
            <a:ext cx="1412539" cy="8543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END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833473" y="4686288"/>
            <a:ext cx="1814945" cy="9559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Market Close?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163343" y="4686288"/>
            <a:ext cx="1496291" cy="95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Unwind positions</a:t>
            </a:r>
          </a:p>
        </p:txBody>
      </p:sp>
      <p:cxnSp>
        <p:nvCxnSpPr>
          <p:cNvPr id="75" name="Straight Arrow Connector 74"/>
          <p:cNvCxnSpPr>
            <a:cxnSpLocks/>
            <a:stCxn id="55" idx="0"/>
            <a:endCxn id="5" idx="2"/>
          </p:cNvCxnSpPr>
          <p:nvPr/>
        </p:nvCxnSpPr>
        <p:spPr>
          <a:xfrm flipV="1">
            <a:off x="10911489" y="2717801"/>
            <a:ext cx="0" cy="196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itle 77"/>
          <p:cNvSpPr>
            <a:spLocks noGrp="1"/>
          </p:cNvSpPr>
          <p:nvPr>
            <p:ph type="title"/>
          </p:nvPr>
        </p:nvSpPr>
        <p:spPr>
          <a:xfrm>
            <a:off x="913774" y="436979"/>
            <a:ext cx="10364451" cy="994670"/>
          </a:xfrm>
        </p:spPr>
        <p:txBody>
          <a:bodyPr/>
          <a:lstStyle/>
          <a:p>
            <a:r>
              <a:rPr lang="en-CA" dirty="0"/>
              <a:t>Main program plow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942128" y="3187953"/>
            <a:ext cx="1762991" cy="95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Signal Training</a:t>
            </a:r>
          </a:p>
        </p:txBody>
      </p:sp>
      <p:cxnSp>
        <p:nvCxnSpPr>
          <p:cNvPr id="97" name="Straight Arrow Connector 96"/>
          <p:cNvCxnSpPr>
            <a:cxnSpLocks/>
            <a:stCxn id="4" idx="2"/>
            <a:endCxn id="95" idx="0"/>
          </p:cNvCxnSpPr>
          <p:nvPr/>
        </p:nvCxnSpPr>
        <p:spPr>
          <a:xfrm>
            <a:off x="3823623" y="2717801"/>
            <a:ext cx="1" cy="4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95" idx="2"/>
            <a:endCxn id="113" idx="0"/>
          </p:cNvCxnSpPr>
          <p:nvPr/>
        </p:nvCxnSpPr>
        <p:spPr>
          <a:xfrm>
            <a:off x="3823624" y="4141296"/>
            <a:ext cx="0" cy="54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Predefined Process 112"/>
          <p:cNvSpPr/>
          <p:nvPr/>
        </p:nvSpPr>
        <p:spPr>
          <a:xfrm>
            <a:off x="3037378" y="4686288"/>
            <a:ext cx="1572491" cy="95596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Order Signal Processing</a:t>
            </a:r>
          </a:p>
        </p:txBody>
      </p:sp>
      <p:sp>
        <p:nvSpPr>
          <p:cNvPr id="114" name="Flowchart: Predefined Process 113"/>
          <p:cNvSpPr/>
          <p:nvPr/>
        </p:nvSpPr>
        <p:spPr>
          <a:xfrm>
            <a:off x="5339655" y="4689472"/>
            <a:ext cx="1849584" cy="95559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Order Management</a:t>
            </a:r>
          </a:p>
        </p:txBody>
      </p:sp>
      <p:cxnSp>
        <p:nvCxnSpPr>
          <p:cNvPr id="116" name="Straight Arrow Connector 115"/>
          <p:cNvCxnSpPr>
            <a:cxnSpLocks/>
            <a:stCxn id="113" idx="3"/>
            <a:endCxn id="114" idx="1"/>
          </p:cNvCxnSpPr>
          <p:nvPr/>
        </p:nvCxnSpPr>
        <p:spPr>
          <a:xfrm>
            <a:off x="4609869" y="5164269"/>
            <a:ext cx="729786" cy="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/>
          <p:cNvCxnSpPr>
            <a:cxnSpLocks/>
            <a:stCxn id="7" idx="2"/>
            <a:endCxn id="113" idx="2"/>
          </p:cNvCxnSpPr>
          <p:nvPr/>
        </p:nvCxnSpPr>
        <p:spPr>
          <a:xfrm rot="5400000" flipH="1">
            <a:off x="6282284" y="3183590"/>
            <a:ext cx="1" cy="491732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cxnSpLocks/>
            <a:stCxn id="114" idx="3"/>
            <a:endCxn id="7" idx="1"/>
          </p:cNvCxnSpPr>
          <p:nvPr/>
        </p:nvCxnSpPr>
        <p:spPr>
          <a:xfrm flipV="1">
            <a:off x="7189239" y="5164270"/>
            <a:ext cx="644234" cy="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cxnSpLocks/>
            <a:stCxn id="7" idx="3"/>
            <a:endCxn id="55" idx="1"/>
          </p:cNvCxnSpPr>
          <p:nvPr/>
        </p:nvCxnSpPr>
        <p:spPr>
          <a:xfrm flipV="1">
            <a:off x="9648418" y="5164269"/>
            <a:ext cx="5149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Data 4"/>
          <p:cNvSpPr/>
          <p:nvPr/>
        </p:nvSpPr>
        <p:spPr>
          <a:xfrm>
            <a:off x="662431" y="4686288"/>
            <a:ext cx="2014730" cy="9559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Current</a:t>
            </a:r>
          </a:p>
          <a:p>
            <a:pPr algn="ctr"/>
            <a:r>
              <a:rPr lang="en-CA" dirty="0"/>
              <a:t>Orderbook Data</a:t>
            </a:r>
          </a:p>
        </p:txBody>
      </p:sp>
      <p:cxnSp>
        <p:nvCxnSpPr>
          <p:cNvPr id="129" name="Connecteur droit avec flèche 128"/>
          <p:cNvCxnSpPr>
            <a:cxnSpLocks/>
            <a:stCxn id="119" idx="5"/>
            <a:endCxn id="113" idx="1"/>
          </p:cNvCxnSpPr>
          <p:nvPr/>
        </p:nvCxnSpPr>
        <p:spPr>
          <a:xfrm flipV="1">
            <a:off x="2475688" y="5164269"/>
            <a:ext cx="5616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Data 4"/>
          <p:cNvSpPr/>
          <p:nvPr/>
        </p:nvSpPr>
        <p:spPr>
          <a:xfrm>
            <a:off x="662431" y="3185332"/>
            <a:ext cx="2014730" cy="9559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Historical</a:t>
            </a:r>
          </a:p>
          <a:p>
            <a:pPr algn="ctr"/>
            <a:r>
              <a:rPr lang="en-CA" dirty="0"/>
              <a:t>Orderbook Data</a:t>
            </a:r>
          </a:p>
        </p:txBody>
      </p:sp>
      <p:cxnSp>
        <p:nvCxnSpPr>
          <p:cNvPr id="158" name="Connecteur droit avec flèche 157"/>
          <p:cNvCxnSpPr>
            <a:stCxn id="148" idx="5"/>
            <a:endCxn id="95" idx="1"/>
          </p:cNvCxnSpPr>
          <p:nvPr/>
        </p:nvCxnSpPr>
        <p:spPr>
          <a:xfrm>
            <a:off x="2475688" y="3663314"/>
            <a:ext cx="466440" cy="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5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91951"/>
            <a:ext cx="10364451" cy="1596177"/>
          </a:xfrm>
        </p:spPr>
        <p:txBody>
          <a:bodyPr/>
          <a:lstStyle/>
          <a:p>
            <a:r>
              <a:rPr lang="en-CA" dirty="0"/>
              <a:t>Order Signal processing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695961" y="1995055"/>
            <a:ext cx="2185160" cy="9559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Current Orderbook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695962" y="4789704"/>
            <a:ext cx="218515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Compute Signal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3737262" y="4789705"/>
            <a:ext cx="2023688" cy="106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Signal changed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737262" y="3356033"/>
            <a:ext cx="2023688" cy="9628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Cancel Orders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737262" y="1995055"/>
            <a:ext cx="2023688" cy="9559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Check Stop Loss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9421716" y="3354185"/>
            <a:ext cx="1856510" cy="9628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Put New Orders</a:t>
            </a:r>
          </a:p>
        </p:txBody>
      </p:sp>
      <p:cxnSp>
        <p:nvCxnSpPr>
          <p:cNvPr id="15" name="Straight Arrow Connector 14"/>
          <p:cNvCxnSpPr>
            <a:cxnSpLocks/>
            <a:stCxn id="6" idx="3"/>
            <a:endCxn id="7" idx="1"/>
          </p:cNvCxnSpPr>
          <p:nvPr/>
        </p:nvCxnSpPr>
        <p:spPr>
          <a:xfrm>
            <a:off x="2881121" y="5323104"/>
            <a:ext cx="8561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0"/>
            <a:endCxn id="9" idx="2"/>
          </p:cNvCxnSpPr>
          <p:nvPr/>
        </p:nvCxnSpPr>
        <p:spPr>
          <a:xfrm flipV="1">
            <a:off x="4749106" y="4318924"/>
            <a:ext cx="0" cy="47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9" idx="0"/>
            <a:endCxn id="10" idx="2"/>
          </p:cNvCxnSpPr>
          <p:nvPr/>
        </p:nvCxnSpPr>
        <p:spPr>
          <a:xfrm flipV="1">
            <a:off x="4749106" y="2951019"/>
            <a:ext cx="0" cy="40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7" idx="3"/>
          </p:cNvCxnSpPr>
          <p:nvPr/>
        </p:nvCxnSpPr>
        <p:spPr>
          <a:xfrm>
            <a:off x="5760950" y="5323105"/>
            <a:ext cx="6002021" cy="6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6"/>
          <p:cNvSpPr/>
          <p:nvPr/>
        </p:nvSpPr>
        <p:spPr>
          <a:xfrm>
            <a:off x="6566291" y="1995056"/>
            <a:ext cx="2277989" cy="962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Stop loss needed</a:t>
            </a:r>
          </a:p>
        </p:txBody>
      </p:sp>
      <p:sp>
        <p:nvSpPr>
          <p:cNvPr id="34" name="Flowchart: Process 8"/>
          <p:cNvSpPr/>
          <p:nvPr/>
        </p:nvSpPr>
        <p:spPr>
          <a:xfrm>
            <a:off x="6798928" y="3354186"/>
            <a:ext cx="1812714" cy="9628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Unwind position</a:t>
            </a:r>
          </a:p>
        </p:txBody>
      </p:sp>
      <p:cxnSp>
        <p:nvCxnSpPr>
          <p:cNvPr id="51" name="Connecteur droit avec flèche 50"/>
          <p:cNvCxnSpPr>
            <a:cxnSpLocks/>
          </p:cNvCxnSpPr>
          <p:nvPr/>
        </p:nvCxnSpPr>
        <p:spPr>
          <a:xfrm>
            <a:off x="1788541" y="2951019"/>
            <a:ext cx="0" cy="183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10" idx="3"/>
            <a:endCxn id="33" idx="1"/>
          </p:cNvCxnSpPr>
          <p:nvPr/>
        </p:nvCxnSpPr>
        <p:spPr>
          <a:xfrm>
            <a:off x="5760950" y="2473037"/>
            <a:ext cx="805341" cy="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33" idx="2"/>
            <a:endCxn id="34" idx="0"/>
          </p:cNvCxnSpPr>
          <p:nvPr/>
        </p:nvCxnSpPr>
        <p:spPr>
          <a:xfrm flipH="1">
            <a:off x="7705285" y="2957254"/>
            <a:ext cx="1" cy="39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34" idx="3"/>
            <a:endCxn id="11" idx="1"/>
          </p:cNvCxnSpPr>
          <p:nvPr/>
        </p:nvCxnSpPr>
        <p:spPr>
          <a:xfrm flipV="1">
            <a:off x="8611642" y="3835631"/>
            <a:ext cx="810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/>
          <p:cNvCxnSpPr>
            <a:stCxn id="33" idx="3"/>
            <a:endCxn id="11" idx="0"/>
          </p:cNvCxnSpPr>
          <p:nvPr/>
        </p:nvCxnSpPr>
        <p:spPr>
          <a:xfrm>
            <a:off x="8844280" y="2476155"/>
            <a:ext cx="1505691" cy="878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cxnSpLocks/>
            <a:stCxn id="11" idx="2"/>
          </p:cNvCxnSpPr>
          <p:nvPr/>
        </p:nvCxnSpPr>
        <p:spPr>
          <a:xfrm>
            <a:off x="10349971" y="4317076"/>
            <a:ext cx="0" cy="1068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70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Management</a:t>
            </a:r>
          </a:p>
        </p:txBody>
      </p:sp>
    </p:spTree>
    <p:extLst>
      <p:ext uri="{BB962C8B-B14F-4D97-AF65-F5344CB8AC3E}">
        <p14:creationId xmlns:p14="http://schemas.microsoft.com/office/powerpoint/2010/main" val="42378354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96</TotalTime>
  <Words>108</Words>
  <Application>Microsoft Office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Market making</vt:lpstr>
      <vt:lpstr>Market making Explained</vt:lpstr>
      <vt:lpstr>Strategy outline</vt:lpstr>
      <vt:lpstr>Main program plow</vt:lpstr>
      <vt:lpstr>Order Signal processing</vt:lpstr>
      <vt:lpstr>Order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making</dc:title>
  <dc:creator>Y wuwu</dc:creator>
  <cp:lastModifiedBy>Kevin Chen</cp:lastModifiedBy>
  <cp:revision>12</cp:revision>
  <dcterms:created xsi:type="dcterms:W3CDTF">2017-05-05T22:53:42Z</dcterms:created>
  <dcterms:modified xsi:type="dcterms:W3CDTF">2017-05-07T18:27:16Z</dcterms:modified>
</cp:coreProperties>
</file>