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Market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Chen, Kapil </a:t>
            </a:r>
            <a:r>
              <a:rPr lang="en-CA" dirty="0" err="1"/>
              <a:t>Kanagal</a:t>
            </a:r>
            <a:r>
              <a:rPr lang="en-CA" dirty="0"/>
              <a:t>, Yu Wu</a:t>
            </a:r>
          </a:p>
        </p:txBody>
      </p:sp>
    </p:spTree>
    <p:extLst>
      <p:ext uri="{BB962C8B-B14F-4D97-AF65-F5344CB8AC3E}">
        <p14:creationId xmlns:p14="http://schemas.microsoft.com/office/powerpoint/2010/main" val="21859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making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3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1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44631" y="862593"/>
            <a:ext cx="1413164" cy="6788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10121364" y="1978751"/>
            <a:ext cx="1412539" cy="91569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453743" y="4527836"/>
            <a:ext cx="1814945" cy="6788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Market Close?</a:t>
            </a:r>
          </a:p>
        </p:txBody>
      </p:sp>
      <p:cxnSp>
        <p:nvCxnSpPr>
          <p:cNvPr id="28" name="Straight Arrow Connector 27"/>
          <p:cNvCxnSpPr>
            <a:stCxn id="114" idx="3"/>
            <a:endCxn id="7" idx="1"/>
          </p:cNvCxnSpPr>
          <p:nvPr/>
        </p:nvCxnSpPr>
        <p:spPr>
          <a:xfrm>
            <a:off x="5209309" y="4732191"/>
            <a:ext cx="2244434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7" idx="2"/>
          </p:cNvCxnSpPr>
          <p:nvPr/>
        </p:nvCxnSpPr>
        <p:spPr>
          <a:xfrm rot="5400000">
            <a:off x="4571134" y="1686789"/>
            <a:ext cx="270163" cy="7310003"/>
          </a:xfrm>
          <a:prstGeom prst="bentConnector3">
            <a:avLst>
              <a:gd name="adj1" fmla="val 184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037613" y="4398815"/>
            <a:ext cx="1496291" cy="9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Unwind positions</a:t>
            </a:r>
          </a:p>
        </p:txBody>
      </p:sp>
      <p:cxnSp>
        <p:nvCxnSpPr>
          <p:cNvPr id="73" name="Straight Arrow Connector 72"/>
          <p:cNvCxnSpPr>
            <a:stCxn id="7" idx="3"/>
            <a:endCxn id="55" idx="1"/>
          </p:cNvCxnSpPr>
          <p:nvPr/>
        </p:nvCxnSpPr>
        <p:spPr>
          <a:xfrm flipV="1">
            <a:off x="9268688" y="4867272"/>
            <a:ext cx="7689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5" idx="0"/>
            <a:endCxn id="5" idx="2"/>
          </p:cNvCxnSpPr>
          <p:nvPr/>
        </p:nvCxnSpPr>
        <p:spPr>
          <a:xfrm flipV="1">
            <a:off x="10785759" y="2894450"/>
            <a:ext cx="41875" cy="150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itle 77"/>
          <p:cNvSpPr>
            <a:spLocks noGrp="1"/>
          </p:cNvSpPr>
          <p:nvPr>
            <p:ph type="title"/>
          </p:nvPr>
        </p:nvSpPr>
        <p:spPr>
          <a:xfrm>
            <a:off x="913774" y="436979"/>
            <a:ext cx="10364451" cy="994670"/>
          </a:xfrm>
        </p:spPr>
        <p:txBody>
          <a:bodyPr/>
          <a:lstStyle/>
          <a:p>
            <a:r>
              <a:rPr lang="en-CA" dirty="0"/>
              <a:t>Main program plow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69718" y="2324400"/>
            <a:ext cx="1762991" cy="930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Signal Training</a:t>
            </a:r>
          </a:p>
        </p:txBody>
      </p:sp>
      <p:cxnSp>
        <p:nvCxnSpPr>
          <p:cNvPr id="97" name="Straight Arrow Connector 96"/>
          <p:cNvCxnSpPr>
            <a:stCxn id="4" idx="2"/>
            <a:endCxn id="95" idx="0"/>
          </p:cNvCxnSpPr>
          <p:nvPr/>
        </p:nvCxnSpPr>
        <p:spPr>
          <a:xfrm>
            <a:off x="1051213" y="1541466"/>
            <a:ext cx="1" cy="78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5" idx="2"/>
          </p:cNvCxnSpPr>
          <p:nvPr/>
        </p:nvCxnSpPr>
        <p:spPr>
          <a:xfrm flipH="1">
            <a:off x="1051213" y="3255103"/>
            <a:ext cx="1" cy="100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>
            <a:off x="344631" y="4257672"/>
            <a:ext cx="1572491" cy="121920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Signal Processing</a:t>
            </a:r>
          </a:p>
        </p:txBody>
      </p:sp>
      <p:sp>
        <p:nvSpPr>
          <p:cNvPr id="114" name="Flowchart: Predefined Process 113"/>
          <p:cNvSpPr/>
          <p:nvPr/>
        </p:nvSpPr>
        <p:spPr>
          <a:xfrm>
            <a:off x="3359725" y="4051154"/>
            <a:ext cx="1849584" cy="136207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Order Management</a:t>
            </a:r>
          </a:p>
        </p:txBody>
      </p:sp>
      <p:cxnSp>
        <p:nvCxnSpPr>
          <p:cNvPr id="116" name="Straight Arrow Connector 115"/>
          <p:cNvCxnSpPr>
            <a:stCxn id="113" idx="3"/>
            <a:endCxn id="114" idx="1"/>
          </p:cNvCxnSpPr>
          <p:nvPr/>
        </p:nvCxnSpPr>
        <p:spPr>
          <a:xfrm flipV="1">
            <a:off x="1917122" y="4732191"/>
            <a:ext cx="1442603" cy="13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5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Signal processing</a:t>
            </a:r>
          </a:p>
        </p:txBody>
      </p:sp>
      <p:sp>
        <p:nvSpPr>
          <p:cNvPr id="5" name="Flowchart: Data 4"/>
          <p:cNvSpPr/>
          <p:nvPr/>
        </p:nvSpPr>
        <p:spPr>
          <a:xfrm>
            <a:off x="913775" y="2590800"/>
            <a:ext cx="2161934" cy="9559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Orderbook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1069" y="4059382"/>
            <a:ext cx="196734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 Signal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3955472" y="4184073"/>
            <a:ext cx="2272146" cy="9421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If signal changed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3955472" y="2583873"/>
            <a:ext cx="1898073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Orders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570517" y="2570018"/>
            <a:ext cx="1842655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Check Stop Loss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9130144" y="2523974"/>
            <a:ext cx="1856510" cy="962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Put New Orders</a:t>
            </a:r>
          </a:p>
        </p:txBody>
      </p:sp>
      <p:cxnSp>
        <p:nvCxnSpPr>
          <p:cNvPr id="13" name="Straight Arrow Connector 12"/>
          <p:cNvCxnSpPr>
            <a:stCxn id="5" idx="4"/>
          </p:cNvCxnSpPr>
          <p:nvPr/>
        </p:nvCxnSpPr>
        <p:spPr>
          <a:xfrm flipH="1">
            <a:off x="1994741" y="3546764"/>
            <a:ext cx="1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978414" y="4592782"/>
            <a:ext cx="977058" cy="6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9" idx="2"/>
          </p:cNvCxnSpPr>
          <p:nvPr/>
        </p:nvCxnSpPr>
        <p:spPr>
          <a:xfrm flipH="1" flipV="1">
            <a:off x="4904509" y="3546764"/>
            <a:ext cx="187036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 flipV="1">
            <a:off x="5853545" y="3051464"/>
            <a:ext cx="716972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 flipV="1">
            <a:off x="8413172" y="3005420"/>
            <a:ext cx="716972" cy="4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</p:cNvCxnSpPr>
          <p:nvPr/>
        </p:nvCxnSpPr>
        <p:spPr>
          <a:xfrm flipV="1">
            <a:off x="6227618" y="4655127"/>
            <a:ext cx="5784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11" idx="3"/>
          </p:cNvCxnSpPr>
          <p:nvPr/>
        </p:nvCxnSpPr>
        <p:spPr>
          <a:xfrm>
            <a:off x="10986654" y="3005420"/>
            <a:ext cx="568037" cy="1646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0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55" y="146030"/>
            <a:ext cx="10364451" cy="1596177"/>
          </a:xfrm>
        </p:spPr>
        <p:txBody>
          <a:bodyPr/>
          <a:lstStyle/>
          <a:p>
            <a:r>
              <a:rPr lang="en-CA" dirty="0"/>
              <a:t>Order Management</a:t>
            </a:r>
          </a:p>
        </p:txBody>
      </p:sp>
      <p:sp>
        <p:nvSpPr>
          <p:cNvPr id="3" name="Flowchart: Decision 2"/>
          <p:cNvSpPr/>
          <p:nvPr/>
        </p:nvSpPr>
        <p:spPr>
          <a:xfrm>
            <a:off x="6096000" y="2847107"/>
            <a:ext cx="2299855" cy="12330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Posted Orders Expired?</a:t>
            </a:r>
          </a:p>
        </p:txBody>
      </p:sp>
      <p:sp>
        <p:nvSpPr>
          <p:cNvPr id="4" name="Flowchart: Decision 3"/>
          <p:cNvSpPr/>
          <p:nvPr/>
        </p:nvSpPr>
        <p:spPr>
          <a:xfrm>
            <a:off x="0" y="2783028"/>
            <a:ext cx="2646218" cy="1420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Outstanding Orders?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3141518" y="2757054"/>
            <a:ext cx="2286000" cy="137852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Execution?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0901" y="4464629"/>
            <a:ext cx="1821872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Extend Timer for outstanding orders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499" y="1494553"/>
            <a:ext cx="1925782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Cancel Outstanding Orders</a:t>
            </a:r>
          </a:p>
        </p:txBody>
      </p: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646218" y="3446317"/>
            <a:ext cx="495300" cy="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3" idx="1"/>
          </p:cNvCxnSpPr>
          <p:nvPr/>
        </p:nvCxnSpPr>
        <p:spPr>
          <a:xfrm>
            <a:off x="5427518" y="3446317"/>
            <a:ext cx="668482" cy="17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284518" y="4135579"/>
            <a:ext cx="17319" cy="32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0"/>
            <a:endCxn id="8" idx="2"/>
          </p:cNvCxnSpPr>
          <p:nvPr/>
        </p:nvCxnSpPr>
        <p:spPr>
          <a:xfrm flipV="1">
            <a:off x="7245928" y="2658335"/>
            <a:ext cx="3462" cy="18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</p:cNvCxnSpPr>
          <p:nvPr/>
        </p:nvCxnSpPr>
        <p:spPr>
          <a:xfrm flipV="1">
            <a:off x="8395855" y="3463632"/>
            <a:ext cx="288237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" idx="3"/>
          </p:cNvCxnSpPr>
          <p:nvPr/>
        </p:nvCxnSpPr>
        <p:spPr>
          <a:xfrm>
            <a:off x="8212281" y="2076444"/>
            <a:ext cx="2985655" cy="1489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/>
          <p:cNvCxnSpPr>
            <a:stCxn id="7" idx="3"/>
          </p:cNvCxnSpPr>
          <p:nvPr/>
        </p:nvCxnSpPr>
        <p:spPr>
          <a:xfrm flipV="1">
            <a:off x="5212773" y="3453245"/>
            <a:ext cx="5960919" cy="1593275"/>
          </a:xfrm>
          <a:prstGeom prst="bentConnector3">
            <a:avLst>
              <a:gd name="adj1" fmla="val 75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4" idx="2"/>
          </p:cNvCxnSpPr>
          <p:nvPr/>
        </p:nvCxnSpPr>
        <p:spPr>
          <a:xfrm rot="5400000" flipH="1" flipV="1">
            <a:off x="5614554" y="-798372"/>
            <a:ext cx="710046" cy="9292936"/>
          </a:xfrm>
          <a:prstGeom prst="bentConnector4">
            <a:avLst>
              <a:gd name="adj1" fmla="val -244878"/>
              <a:gd name="adj2" fmla="val 90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354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</TotalTime>
  <Words>71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Market making</vt:lpstr>
      <vt:lpstr>Market making Explained</vt:lpstr>
      <vt:lpstr>Strategy outline</vt:lpstr>
      <vt:lpstr>Main program plow</vt:lpstr>
      <vt:lpstr>Order Signal processing</vt:lpstr>
      <vt:lpstr>Order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making</dc:title>
  <dc:creator>Y wuwu</dc:creator>
  <cp:lastModifiedBy>Y wuwu</cp:lastModifiedBy>
  <cp:revision>8</cp:revision>
  <dcterms:created xsi:type="dcterms:W3CDTF">2017-05-05T22:53:42Z</dcterms:created>
  <dcterms:modified xsi:type="dcterms:W3CDTF">2017-05-07T18:25:32Z</dcterms:modified>
</cp:coreProperties>
</file>